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2" r:id="rId1"/>
  </p:sldMasterIdLst>
  <p:notesMasterIdLst>
    <p:notesMasterId r:id="rId22"/>
  </p:notesMasterIdLst>
  <p:sldIdLst>
    <p:sldId id="260" r:id="rId2"/>
    <p:sldId id="319" r:id="rId3"/>
    <p:sldId id="267" r:id="rId4"/>
    <p:sldId id="318" r:id="rId5"/>
    <p:sldId id="297" r:id="rId6"/>
    <p:sldId id="313" r:id="rId7"/>
    <p:sldId id="299" r:id="rId8"/>
    <p:sldId id="316" r:id="rId9"/>
    <p:sldId id="304" r:id="rId10"/>
    <p:sldId id="303" r:id="rId11"/>
    <p:sldId id="310" r:id="rId12"/>
    <p:sldId id="309" r:id="rId13"/>
    <p:sldId id="306" r:id="rId14"/>
    <p:sldId id="305" r:id="rId15"/>
    <p:sldId id="302" r:id="rId16"/>
    <p:sldId id="307" r:id="rId17"/>
    <p:sldId id="301" r:id="rId18"/>
    <p:sldId id="308" r:id="rId19"/>
    <p:sldId id="311" r:id="rId20"/>
    <p:sldId id="288" r:id="rId21"/>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229" y="72"/>
      </p:cViewPr>
      <p:guideLst>
        <p:guide orient="horz" pos="2160"/>
        <p:guide pos="3120"/>
      </p:guideLst>
    </p:cSldViewPr>
  </p:slideViewPr>
  <p:notesTextViewPr>
    <p:cViewPr>
      <p:scale>
        <a:sx n="1" d="1"/>
        <a:sy n="1" d="1"/>
      </p:scale>
      <p:origin x="0" y="0"/>
    </p:cViewPr>
  </p:notesTextViewPr>
  <p:sorterViewPr>
    <p:cViewPr>
      <p:scale>
        <a:sx n="66" d="100"/>
        <a:sy n="66" d="100"/>
      </p:scale>
      <p:origin x="0" y="311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103F46-2DD6-4E60-823D-5D0786090CF6}" type="datetimeFigureOut">
              <a:rPr lang="fr-FR" smtClean="0"/>
              <a:pPr/>
              <a:t>20/09/2026</a:t>
            </a:fld>
            <a:endParaRPr lang="fr-FR"/>
          </a:p>
        </p:txBody>
      </p:sp>
      <p:sp>
        <p:nvSpPr>
          <p:cNvPr id="4" name="Espace réservé de l'image des diapositives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920342-70E6-4F72-A068-0406750C234B}"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BE" dirty="0"/>
          </a:p>
        </p:txBody>
      </p:sp>
      <p:sp>
        <p:nvSpPr>
          <p:cNvPr id="4" name="Espace réservé du numéro de diapositive 3"/>
          <p:cNvSpPr>
            <a:spLocks noGrp="1"/>
          </p:cNvSpPr>
          <p:nvPr>
            <p:ph type="sldNum" sz="quarter" idx="10"/>
          </p:nvPr>
        </p:nvSpPr>
        <p:spPr/>
        <p:txBody>
          <a:bodyPr/>
          <a:lstStyle/>
          <a:p>
            <a:fld id="{B2920342-70E6-4F72-A068-0406750C234B}"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3</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de-DE" b="1" dirty="0" err="1"/>
              <a:t>Insérer</a:t>
            </a:r>
            <a:r>
              <a:rPr lang="de-DE" b="1" dirty="0"/>
              <a:t> </a:t>
            </a:r>
            <a:r>
              <a:rPr lang="de-DE" b="1" dirty="0" err="1"/>
              <a:t>une</a:t>
            </a:r>
            <a:r>
              <a:rPr lang="de-DE" b="1" dirty="0"/>
              <a:t> </a:t>
            </a:r>
            <a:r>
              <a:rPr lang="de-DE" b="1" dirty="0" err="1"/>
              <a:t>station</a:t>
            </a:r>
            <a:endParaRPr lang="de-DE" b="1" dirty="0"/>
          </a:p>
          <a:p>
            <a:pPr>
              <a:spcAft>
                <a:spcPct val="0"/>
              </a:spcAft>
            </a:pPr>
            <a:r>
              <a:rPr lang="de-DE" dirty="0"/>
              <a:t>	</a:t>
            </a:r>
            <a:r>
              <a:rPr lang="fr-FR" dirty="0"/>
              <a:t>L‘option de menu </a:t>
            </a:r>
            <a:r>
              <a:rPr lang="fr-FR" b="1" i="1" dirty="0"/>
              <a:t>Insertion -&gt; Station -&gt; Station SIMATIC 300</a:t>
            </a:r>
            <a:r>
              <a:rPr lang="fr-FR" i="1" dirty="0"/>
              <a:t>  ou </a:t>
            </a:r>
            <a:r>
              <a:rPr lang="fr-FR" b="1" i="1" dirty="0"/>
              <a:t>Station</a:t>
            </a:r>
            <a:r>
              <a:rPr lang="fr-FR" i="1" dirty="0"/>
              <a:t> </a:t>
            </a:r>
            <a:endParaRPr lang="fr-FR" b="1" dirty="0"/>
          </a:p>
          <a:p>
            <a:r>
              <a:rPr lang="fr-FR" dirty="0"/>
              <a:t>	</a:t>
            </a:r>
            <a:r>
              <a:rPr lang="fr-FR" b="1" i="1" dirty="0"/>
              <a:t>SIMATIC 400</a:t>
            </a:r>
            <a:r>
              <a:rPr lang="fr-FR" i="1" dirty="0"/>
              <a:t> </a:t>
            </a:r>
            <a:r>
              <a:rPr lang="fr-FR" dirty="0"/>
              <a:t>permet d‘insérer une nouvelle station dans le projet en cours. </a:t>
            </a:r>
          </a:p>
          <a:p>
            <a:r>
              <a:rPr lang="fr-FR" dirty="0"/>
              <a:t>	Le nom attribué automatiquement à cette station „SIMATIC 300 (1)“ peut être modifié par l‘utilisateur</a:t>
            </a:r>
            <a:r>
              <a:rPr lang="de-DE" dirty="0"/>
              <a:t>.</a:t>
            </a:r>
          </a:p>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4</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5</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pPr>
              <a:lnSpc>
                <a:spcPct val="90000"/>
              </a:lnSpc>
              <a:spcAft>
                <a:spcPct val="0"/>
              </a:spcAft>
            </a:pPr>
            <a:r>
              <a:rPr lang="fr-FR" b="1" dirty="0"/>
              <a:t>Créer la configuration</a:t>
            </a:r>
            <a:r>
              <a:rPr lang="fr-FR" dirty="0"/>
              <a:t>	Cela signifie déterminer l‘agencement des modules dans le support (châssis). </a:t>
            </a:r>
          </a:p>
          <a:p>
            <a:pPr>
              <a:lnSpc>
                <a:spcPct val="90000"/>
              </a:lnSpc>
              <a:spcAft>
                <a:spcPct val="0"/>
              </a:spcAft>
            </a:pPr>
            <a:r>
              <a:rPr lang="fr-FR" b="1" dirty="0"/>
              <a:t>prévue 	</a:t>
            </a:r>
            <a:r>
              <a:rPr lang="fr-FR" dirty="0"/>
              <a:t>Cette configuration effectuée par l‘utilisateur est appelée configuration prévue ou personnalisée.</a:t>
            </a:r>
            <a:br>
              <a:rPr lang="fr-FR" dirty="0"/>
            </a:br>
            <a:endParaRPr lang="fr-FR" dirty="0"/>
          </a:p>
          <a:p>
            <a:pPr>
              <a:lnSpc>
                <a:spcPct val="90000"/>
              </a:lnSpc>
            </a:pPr>
            <a:r>
              <a:rPr lang="fr-FR" b="1" dirty="0"/>
              <a:t>Châssis</a:t>
            </a:r>
            <a:r>
              <a:rPr lang="fr-FR" dirty="0"/>
              <a:t>	Dans le catalogue du matériel, on ouvre par exemple une station SIMATIC 300. Le catalogue du châssis „RACK-300" comprend un rail profilé. Celui-ci peut être inséré par un double clic (ou par glisser-déplacer) dans la fenêtre "Configuration matérielle".</a:t>
            </a:r>
          </a:p>
          <a:p>
            <a:pPr>
              <a:lnSpc>
                <a:spcPct val="90000"/>
              </a:lnSpc>
              <a:spcAft>
                <a:spcPct val="0"/>
              </a:spcAft>
            </a:pPr>
            <a:r>
              <a:rPr lang="fr-FR" dirty="0"/>
              <a:t>	Deux listes d‘équipement de châssis apparaissent alors dans la fenêtre divisée en deux parties : une simple liste en haut, une vue détaillée avec les références de commande, les adresses MPI et les adresses d'E/S en bas.</a:t>
            </a:r>
            <a:br>
              <a:rPr lang="fr-FR" dirty="0"/>
            </a:br>
            <a:endParaRPr lang="fr-FR" dirty="0"/>
          </a:p>
          <a:p>
            <a:pPr>
              <a:lnSpc>
                <a:spcPct val="90000"/>
              </a:lnSpc>
              <a:spcAft>
                <a:spcPct val="0"/>
              </a:spcAft>
            </a:pPr>
            <a:r>
              <a:rPr lang="fr-FR" b="1" dirty="0"/>
              <a:t>Alimentation</a:t>
            </a:r>
            <a:r>
              <a:rPr lang="fr-FR" dirty="0"/>
              <a:t> 	Si un module d‘alimentation est nécessaire, on insère le module "PS-300“ </a:t>
            </a:r>
            <a:br>
              <a:rPr lang="fr-FR" dirty="0"/>
            </a:br>
            <a:r>
              <a:rPr lang="fr-FR" i="1" dirty="0"/>
              <a:t>(PS: Power </a:t>
            </a:r>
            <a:r>
              <a:rPr lang="fr-FR" i="1" dirty="0" err="1"/>
              <a:t>Supply</a:t>
            </a:r>
            <a:r>
              <a:rPr lang="fr-FR" i="1" dirty="0"/>
              <a:t>) </a:t>
            </a:r>
            <a:r>
              <a:rPr lang="fr-FR" dirty="0"/>
              <a:t>correspondant dans la liste à l'emplacement n°1 à partir du catalogue par un double clic ou par glisser-déplacer.</a:t>
            </a:r>
            <a:br>
              <a:rPr lang="fr-FR" dirty="0"/>
            </a:br>
            <a:endParaRPr lang="fr-FR" dirty="0"/>
          </a:p>
          <a:p>
            <a:pPr>
              <a:lnSpc>
                <a:spcPct val="90000"/>
              </a:lnSpc>
              <a:spcAft>
                <a:spcPct val="0"/>
              </a:spcAft>
            </a:pPr>
            <a:r>
              <a:rPr lang="fr-FR" b="1" dirty="0"/>
              <a:t>CPU</a:t>
            </a:r>
            <a:r>
              <a:rPr lang="fr-FR" dirty="0"/>
              <a:t>	La CPU est par exemple sélectionnée et insérée à l'emplacement n°2 à partir du catalogue "CPU-300".</a:t>
            </a:r>
            <a:br>
              <a:rPr lang="fr-FR" dirty="0"/>
            </a:br>
            <a:endParaRPr lang="fr-FR" dirty="0"/>
          </a:p>
          <a:p>
            <a:pPr>
              <a:lnSpc>
                <a:spcPct val="90000"/>
              </a:lnSpc>
            </a:pPr>
            <a:r>
              <a:rPr lang="fr-FR" b="1" dirty="0"/>
              <a:t>Emplacement N° 3	</a:t>
            </a:r>
            <a:r>
              <a:rPr lang="fr-FR" dirty="0"/>
              <a:t>L'emplacement n° 3 est réservé comme adresse logique pour un coupleur IM (dans une configuration multi-châssis). Si cet emplacement doit être réservé dans la configuration effective pour le montage ultérieur d‘une carte IM, il faut y enficher un module de réservation DM 370 (DUMMY).</a:t>
            </a:r>
            <a:br>
              <a:rPr lang="fr-FR" dirty="0"/>
            </a:br>
            <a:endParaRPr lang="fr-FR" dirty="0"/>
          </a:p>
          <a:p>
            <a:pPr>
              <a:lnSpc>
                <a:spcPct val="90000"/>
              </a:lnSpc>
              <a:spcAft>
                <a:spcPct val="0"/>
              </a:spcAft>
            </a:pPr>
            <a:r>
              <a:rPr lang="fr-FR" dirty="0"/>
              <a:t>"</a:t>
            </a:r>
            <a:r>
              <a:rPr lang="fr-FR" b="1" dirty="0"/>
              <a:t>Montage</a:t>
            </a:r>
            <a:r>
              <a:rPr lang="fr-FR" dirty="0"/>
              <a:t>"</a:t>
            </a:r>
            <a:r>
              <a:rPr lang="fr-FR" b="1" dirty="0"/>
              <a:t> de </a:t>
            </a:r>
            <a:r>
              <a:rPr lang="fr-FR" dirty="0"/>
              <a:t>	A partir de l'emplacement n°4, il est possible de monter sur le châssis par</a:t>
            </a:r>
          </a:p>
          <a:p>
            <a:pPr>
              <a:lnSpc>
                <a:spcPct val="90000"/>
              </a:lnSpc>
            </a:pPr>
            <a:r>
              <a:rPr lang="fr-FR" b="1" dirty="0"/>
              <a:t>modules </a:t>
            </a:r>
            <a:r>
              <a:rPr lang="fr-FR" dirty="0"/>
              <a:t>	glisser-déplacer ou </a:t>
            </a:r>
            <a:r>
              <a:rPr lang="fr-FR" dirty="0" err="1"/>
              <a:t>double-clic</a:t>
            </a:r>
            <a:r>
              <a:rPr lang="fr-FR" dirty="0"/>
              <a:t> jusqu‘à 8 modules de signaux (SM), processeurs de communication (CP) ou modules fonctionnels (FM) sélectionnés dans le catalogue matériel. Une fois les modules sélectionnés, les emplacements auxquels ils peuvent être enfichés, sont automatiquement repérés en vert.</a:t>
            </a:r>
          </a:p>
          <a:p>
            <a:pPr>
              <a:lnSpc>
                <a:spcPct val="90000"/>
              </a:lnSpc>
            </a:pPr>
            <a:r>
              <a:rPr lang="de-DE" dirty="0"/>
              <a:t>	</a:t>
            </a:r>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6</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20000"/>
          </a:bodyPr>
          <a:lstStyle/>
          <a:p>
            <a:pPr>
              <a:lnSpc>
                <a:spcPct val="90000"/>
              </a:lnSpc>
              <a:spcAft>
                <a:spcPct val="0"/>
              </a:spcAft>
            </a:pPr>
            <a:r>
              <a:rPr lang="fr-FR" b="1" dirty="0"/>
              <a:t>Numéros 	</a:t>
            </a:r>
            <a:r>
              <a:rPr lang="fr-FR" dirty="0"/>
              <a:t>Les numéros d'emplacement dans le châssis d‘un S7-300 facilitent</a:t>
            </a:r>
            <a:endParaRPr lang="fr-FR" b="1" dirty="0"/>
          </a:p>
          <a:p>
            <a:pPr>
              <a:lnSpc>
                <a:spcPct val="90000"/>
              </a:lnSpc>
            </a:pPr>
            <a:r>
              <a:rPr lang="fr-FR" b="1" dirty="0"/>
              <a:t>d'emplacement	</a:t>
            </a:r>
            <a:r>
              <a:rPr lang="fr-FR" dirty="0"/>
              <a:t>l‘établissement du schéma d‘adressage dans l‘environnement S7-300. La première adresse dans le module est déterminée par sa position dans le châssis.</a:t>
            </a:r>
            <a:br>
              <a:rPr lang="fr-FR" dirty="0"/>
            </a:br>
            <a:endParaRPr lang="fr-FR" dirty="0"/>
          </a:p>
          <a:p>
            <a:pPr>
              <a:lnSpc>
                <a:spcPct val="90000"/>
              </a:lnSpc>
              <a:spcAft>
                <a:spcPct val="0"/>
              </a:spcAft>
            </a:pPr>
            <a:r>
              <a:rPr lang="fr-FR" b="1" dirty="0"/>
              <a:t>Emplacement 1</a:t>
            </a:r>
            <a:r>
              <a:rPr lang="fr-FR" dirty="0"/>
              <a:t>	Alimentation électrique. En standard, elle occupe le premier emplacement. Un module d'alimentation n‘est pas obligatoire. Un système S7-300 peut aussi fonctionner directement sur 24 V.	</a:t>
            </a:r>
            <a:br>
              <a:rPr lang="fr-FR" dirty="0"/>
            </a:br>
            <a:endParaRPr lang="fr-FR" dirty="0"/>
          </a:p>
          <a:p>
            <a:pPr>
              <a:lnSpc>
                <a:spcPct val="90000"/>
              </a:lnSpc>
            </a:pPr>
            <a:r>
              <a:rPr lang="fr-FR" b="1" dirty="0"/>
              <a:t>Emplacement 2</a:t>
            </a:r>
            <a:r>
              <a:rPr lang="fr-FR" dirty="0"/>
              <a:t>	Emplacement de la CPU.</a:t>
            </a:r>
            <a:br>
              <a:rPr lang="fr-FR" dirty="0"/>
            </a:br>
            <a:endParaRPr lang="fr-FR" dirty="0"/>
          </a:p>
          <a:p>
            <a:pPr>
              <a:lnSpc>
                <a:spcPct val="90000"/>
              </a:lnSpc>
            </a:pPr>
            <a:r>
              <a:rPr lang="fr-FR" b="1" dirty="0"/>
              <a:t>Emplacement 3</a:t>
            </a:r>
            <a:r>
              <a:rPr lang="fr-FR" dirty="0"/>
              <a:t>	Il est logiquement réservé à un coupleur (IM) pour une configuration multi-châssis avec châssis d'extension. Même lorsqu‘aucun coupleur IM n‘est monté, il faut en tenir compte dans le schéma d‘adressage.</a:t>
            </a:r>
          </a:p>
          <a:p>
            <a:pPr>
              <a:lnSpc>
                <a:spcPct val="90000"/>
              </a:lnSpc>
            </a:pPr>
            <a:r>
              <a:rPr lang="fr-FR" dirty="0"/>
              <a:t>	Lorsque l‘emplacement doit être maintenu physiquement libre (par exemple pour le montage ultérieur d‘un coupleur IM), on peut insérer un module de réservation DM370 à cet emplacement.</a:t>
            </a:r>
          </a:p>
          <a:p>
            <a:pPr>
              <a:lnSpc>
                <a:spcPct val="90000"/>
              </a:lnSpc>
            </a:pPr>
            <a:endParaRPr lang="fr-FR" dirty="0"/>
          </a:p>
          <a:p>
            <a:pPr>
              <a:lnSpc>
                <a:spcPct val="90000"/>
              </a:lnSpc>
            </a:pPr>
            <a:r>
              <a:rPr lang="fr-FR" b="1" dirty="0"/>
              <a:t>Emplacements 4 à 11</a:t>
            </a:r>
            <a:r>
              <a:rPr lang="fr-FR" dirty="0"/>
              <a:t>	L‘emplacement 4 est le premier emplacement disponible pour des modules d‘E/S, des processeurs de communication (CP) ou des modules de fonction (FM). </a:t>
            </a:r>
          </a:p>
          <a:p>
            <a:pPr>
              <a:lnSpc>
                <a:spcPct val="90000"/>
              </a:lnSpc>
            </a:pPr>
            <a:r>
              <a:rPr lang="fr-FR" dirty="0"/>
              <a:t>	Exemples d‘adressage :</a:t>
            </a:r>
          </a:p>
          <a:p>
            <a:pPr>
              <a:lnSpc>
                <a:spcPct val="90000"/>
              </a:lnSpc>
            </a:pPr>
            <a:r>
              <a:rPr lang="fr-FR" dirty="0"/>
              <a:t>	•	Un module d'entrée TOR à l'emplacement 4 commence avec l‘adresse</a:t>
            </a:r>
            <a:br>
              <a:rPr lang="fr-FR" dirty="0"/>
            </a:br>
            <a:r>
              <a:rPr lang="fr-FR" dirty="0"/>
              <a:t>	d'octet 0 .</a:t>
            </a:r>
          </a:p>
          <a:p>
            <a:pPr>
              <a:lnSpc>
                <a:spcPct val="90000"/>
              </a:lnSpc>
            </a:pPr>
            <a:r>
              <a:rPr lang="fr-FR" dirty="0"/>
              <a:t>	•	La DEL supérieure sur un module de sorties TOR à l'emplacement 6</a:t>
            </a:r>
            <a:br>
              <a:rPr lang="fr-FR" dirty="0"/>
            </a:br>
            <a:r>
              <a:rPr lang="fr-FR" dirty="0"/>
              <a:t>	correspond à A8.0.</a:t>
            </a:r>
            <a:br>
              <a:rPr lang="fr-FR" dirty="0"/>
            </a:br>
            <a:endParaRPr lang="fr-FR" dirty="0"/>
          </a:p>
          <a:p>
            <a:pPr>
              <a:lnSpc>
                <a:spcPct val="90000"/>
              </a:lnSpc>
            </a:pPr>
            <a:r>
              <a:rPr lang="fr-FR" b="1" dirty="0"/>
              <a:t>Nota</a:t>
            </a:r>
            <a:r>
              <a:rPr lang="fr-FR" dirty="0"/>
              <a:t>	4 octets en E/S sont réservés à chaque emplacement. En cas d‘utilisation de modules d‘entrées/sorties TOR 16 voies, on perd 2 octets en entrée et en sortie par emplacement.</a:t>
            </a:r>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7</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8</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9</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10</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11</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12</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13</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14</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15</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16</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17</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18</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19</a:t>
            </a:fld>
            <a:endParaRPr lang="fr-FR" dirty="0"/>
          </a:p>
        </p:txBody>
      </p:sp>
    </p:spTree>
    <p:extLst>
      <p:ext uri="{BB962C8B-B14F-4D97-AF65-F5344CB8AC3E}">
        <p14:creationId xmlns:p14="http://schemas.microsoft.com/office/powerpoint/2010/main" val="994045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D2422B0-1413-4E60-B914-56FBCADA6C1A}" type="slidenum">
              <a:rPr lang="fr-FR" smtClean="0"/>
              <a:pPr/>
              <a:t>20</a:t>
            </a:fld>
            <a:endParaRPr lang="fr-FR" dirty="0"/>
          </a:p>
        </p:txBody>
      </p:sp>
    </p:spTree>
    <p:extLst>
      <p:ext uri="{BB962C8B-B14F-4D97-AF65-F5344CB8AC3E}">
        <p14:creationId xmlns:p14="http://schemas.microsoft.com/office/powerpoint/2010/main" val="9940453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260032" y="1033272"/>
            <a:ext cx="4787309" cy="3895344"/>
          </a:xfrm>
        </p:spPr>
        <p:txBody>
          <a:bodyPr vert="horz" lIns="91440" tIns="45720" rIns="91440" bIns="45720" rtlCol="0" anchor="t">
            <a:normAutofit/>
          </a:bodyPr>
          <a:lstStyle>
            <a:lvl1pPr>
              <a:defRPr lang="en-US" sz="6500" dirty="0">
                <a:solidFill>
                  <a:schemeClr val="tx2"/>
                </a:solidFill>
              </a:defRPr>
            </a:lvl1pPr>
          </a:lstStyle>
          <a:p>
            <a:pPr lvl="0"/>
            <a:r>
              <a:rPr lang="fr-FR"/>
              <a:t>Modifiez le style du titre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260033" y="5733288"/>
            <a:ext cx="4787308" cy="795528"/>
          </a:xfrm>
        </p:spPr>
        <p:txBody>
          <a:bodyPr vert="horz" lIns="91440" tIns="45720" rIns="91440" bIns="45720" rtlCol="0" anchor="ctr">
            <a:normAutofit/>
          </a:bodyPr>
          <a:lstStyle>
            <a:lvl1pPr marL="0" indent="0">
              <a:buNone/>
              <a:defRPr lang="en-US" dirty="0">
                <a:solidFill>
                  <a:schemeClr val="tx2"/>
                </a:solidFill>
              </a:defRPr>
            </a:lvl1pPr>
          </a:lstStyle>
          <a:p>
            <a:pPr lvl="0"/>
            <a:r>
              <a:rPr lang="fr-FR"/>
              <a:t>Modifiez le style des sous-titres du masque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lvl1pPr>
              <a:defRPr>
                <a:solidFill>
                  <a:schemeClr val="tx2"/>
                </a:solidFill>
              </a:defRPr>
            </a:lvl1pPr>
          </a:lstStyle>
          <a:p>
            <a:endParaRPr lang="fr-FR"/>
          </a:p>
        </p:txBody>
      </p:sp>
      <p:sp>
        <p:nvSpPr>
          <p:cNvPr id="11" name="Picture Placeholder 10">
            <a:extLst>
              <a:ext uri="{FF2B5EF4-FFF2-40B4-BE49-F238E27FC236}">
                <a16:creationId xmlns:a16="http://schemas.microsoft.com/office/drawing/2014/main" id="{1F08B46D-341A-2502-FE91-2C5EF771037B}"/>
              </a:ext>
            </a:extLst>
          </p:cNvPr>
          <p:cNvSpPr>
            <a:spLocks noGrp="1"/>
          </p:cNvSpPr>
          <p:nvPr>
            <p:ph type="pic" sz="quarter" idx="13" hasCustomPrompt="1"/>
          </p:nvPr>
        </p:nvSpPr>
        <p:spPr>
          <a:xfrm>
            <a:off x="5631561" y="793818"/>
            <a:ext cx="4274439" cy="6064181"/>
          </a:xfrm>
          <a:blipFill>
            <a:blip r:embed="rId2">
              <a:alphaModFix amt="80000"/>
            </a:blip>
            <a:stretch>
              <a:fillRect/>
            </a:stretch>
          </a:blipFill>
        </p:spPr>
        <p:txBody>
          <a:bodyPr/>
          <a:lstStyle>
            <a:lvl1pPr marL="0" indent="0">
              <a:buNone/>
              <a:defRPr/>
            </a:lvl1pPr>
          </a:lstStyle>
          <a:p>
            <a:r>
              <a:rPr lang="en-US" dirty="0"/>
              <a:t> </a:t>
            </a: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a:xfrm>
            <a:off x="5637602" y="207982"/>
            <a:ext cx="2163523" cy="413360"/>
          </a:xfrm>
        </p:spPr>
        <p:txBody>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lvl1pPr>
              <a:defRPr>
                <a:solidFill>
                  <a:schemeClr val="tx2"/>
                </a:solidFill>
              </a:defRPr>
            </a:lvl1pPr>
          </a:lstStyle>
          <a:p>
            <a:fld id="{91161E5B-F9E9-4241-9AE6-AA6433187709}" type="slidenum">
              <a:rPr lang="fr-FR" smtClean="0"/>
              <a:pPr/>
              <a:t>‹N°›</a:t>
            </a:fld>
            <a:endParaRPr lang="fr-FR"/>
          </a:p>
        </p:txBody>
      </p:sp>
      <p:cxnSp>
        <p:nvCxnSpPr>
          <p:cNvPr id="9" name="Straight Connector 8">
            <a:extLst>
              <a:ext uri="{FF2B5EF4-FFF2-40B4-BE49-F238E27FC236}">
                <a16:creationId xmlns:a16="http://schemas.microsoft.com/office/drawing/2014/main" id="{CF2C2C7B-6B47-4A5B-B24C-B316964ABE62}"/>
              </a:ext>
            </a:extLst>
          </p:cNvPr>
          <p:cNvCxnSpPr>
            <a:cxnSpLocks/>
          </p:cNvCxnSpPr>
          <p:nvPr/>
        </p:nvCxnSpPr>
        <p:spPr>
          <a:xfrm flipV="1">
            <a:off x="5630481" y="789558"/>
            <a:ext cx="0" cy="6068442"/>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4F32355F-80FD-3956-F8D4-9DF4073D0E2E}"/>
              </a:ext>
            </a:extLst>
          </p:cNvPr>
          <p:cNvCxnSpPr>
            <a:cxnSpLocks/>
          </p:cNvCxnSpPr>
          <p:nvPr/>
        </p:nvCxnSpPr>
        <p:spPr>
          <a:xfrm>
            <a:off x="1" y="5420250"/>
            <a:ext cx="5630481"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D4DD8B2-0D73-EB9B-9708-67DF28E40F96}"/>
              </a:ext>
            </a:extLst>
          </p:cNvPr>
          <p:cNvCxnSpPr>
            <a:cxnSpLocks/>
          </p:cNvCxnSpPr>
          <p:nvPr/>
        </p:nvCxnSpPr>
        <p:spPr>
          <a:xfrm>
            <a:off x="0" y="791907"/>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326311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Conten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612648"/>
            <a:ext cx="9143605" cy="1106424"/>
          </a:xfrm>
        </p:spPr>
        <p:txBody>
          <a:bodyPr/>
          <a:lstStyle>
            <a:lvl1pPr>
              <a:defRPr sz="5363">
                <a:solidFill>
                  <a:schemeClr val="tx2"/>
                </a:solidFill>
              </a:defRPr>
            </a:lvl1pPr>
          </a:lstStyle>
          <a:p>
            <a:r>
              <a:rPr lang="fr-FR"/>
              <a:t>Modifiez le style du titre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60454" y="2139696"/>
            <a:ext cx="9143605" cy="428853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9" name="Footer Placeholder 8">
            <a:extLst>
              <a:ext uri="{FF2B5EF4-FFF2-40B4-BE49-F238E27FC236}">
                <a16:creationId xmlns:a16="http://schemas.microsoft.com/office/drawing/2014/main" id="{2D457B6E-DC25-9A54-64F7-98703149B156}"/>
              </a:ext>
            </a:extLst>
          </p:cNvPr>
          <p:cNvSpPr>
            <a:spLocks noGrp="1"/>
          </p:cNvSpPr>
          <p:nvPr>
            <p:ph type="ftr" sz="quarter" idx="11"/>
          </p:nvPr>
        </p:nvSpPr>
        <p:spPr/>
        <p:txBody>
          <a:bodyPr/>
          <a:lstStyle/>
          <a:p>
            <a:endParaRPr lang="fr-FR"/>
          </a:p>
        </p:txBody>
      </p:sp>
      <p:sp>
        <p:nvSpPr>
          <p:cNvPr id="8" name="Date Placeholder 7">
            <a:extLst>
              <a:ext uri="{FF2B5EF4-FFF2-40B4-BE49-F238E27FC236}">
                <a16:creationId xmlns:a16="http://schemas.microsoft.com/office/drawing/2014/main" id="{D49DF708-DA4E-D117-5CE8-7401A836F675}"/>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10" name="Slide Number Placeholder 9">
            <a:extLst>
              <a:ext uri="{FF2B5EF4-FFF2-40B4-BE49-F238E27FC236}">
                <a16:creationId xmlns:a16="http://schemas.microsoft.com/office/drawing/2014/main" id="{D1AE2728-8254-BE0F-89AB-2D5352D66F0D}"/>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7" name="Straight Connector 6">
            <a:extLst>
              <a:ext uri="{FF2B5EF4-FFF2-40B4-BE49-F238E27FC236}">
                <a16:creationId xmlns:a16="http://schemas.microsoft.com/office/drawing/2014/main" id="{093DFD8D-B66E-C844-B523-E3C51265F5EA}"/>
              </a:ext>
            </a:extLst>
          </p:cNvPr>
          <p:cNvCxnSpPr>
            <a:cxnSpLocks/>
          </p:cNvCxnSpPr>
          <p:nvPr/>
        </p:nvCxnSpPr>
        <p:spPr>
          <a:xfrm>
            <a:off x="0" y="1805563"/>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516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260033" y="5223554"/>
            <a:ext cx="9286875" cy="914400"/>
          </a:xfrm>
        </p:spPr>
        <p:txBody>
          <a:bodyPr vert="horz" lIns="91440" tIns="45720" rIns="91440" bIns="45720" rtlCol="0" anchor="b">
            <a:normAutofit/>
          </a:bodyPr>
          <a:lstStyle>
            <a:lvl1pPr>
              <a:defRPr lang="en-US" sz="3575" dirty="0"/>
            </a:lvl1pPr>
          </a:lstStyle>
          <a:p>
            <a:pPr lvl="0"/>
            <a:r>
              <a:rPr lang="fr-FR"/>
              <a:t>Modifiez le style du titre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260032" y="6083090"/>
            <a:ext cx="9286874" cy="566928"/>
          </a:xfrm>
        </p:spPr>
        <p:txBody>
          <a:bodyPr vert="horz" lIns="91440" tIns="45720" rIns="91440" bIns="45720" rtlCol="0" anchor="ctr">
            <a:normAutofit/>
          </a:bodyPr>
          <a:lstStyle>
            <a:lvl1pPr marL="0" indent="0">
              <a:buNone/>
              <a:defRPr lang="en-US" dirty="0"/>
            </a:lvl1pPr>
          </a:lstStyle>
          <a:p>
            <a:pPr lvl="0"/>
            <a:r>
              <a:rPr lang="fr-FR"/>
              <a:t>Modifiez le style des sous-titres du masque</a:t>
            </a:r>
            <a:endParaRPr lang="en-US" dirty="0"/>
          </a:p>
        </p:txBody>
      </p:sp>
      <p:sp>
        <p:nvSpPr>
          <p:cNvPr id="11" name="Picture Placeholder 10">
            <a:extLst>
              <a:ext uri="{FF2B5EF4-FFF2-40B4-BE49-F238E27FC236}">
                <a16:creationId xmlns:a16="http://schemas.microsoft.com/office/drawing/2014/main" id="{1F08B46D-341A-2502-FE91-2C5EF771037B}"/>
              </a:ext>
            </a:extLst>
          </p:cNvPr>
          <p:cNvSpPr>
            <a:spLocks noGrp="1"/>
          </p:cNvSpPr>
          <p:nvPr>
            <p:ph type="pic" sz="quarter" idx="13" hasCustomPrompt="1"/>
          </p:nvPr>
        </p:nvSpPr>
        <p:spPr>
          <a:xfrm>
            <a:off x="0" y="0"/>
            <a:ext cx="9906000" cy="5069400"/>
          </a:xfrm>
          <a:blipFill>
            <a:blip r:embed="rId2">
              <a:alphaModFix amt="8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p:txBody>
          <a:bodyPr/>
          <a:lstStyle>
            <a:lvl1pPr>
              <a:defRPr>
                <a:solidFill>
                  <a:srgbClr val="FFFFFF"/>
                </a:solidFill>
                <a:effectLst>
                  <a:outerShdw blurRad="38100" dist="38100" dir="2700000" algn="tl">
                    <a:srgbClr val="000000">
                      <a:alpha val="43137"/>
                    </a:srgbClr>
                  </a:outerShdw>
                </a:effectLst>
              </a:defRPr>
            </a:lvl1pPr>
          </a:lstStyle>
          <a:p>
            <a:endParaRPr lang="fr-F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p:txBody>
          <a:bodyPr/>
          <a:lstStyle>
            <a:lvl1pPr>
              <a:defRPr>
                <a:solidFill>
                  <a:srgbClr val="FFFFFF"/>
                </a:solidFill>
                <a:effectLst>
                  <a:outerShdw blurRad="38100" dist="38100" dir="2700000" algn="tl">
                    <a:srgbClr val="000000">
                      <a:alpha val="43137"/>
                    </a:srgbClr>
                  </a:outerShdw>
                </a:effectLst>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p:txBody>
          <a:bodyPr/>
          <a:lstStyle>
            <a:lvl1pPr>
              <a:defRPr>
                <a:solidFill>
                  <a:srgbClr val="FFFFFF"/>
                </a:solidFill>
                <a:effectLst>
                  <a:outerShdw blurRad="38100" dist="38100" dir="2700000" algn="tl">
                    <a:srgbClr val="000000">
                      <a:alpha val="43137"/>
                    </a:srgbClr>
                  </a:outerShdw>
                </a:effectLst>
              </a:defRPr>
            </a:lvl1pPr>
          </a:lstStyle>
          <a:p>
            <a:fld id="{91161E5B-F9E9-4241-9AE6-AA6433187709}" type="slidenum">
              <a:rPr lang="fr-FR" smtClean="0"/>
              <a:pPr/>
              <a:t>‹N°›</a:t>
            </a:fld>
            <a:endParaRPr lang="fr-FR"/>
          </a:p>
        </p:txBody>
      </p:sp>
      <p:cxnSp>
        <p:nvCxnSpPr>
          <p:cNvPr id="7" name="Straight Connector 6">
            <a:extLst>
              <a:ext uri="{FF2B5EF4-FFF2-40B4-BE49-F238E27FC236}">
                <a16:creationId xmlns:a16="http://schemas.microsoft.com/office/drawing/2014/main" id="{8ABE8472-319C-7663-7B71-2A6549DED7EF}"/>
              </a:ext>
            </a:extLst>
          </p:cNvPr>
          <p:cNvCxnSpPr>
            <a:cxnSpLocks/>
          </p:cNvCxnSpPr>
          <p:nvPr/>
        </p:nvCxnSpPr>
        <p:spPr>
          <a:xfrm>
            <a:off x="0" y="5068350"/>
            <a:ext cx="9903524"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857013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DF58-285B-E151-006A-D88C36BBB753}"/>
              </a:ext>
            </a:extLst>
          </p:cNvPr>
          <p:cNvSpPr>
            <a:spLocks noGrp="1"/>
          </p:cNvSpPr>
          <p:nvPr>
            <p:ph type="ctrTitle"/>
          </p:nvPr>
        </p:nvSpPr>
        <p:spPr>
          <a:xfrm>
            <a:off x="260033" y="758952"/>
            <a:ext cx="6166485" cy="4087368"/>
          </a:xfrm>
        </p:spPr>
        <p:txBody>
          <a:bodyPr vert="horz" lIns="91440" tIns="45720" rIns="91440" bIns="45720" rtlCol="0" anchor="t">
            <a:normAutofit/>
          </a:bodyPr>
          <a:lstStyle>
            <a:lvl1pPr>
              <a:defRPr lang="en-US" sz="7800" dirty="0">
                <a:solidFill>
                  <a:schemeClr val="tx2"/>
                </a:solidFill>
              </a:defRPr>
            </a:lvl1pPr>
          </a:lstStyle>
          <a:p>
            <a:pPr lvl="0"/>
            <a:r>
              <a:rPr lang="fr-FR"/>
              <a:t>Modifiez le style du titre</a:t>
            </a:r>
            <a:endParaRPr lang="en-US" dirty="0"/>
          </a:p>
        </p:txBody>
      </p:sp>
      <p:sp>
        <p:nvSpPr>
          <p:cNvPr id="3" name="Subtitle 2">
            <a:extLst>
              <a:ext uri="{FF2B5EF4-FFF2-40B4-BE49-F238E27FC236}">
                <a16:creationId xmlns:a16="http://schemas.microsoft.com/office/drawing/2014/main" id="{F9206861-2B51-5BD1-EB7B-C21E31ED4CF6}"/>
              </a:ext>
            </a:extLst>
          </p:cNvPr>
          <p:cNvSpPr>
            <a:spLocks noGrp="1"/>
          </p:cNvSpPr>
          <p:nvPr>
            <p:ph type="subTitle" idx="1"/>
          </p:nvPr>
        </p:nvSpPr>
        <p:spPr>
          <a:xfrm>
            <a:off x="260032" y="5404104"/>
            <a:ext cx="9356163" cy="576072"/>
          </a:xfrm>
        </p:spPr>
        <p:txBody>
          <a:bodyPr vert="horz" lIns="91440" tIns="45720" rIns="91440" bIns="45720" rtlCol="0" anchor="ctr">
            <a:normAutofit/>
          </a:bodyPr>
          <a:lstStyle>
            <a:lvl1pPr marL="0" indent="0">
              <a:buNone/>
              <a:defRPr lang="en-US" dirty="0">
                <a:solidFill>
                  <a:schemeClr val="tx2"/>
                </a:solidFill>
              </a:defRPr>
            </a:lvl1pPr>
          </a:lstStyle>
          <a:p>
            <a:pPr lvl="0"/>
            <a:r>
              <a:rPr lang="fr-FR"/>
              <a:t>Modifiez le style des sous-titres du masque</a:t>
            </a:r>
            <a:endParaRPr lang="en-US" dirty="0"/>
          </a:p>
        </p:txBody>
      </p:sp>
      <p:sp>
        <p:nvSpPr>
          <p:cNvPr id="5" name="Footer Placeholder 4">
            <a:extLst>
              <a:ext uri="{FF2B5EF4-FFF2-40B4-BE49-F238E27FC236}">
                <a16:creationId xmlns:a16="http://schemas.microsoft.com/office/drawing/2014/main" id="{822DDD77-F8A9-7EC7-8615-6A38937CE728}"/>
              </a:ext>
            </a:extLst>
          </p:cNvPr>
          <p:cNvSpPr>
            <a:spLocks noGrp="1"/>
          </p:cNvSpPr>
          <p:nvPr>
            <p:ph type="ftr" sz="quarter" idx="11"/>
          </p:nvPr>
        </p:nvSpPr>
        <p:spPr>
          <a:xfrm>
            <a:off x="258190" y="6254496"/>
            <a:ext cx="2408000" cy="413360"/>
          </a:xfrm>
        </p:spPr>
        <p:txBody>
          <a:bodyPr/>
          <a:lstStyle>
            <a:lvl1pPr>
              <a:defRPr>
                <a:solidFill>
                  <a:schemeClr val="tx2"/>
                </a:solidFill>
              </a:defRPr>
            </a:lvl1pPr>
          </a:lstStyle>
          <a:p>
            <a:endParaRPr lang="fr-FR"/>
          </a:p>
        </p:txBody>
      </p:sp>
      <p:sp>
        <p:nvSpPr>
          <p:cNvPr id="4" name="Date Placeholder 3">
            <a:extLst>
              <a:ext uri="{FF2B5EF4-FFF2-40B4-BE49-F238E27FC236}">
                <a16:creationId xmlns:a16="http://schemas.microsoft.com/office/drawing/2014/main" id="{098AB215-86A6-6EC5-BC27-7962FA84A1AE}"/>
              </a:ext>
            </a:extLst>
          </p:cNvPr>
          <p:cNvSpPr>
            <a:spLocks noGrp="1"/>
          </p:cNvSpPr>
          <p:nvPr>
            <p:ph type="dt" sz="half" idx="10"/>
          </p:nvPr>
        </p:nvSpPr>
        <p:spPr>
          <a:xfrm>
            <a:off x="6436415" y="6254496"/>
            <a:ext cx="1364709" cy="413360"/>
          </a:xfrm>
        </p:spPr>
        <p:txBody>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4360CECF-E526-1422-4780-123B6B1E96C9}"/>
              </a:ext>
            </a:extLst>
          </p:cNvPr>
          <p:cNvSpPr>
            <a:spLocks noGrp="1"/>
          </p:cNvSpPr>
          <p:nvPr>
            <p:ph type="sldNum" sz="quarter" idx="12"/>
          </p:nvPr>
        </p:nvSpPr>
        <p:spPr>
          <a:xfrm>
            <a:off x="9172207" y="6254496"/>
            <a:ext cx="443988" cy="413360"/>
          </a:xfrm>
        </p:spPr>
        <p:txBody>
          <a:bodyPr/>
          <a:lstStyle>
            <a:lvl1pPr>
              <a:defRPr>
                <a:solidFill>
                  <a:schemeClr val="tx2"/>
                </a:solidFill>
              </a:defRPr>
            </a:lvl1pPr>
          </a:lstStyle>
          <a:p>
            <a:fld id="{91161E5B-F9E9-4241-9AE6-AA6433187709}" type="slidenum">
              <a:rPr lang="fr-FR" smtClean="0"/>
              <a:pPr/>
              <a:t>‹N°›</a:t>
            </a:fld>
            <a:endParaRPr lang="fr-FR"/>
          </a:p>
        </p:txBody>
      </p:sp>
      <p:cxnSp>
        <p:nvCxnSpPr>
          <p:cNvPr id="8" name="Straight Connector 7">
            <a:extLst>
              <a:ext uri="{FF2B5EF4-FFF2-40B4-BE49-F238E27FC236}">
                <a16:creationId xmlns:a16="http://schemas.microsoft.com/office/drawing/2014/main" id="{F05C310B-ED34-BA33-630C-F8D5EB2A41A2}"/>
              </a:ext>
            </a:extLst>
          </p:cNvPr>
          <p:cNvCxnSpPr>
            <a:cxnSpLocks/>
          </p:cNvCxnSpPr>
          <p:nvPr/>
        </p:nvCxnSpPr>
        <p:spPr>
          <a:xfrm>
            <a:off x="0" y="6057900"/>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C6B77E3C-9D50-9277-C646-D9B5AB8122BB}"/>
              </a:ext>
            </a:extLst>
          </p:cNvPr>
          <p:cNvCxnSpPr>
            <a:cxnSpLocks/>
          </p:cNvCxnSpPr>
          <p:nvPr/>
        </p:nvCxnSpPr>
        <p:spPr>
          <a:xfrm>
            <a:off x="0" y="5274776"/>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254427"/>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re de section">
    <p:bg>
      <p:bgPr>
        <a:solidFill>
          <a:srgbClr val="C8350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77CE2-4402-942B-FD26-6E29BDAB9B47}"/>
              </a:ext>
            </a:extLst>
          </p:cNvPr>
          <p:cNvSpPr>
            <a:spLocks noGrp="1"/>
          </p:cNvSpPr>
          <p:nvPr>
            <p:ph type="title"/>
          </p:nvPr>
        </p:nvSpPr>
        <p:spPr>
          <a:xfrm>
            <a:off x="52007" y="1435608"/>
            <a:ext cx="9420606" cy="5559552"/>
          </a:xfrm>
        </p:spPr>
        <p:txBody>
          <a:bodyPr anchor="b">
            <a:normAutofit/>
          </a:bodyPr>
          <a:lstStyle>
            <a:lvl1pPr>
              <a:lnSpc>
                <a:spcPct val="67000"/>
              </a:lnSpc>
              <a:defRPr sz="12025">
                <a:solidFill>
                  <a:schemeClr val="tx2"/>
                </a:solidFill>
              </a:defRPr>
            </a:lvl1pPr>
          </a:lstStyle>
          <a:p>
            <a:r>
              <a:rPr lang="fr-FR"/>
              <a:t>Modifiez le style du titre</a:t>
            </a:r>
            <a:endParaRPr lang="en-US" dirty="0"/>
          </a:p>
        </p:txBody>
      </p:sp>
      <p:sp>
        <p:nvSpPr>
          <p:cNvPr id="5" name="Footer Placeholder 4">
            <a:extLst>
              <a:ext uri="{FF2B5EF4-FFF2-40B4-BE49-F238E27FC236}">
                <a16:creationId xmlns:a16="http://schemas.microsoft.com/office/drawing/2014/main" id="{CEC3F3D2-CADD-A94F-6739-CCCDA6C6FA8C}"/>
              </a:ext>
            </a:extLst>
          </p:cNvPr>
          <p:cNvSpPr>
            <a:spLocks noGrp="1"/>
          </p:cNvSpPr>
          <p:nvPr>
            <p:ph type="ftr" sz="quarter" idx="11"/>
          </p:nvPr>
        </p:nvSpPr>
        <p:spPr/>
        <p:txBody>
          <a:bodyPr/>
          <a:lstStyle>
            <a:lvl1pPr>
              <a:defRPr>
                <a:solidFill>
                  <a:schemeClr val="tx2"/>
                </a:solidFill>
              </a:defRPr>
            </a:lvl1pPr>
          </a:lstStyle>
          <a:p>
            <a:endParaRPr lang="fr-FR"/>
          </a:p>
        </p:txBody>
      </p:sp>
      <p:sp>
        <p:nvSpPr>
          <p:cNvPr id="4" name="Date Placeholder 3">
            <a:extLst>
              <a:ext uri="{FF2B5EF4-FFF2-40B4-BE49-F238E27FC236}">
                <a16:creationId xmlns:a16="http://schemas.microsoft.com/office/drawing/2014/main" id="{40CC541E-3AF5-9564-CE04-E4B86459DBE0}"/>
              </a:ext>
            </a:extLst>
          </p:cNvPr>
          <p:cNvSpPr>
            <a:spLocks noGrp="1"/>
          </p:cNvSpPr>
          <p:nvPr>
            <p:ph type="dt" sz="half" idx="10"/>
          </p:nvPr>
        </p:nvSpPr>
        <p:spPr/>
        <p:txBody>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C3C772A7-7F28-0EB0-D243-BCC6917DADA2}"/>
              </a:ext>
            </a:extLst>
          </p:cNvPr>
          <p:cNvSpPr>
            <a:spLocks noGrp="1"/>
          </p:cNvSpPr>
          <p:nvPr>
            <p:ph type="sldNum" sz="quarter" idx="12"/>
          </p:nvPr>
        </p:nvSpPr>
        <p:spPr/>
        <p:txBody>
          <a:bodyPr/>
          <a:lstStyle>
            <a:lvl1pPr>
              <a:defRPr>
                <a:solidFill>
                  <a:schemeClr val="tx2"/>
                </a:solidFill>
              </a:defRPr>
            </a:lvl1pPr>
          </a:lstStyle>
          <a:p>
            <a:fld id="{91161E5B-F9E9-4241-9AE6-AA6433187709}" type="slidenum">
              <a:rPr lang="fr-FR" smtClean="0"/>
              <a:pPr/>
              <a:t>‹N°›</a:t>
            </a:fld>
            <a:endParaRPr lang="fr-FR"/>
          </a:p>
        </p:txBody>
      </p:sp>
      <p:cxnSp>
        <p:nvCxnSpPr>
          <p:cNvPr id="8" name="Straight Connector 7">
            <a:extLst>
              <a:ext uri="{FF2B5EF4-FFF2-40B4-BE49-F238E27FC236}">
                <a16:creationId xmlns:a16="http://schemas.microsoft.com/office/drawing/2014/main" id="{7F716D65-B11C-E9B7-66BF-88E72C5DCEBA}"/>
              </a:ext>
            </a:extLst>
          </p:cNvPr>
          <p:cNvCxnSpPr>
            <a:cxnSpLocks/>
          </p:cNvCxnSpPr>
          <p:nvPr/>
        </p:nvCxnSpPr>
        <p:spPr>
          <a:xfrm>
            <a:off x="0" y="783822"/>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2247537"/>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3" y="886968"/>
            <a:ext cx="9266788" cy="1170432"/>
          </a:xfrm>
        </p:spPr>
        <p:txBody>
          <a:bodyPr>
            <a:normAutofit/>
          </a:bodyPr>
          <a:lstStyle>
            <a:lvl1pPr>
              <a:defRPr sz="7150">
                <a:solidFill>
                  <a:schemeClr val="accent1"/>
                </a:solidFill>
              </a:defRPr>
            </a:lvl1pPr>
          </a:lstStyle>
          <a:p>
            <a:r>
              <a:rPr lang="fr-FR"/>
              <a:t>Modifiez le style du titre</a:t>
            </a:r>
            <a:endParaRPr lang="en-US" dirty="0"/>
          </a:p>
        </p:txBody>
      </p:sp>
      <p:sp>
        <p:nvSpPr>
          <p:cNvPr id="8" name="Footer Placeholder 7">
            <a:extLst>
              <a:ext uri="{FF2B5EF4-FFF2-40B4-BE49-F238E27FC236}">
                <a16:creationId xmlns:a16="http://schemas.microsoft.com/office/drawing/2014/main" id="{07599C6D-D164-AA94-72F8-241C187199F2}"/>
              </a:ext>
            </a:extLst>
          </p:cNvPr>
          <p:cNvSpPr>
            <a:spLocks noGrp="1"/>
          </p:cNvSpPr>
          <p:nvPr>
            <p:ph type="ftr" sz="quarter" idx="11"/>
          </p:nvPr>
        </p:nvSpPr>
        <p:spPr/>
        <p:txBody>
          <a:bodyPr/>
          <a:lstStyle/>
          <a:p>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871466" y="2832653"/>
            <a:ext cx="5601147" cy="3508951"/>
          </a:xfrm>
        </p:spPr>
        <p:txBody>
          <a:bodyPr anchor="t">
            <a:normAutofit/>
          </a:bodyPr>
          <a:lstStyle>
            <a:lvl1pPr marL="371475" indent="-371475">
              <a:buFont typeface="+mj-lt"/>
              <a:buAutoNum type="arabicPeriod"/>
              <a:defRPr sz="1625"/>
            </a:lvl1pPr>
            <a:lvl2pPr marL="650081" indent="-278606">
              <a:buFont typeface="+mj-lt"/>
              <a:buAutoNum type="arabicPeriod"/>
              <a:defRPr sz="1463"/>
            </a:lvl2pPr>
            <a:lvl3pPr marL="1021556" indent="-278606">
              <a:buFont typeface="+mj-lt"/>
              <a:buAutoNum type="arabicPeriod"/>
              <a:defRPr sz="1300"/>
            </a:lvl3pPr>
            <a:lvl4pPr marL="1393031" indent="-278606">
              <a:buFont typeface="+mj-lt"/>
              <a:buAutoNum type="arabicPeriod"/>
              <a:defRPr sz="1138"/>
            </a:lvl4pPr>
            <a:lvl5pPr marL="1764506" indent="-278606">
              <a:buFont typeface="+mj-lt"/>
              <a:buAutoNum type="arabicPeriod"/>
              <a:defRPr sz="1138"/>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a:extLst>
              <a:ext uri="{FF2B5EF4-FFF2-40B4-BE49-F238E27FC236}">
                <a16:creationId xmlns:a16="http://schemas.microsoft.com/office/drawing/2014/main" id="{10B50CAA-07B2-F8CA-1425-4249CE17A802}"/>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11" name="Slide Number Placeholder 10">
            <a:extLst>
              <a:ext uri="{FF2B5EF4-FFF2-40B4-BE49-F238E27FC236}">
                <a16:creationId xmlns:a16="http://schemas.microsoft.com/office/drawing/2014/main" id="{5DEAD866-E26E-BF23-7B5D-9F689B2FA881}"/>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9" name="Straight Connector 8">
            <a:extLst>
              <a:ext uri="{FF2B5EF4-FFF2-40B4-BE49-F238E27FC236}">
                <a16:creationId xmlns:a16="http://schemas.microsoft.com/office/drawing/2014/main" id="{E8AC7CAE-FC19-2728-AA3B-1D2FE7879B25}"/>
              </a:ext>
            </a:extLst>
          </p:cNvPr>
          <p:cNvCxnSpPr>
            <a:cxnSpLocks/>
          </p:cNvCxnSpPr>
          <p:nvPr/>
        </p:nvCxnSpPr>
        <p:spPr>
          <a:xfrm>
            <a:off x="0" y="2118492"/>
            <a:ext cx="990600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F11B3592-91FB-05F4-B422-A40D7CD4DE2D}"/>
              </a:ext>
            </a:extLst>
          </p:cNvPr>
          <p:cNvCxnSpPr>
            <a:cxnSpLocks/>
          </p:cNvCxnSpPr>
          <p:nvPr/>
        </p:nvCxnSpPr>
        <p:spPr>
          <a:xfrm>
            <a:off x="0" y="800100"/>
            <a:ext cx="990600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911256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279392" y="521208"/>
            <a:ext cx="5401247" cy="1865376"/>
          </a:xfrm>
        </p:spPr>
        <p:txBody>
          <a:bodyPr>
            <a:normAutofit/>
          </a:bodyPr>
          <a:lstStyle>
            <a:lvl1pPr>
              <a:defRPr sz="6500">
                <a:solidFill>
                  <a:schemeClr val="accent1"/>
                </a:solidFill>
              </a:defRPr>
            </a:lvl1pPr>
          </a:lstStyle>
          <a:p>
            <a:r>
              <a:rPr lang="fr-FR"/>
              <a:t>Modifiez le style du titre</a:t>
            </a:r>
            <a:endParaRPr lang="en-US" dirty="0"/>
          </a:p>
        </p:txBody>
      </p:sp>
      <p:sp>
        <p:nvSpPr>
          <p:cNvPr id="12" name="Picture Placeholder 11">
            <a:extLst>
              <a:ext uri="{FF2B5EF4-FFF2-40B4-BE49-F238E27FC236}">
                <a16:creationId xmlns:a16="http://schemas.microsoft.com/office/drawing/2014/main" id="{AD3A4126-4E48-DD2C-1468-6A36AE6C1D14}"/>
              </a:ext>
            </a:extLst>
          </p:cNvPr>
          <p:cNvSpPr>
            <a:spLocks noGrp="1"/>
          </p:cNvSpPr>
          <p:nvPr>
            <p:ph type="pic" sz="quarter" idx="13" hasCustomPrompt="1"/>
          </p:nvPr>
        </p:nvSpPr>
        <p:spPr>
          <a:xfrm>
            <a:off x="0" y="0"/>
            <a:ext cx="3995323" cy="6858000"/>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279391" y="2651760"/>
            <a:ext cx="5141214" cy="3547872"/>
          </a:xfrm>
        </p:spPr>
        <p:txBody>
          <a:bodyPr>
            <a:normAutofit/>
          </a:bodyPr>
          <a:lstStyle>
            <a:lvl1pPr marL="371475" indent="-371475">
              <a:buFont typeface="+mj-lt"/>
              <a:buAutoNum type="arabicPeriod"/>
              <a:defRPr sz="1625"/>
            </a:lvl1pPr>
            <a:lvl2pPr marL="650081" indent="-278606">
              <a:buFont typeface="+mj-lt"/>
              <a:buAutoNum type="arabicPeriod"/>
              <a:defRPr sz="1463"/>
            </a:lvl2pPr>
            <a:lvl3pPr marL="1021556" indent="-278606">
              <a:buFont typeface="+mj-lt"/>
              <a:buAutoNum type="arabicPeriod"/>
              <a:defRPr sz="1300"/>
            </a:lvl3pPr>
            <a:lvl4pPr marL="1393031" indent="-278606">
              <a:buFont typeface="+mj-lt"/>
              <a:buAutoNum type="arabicPeriod"/>
              <a:defRPr sz="1138"/>
            </a:lvl4pPr>
            <a:lvl5pPr marL="1764506" indent="-278606">
              <a:buFont typeface="+mj-lt"/>
              <a:buAutoNum type="arabicPeriod"/>
              <a:defRPr sz="1138"/>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4283418" y="210312"/>
            <a:ext cx="2407158"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778478" y="210312"/>
            <a:ext cx="1364709"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9" name="Straight Connector 8">
            <a:extLst>
              <a:ext uri="{FF2B5EF4-FFF2-40B4-BE49-F238E27FC236}">
                <a16:creationId xmlns:a16="http://schemas.microsoft.com/office/drawing/2014/main" id="{E7633BE4-C9B9-310C-1EAE-191B5D344B59}"/>
              </a:ext>
            </a:extLst>
          </p:cNvPr>
          <p:cNvCxnSpPr>
            <a:cxnSpLocks/>
          </p:cNvCxnSpPr>
          <p:nvPr/>
        </p:nvCxnSpPr>
        <p:spPr>
          <a:xfrm>
            <a:off x="4000682" y="2452449"/>
            <a:ext cx="5905318"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A010762-96A4-4E1C-CD5D-EE1C1D1FC6E2}"/>
              </a:ext>
            </a:extLst>
          </p:cNvPr>
          <p:cNvCxnSpPr>
            <a:cxnSpLocks/>
          </p:cNvCxnSpPr>
          <p:nvPr/>
        </p:nvCxnSpPr>
        <p:spPr>
          <a:xfrm flipV="1">
            <a:off x="4000682" y="0"/>
            <a:ext cx="0" cy="685800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8098906"/>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19468" y="2077375"/>
            <a:ext cx="3639274" cy="2691413"/>
          </a:xfrm>
        </p:spPr>
        <p:txBody>
          <a:bodyPr vert="horz" lIns="91440" tIns="45720" rIns="91440" bIns="45720" rtlCol="0" anchor="ctr">
            <a:normAutofit/>
          </a:bodyPr>
          <a:lstStyle>
            <a:lvl1pPr>
              <a:defRPr lang="en-US" sz="5363" dirty="0"/>
            </a:lvl1pPr>
          </a:lstStyle>
          <a:p>
            <a:pPr lvl="0"/>
            <a:r>
              <a:rPr lang="fr-FR"/>
              <a:t>Modifiez le style du titre</a:t>
            </a:r>
            <a:endParaRPr lang="en-US" dirty="0"/>
          </a:p>
        </p:txBody>
      </p:sp>
      <p:sp>
        <p:nvSpPr>
          <p:cNvPr id="10" name="Footer Placeholder 9">
            <a:extLst>
              <a:ext uri="{FF2B5EF4-FFF2-40B4-BE49-F238E27FC236}">
                <a16:creationId xmlns:a16="http://schemas.microsoft.com/office/drawing/2014/main" id="{F7DEB5EF-910B-9B2B-CB95-1AD374FECAFB}"/>
              </a:ext>
            </a:extLst>
          </p:cNvPr>
          <p:cNvSpPr>
            <a:spLocks noGrp="1"/>
          </p:cNvSpPr>
          <p:nvPr>
            <p:ph type="ftr" sz="quarter" idx="11"/>
          </p:nvPr>
        </p:nvSpPr>
        <p:spPr/>
        <p:txBody>
          <a:bodyPr/>
          <a:lstStyle/>
          <a:p>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673157" y="2210543"/>
            <a:ext cx="4768801" cy="2432477"/>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a:extLst>
              <a:ext uri="{FF2B5EF4-FFF2-40B4-BE49-F238E27FC236}">
                <a16:creationId xmlns:a16="http://schemas.microsoft.com/office/drawing/2014/main" id="{5FD4BD0F-0EF0-D5B9-5485-1ECB765DC5D9}"/>
              </a:ext>
            </a:extLst>
          </p:cNvPr>
          <p:cNvSpPr>
            <a:spLocks noGrp="1"/>
          </p:cNvSpPr>
          <p:nvPr>
            <p:ph type="dt" sz="half" idx="10"/>
          </p:nvPr>
        </p:nvSpPr>
        <p:spPr>
          <a:xfrm>
            <a:off x="4673157" y="207982"/>
            <a:ext cx="1561068" cy="413360"/>
          </a:xfrm>
        </p:spPr>
        <p:txBody>
          <a:bodyPr/>
          <a:lstStyle/>
          <a:p>
            <a:fld id="{455C1A0B-FE3B-4F02-9AD6-50270EBB5B15}" type="datetimeFigureOut">
              <a:rPr lang="fr-FR" smtClean="0"/>
              <a:pPr/>
              <a:t>20/09/2026</a:t>
            </a:fld>
            <a:endParaRPr lang="fr-FR"/>
          </a:p>
        </p:txBody>
      </p:sp>
      <p:sp>
        <p:nvSpPr>
          <p:cNvPr id="12" name="Slide Number Placeholder 11">
            <a:extLst>
              <a:ext uri="{FF2B5EF4-FFF2-40B4-BE49-F238E27FC236}">
                <a16:creationId xmlns:a16="http://schemas.microsoft.com/office/drawing/2014/main" id="{8566B317-2D55-4797-E621-551FCA482D78}"/>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7" name="Straight Connector 6">
            <a:extLst>
              <a:ext uri="{FF2B5EF4-FFF2-40B4-BE49-F238E27FC236}">
                <a16:creationId xmlns:a16="http://schemas.microsoft.com/office/drawing/2014/main" id="{228C01F2-A815-18C2-F49B-D8E165722653}"/>
              </a:ext>
            </a:extLst>
          </p:cNvPr>
          <p:cNvCxnSpPr>
            <a:cxnSpLocks/>
          </p:cNvCxnSpPr>
          <p:nvPr/>
        </p:nvCxnSpPr>
        <p:spPr>
          <a:xfrm>
            <a:off x="4315950" y="1550633"/>
            <a:ext cx="0" cy="3756734"/>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790D5D6-313A-8ACD-591F-F8BEC510B947}"/>
              </a:ext>
            </a:extLst>
          </p:cNvPr>
          <p:cNvCxnSpPr>
            <a:cxnSpLocks/>
          </p:cNvCxnSpPr>
          <p:nvPr/>
        </p:nvCxnSpPr>
        <p:spPr>
          <a:xfrm>
            <a:off x="0" y="5308844"/>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F6F1415-3933-6D89-472D-2FA4BBB279E7}"/>
              </a:ext>
            </a:extLst>
          </p:cNvPr>
          <p:cNvCxnSpPr>
            <a:cxnSpLocks/>
          </p:cNvCxnSpPr>
          <p:nvPr/>
        </p:nvCxnSpPr>
        <p:spPr>
          <a:xfrm>
            <a:off x="0" y="1550633"/>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786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19468" y="1249960"/>
            <a:ext cx="3319804" cy="5125673"/>
          </a:xfrm>
        </p:spPr>
        <p:txBody>
          <a:bodyPr vert="horz" lIns="91440" tIns="45720" rIns="91440" bIns="45720" rtlCol="0" anchor="t">
            <a:normAutofit/>
          </a:bodyPr>
          <a:lstStyle>
            <a:lvl1pPr>
              <a:defRPr lang="en-US" sz="5363" dirty="0"/>
            </a:lvl1pPr>
          </a:lstStyle>
          <a:p>
            <a:pPr lvl="0"/>
            <a:r>
              <a:rPr lang="fr-FR"/>
              <a:t>Modifiez le style du titre</a:t>
            </a:r>
            <a:endParaRPr lang="en-US" dirty="0"/>
          </a:p>
        </p:txBody>
      </p:sp>
      <p:sp>
        <p:nvSpPr>
          <p:cNvPr id="9" name="Footer Placeholder 8">
            <a:extLst>
              <a:ext uri="{FF2B5EF4-FFF2-40B4-BE49-F238E27FC236}">
                <a16:creationId xmlns:a16="http://schemas.microsoft.com/office/drawing/2014/main" id="{2A5B8121-E925-2131-A76A-FBDAB0BC9C80}"/>
              </a:ext>
            </a:extLst>
          </p:cNvPr>
          <p:cNvSpPr>
            <a:spLocks noGrp="1"/>
          </p:cNvSpPr>
          <p:nvPr>
            <p:ph type="ftr" sz="quarter" idx="11"/>
          </p:nvPr>
        </p:nvSpPr>
        <p:spPr/>
        <p:txBody>
          <a:bodyPr/>
          <a:lstStyle/>
          <a:p>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353687" y="1249959"/>
            <a:ext cx="5232845" cy="523876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a:extLst>
              <a:ext uri="{FF2B5EF4-FFF2-40B4-BE49-F238E27FC236}">
                <a16:creationId xmlns:a16="http://schemas.microsoft.com/office/drawing/2014/main" id="{DBA5BEFD-7245-BB4D-0F86-F1C3A32E0676}"/>
              </a:ext>
            </a:extLst>
          </p:cNvPr>
          <p:cNvSpPr>
            <a:spLocks noGrp="1"/>
          </p:cNvSpPr>
          <p:nvPr>
            <p:ph type="dt" sz="half" idx="10"/>
          </p:nvPr>
        </p:nvSpPr>
        <p:spPr>
          <a:xfrm>
            <a:off x="4358130" y="207982"/>
            <a:ext cx="1561068" cy="413360"/>
          </a:xfrm>
        </p:spPr>
        <p:txBody>
          <a:bodyPr/>
          <a:lstStyle/>
          <a:p>
            <a:fld id="{455C1A0B-FE3B-4F02-9AD6-50270EBB5B15}" type="datetimeFigureOut">
              <a:rPr lang="fr-FR" smtClean="0"/>
              <a:pPr/>
              <a:t>20/09/2026</a:t>
            </a:fld>
            <a:endParaRPr lang="fr-FR"/>
          </a:p>
        </p:txBody>
      </p:sp>
      <p:sp>
        <p:nvSpPr>
          <p:cNvPr id="10" name="Slide Number Placeholder 9">
            <a:extLst>
              <a:ext uri="{FF2B5EF4-FFF2-40B4-BE49-F238E27FC236}">
                <a16:creationId xmlns:a16="http://schemas.microsoft.com/office/drawing/2014/main" id="{85879897-4AF6-4B38-AB30-8DD979DC52CE}"/>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7" name="Straight Connector 6">
            <a:extLst>
              <a:ext uri="{FF2B5EF4-FFF2-40B4-BE49-F238E27FC236}">
                <a16:creationId xmlns:a16="http://schemas.microsoft.com/office/drawing/2014/main" id="{228C01F2-A815-18C2-F49B-D8E165722653}"/>
              </a:ext>
            </a:extLst>
          </p:cNvPr>
          <p:cNvCxnSpPr>
            <a:cxnSpLocks/>
          </p:cNvCxnSpPr>
          <p:nvPr/>
        </p:nvCxnSpPr>
        <p:spPr>
          <a:xfrm>
            <a:off x="3996481" y="805343"/>
            <a:ext cx="0" cy="6052657"/>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2144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4331337" y="749808"/>
            <a:ext cx="5234145" cy="2039112"/>
          </a:xfrm>
        </p:spPr>
        <p:txBody>
          <a:bodyPr vert="horz" lIns="91440" tIns="45720" rIns="91440" bIns="45720" rtlCol="0" anchor="t">
            <a:normAutofit/>
          </a:bodyPr>
          <a:lstStyle>
            <a:lvl1pPr>
              <a:defRPr lang="en-US" sz="5850" dirty="0"/>
            </a:lvl1pPr>
          </a:lstStyle>
          <a:p>
            <a:pPr lvl="0"/>
            <a:r>
              <a:rPr lang="fr-FR"/>
              <a:t>Modifiez le style du titre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3989642" cy="6858000"/>
          </a:xfrm>
          <a:blipFill>
            <a:blip r:embed="rId2">
              <a:alphaModFix amt="8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4331336" y="213482"/>
            <a:ext cx="2407158"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7807497" y="210312"/>
            <a:ext cx="1364709"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4331337" y="2944369"/>
            <a:ext cx="5234145" cy="357169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3989642"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7659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3859625" y="612648"/>
            <a:ext cx="5705856" cy="1033272"/>
          </a:xfrm>
        </p:spPr>
        <p:txBody>
          <a:bodyPr vert="horz" lIns="91440" tIns="45720" rIns="91440" bIns="45720" rtlCol="0" anchor="b">
            <a:normAutofit/>
          </a:bodyPr>
          <a:lstStyle>
            <a:lvl1pPr>
              <a:defRPr lang="en-US" dirty="0"/>
            </a:lvl1pPr>
          </a:lstStyle>
          <a:p>
            <a:pPr lvl="0"/>
            <a:r>
              <a:rPr lang="fr-FR"/>
              <a:t>Modifiez le style du titre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3528350" cy="6858000"/>
          </a:xfrm>
          <a:blipFill>
            <a:blip r:embed="rId2">
              <a:alphaModFix amt="80000"/>
            </a:blip>
            <a:stretch>
              <a:fillRect/>
            </a:stretch>
          </a:blipFill>
        </p:spPr>
        <p:txBody>
          <a:bodyPr/>
          <a:lstStyle>
            <a:lvl1pPr marL="0" indent="0">
              <a:buNone/>
              <a:defRPr/>
            </a:lvl1pPr>
          </a:lstStyle>
          <a:p>
            <a:r>
              <a:rPr lang="en-US" dirty="0"/>
              <a:t> </a:t>
            </a:r>
          </a:p>
        </p:txBody>
      </p:sp>
      <p:sp>
        <p:nvSpPr>
          <p:cNvPr id="9" name="Footer Placeholder 8">
            <a:extLst>
              <a:ext uri="{FF2B5EF4-FFF2-40B4-BE49-F238E27FC236}">
                <a16:creationId xmlns:a16="http://schemas.microsoft.com/office/drawing/2014/main" id="{CD81791C-036D-058C-0055-96793694D657}"/>
              </a:ext>
            </a:extLst>
          </p:cNvPr>
          <p:cNvSpPr>
            <a:spLocks noGrp="1"/>
          </p:cNvSpPr>
          <p:nvPr>
            <p:ph type="ftr" sz="quarter" idx="15"/>
          </p:nvPr>
        </p:nvSpPr>
        <p:spPr>
          <a:xfrm>
            <a:off x="3859625" y="210312"/>
            <a:ext cx="2869293" cy="413360"/>
          </a:xfrm>
        </p:spPr>
        <p:txBody>
          <a:bodyPr/>
          <a:lstStyle/>
          <a:p>
            <a:endParaRPr lang="fr-FR"/>
          </a:p>
        </p:txBody>
      </p:sp>
      <p:sp>
        <p:nvSpPr>
          <p:cNvPr id="7" name="Date Placeholder 6">
            <a:extLst>
              <a:ext uri="{FF2B5EF4-FFF2-40B4-BE49-F238E27FC236}">
                <a16:creationId xmlns:a16="http://schemas.microsoft.com/office/drawing/2014/main" id="{E2A8DE5B-9C41-DE5B-BF91-98510120DCFE}"/>
              </a:ext>
            </a:extLst>
          </p:cNvPr>
          <p:cNvSpPr>
            <a:spLocks noGrp="1"/>
          </p:cNvSpPr>
          <p:nvPr>
            <p:ph type="dt" sz="half" idx="14"/>
          </p:nvPr>
        </p:nvSpPr>
        <p:spPr>
          <a:xfrm>
            <a:off x="7785618" y="210312"/>
            <a:ext cx="1364709" cy="413360"/>
          </a:xfrm>
        </p:spPr>
        <p:txBody>
          <a:bodyPr/>
          <a:lstStyle/>
          <a:p>
            <a:fld id="{455C1A0B-FE3B-4F02-9AD6-50270EBB5B15}" type="datetimeFigureOut">
              <a:rPr lang="fr-FR" smtClean="0"/>
              <a:pPr/>
              <a:t>20/09/2026</a:t>
            </a:fld>
            <a:endParaRPr lang="fr-FR"/>
          </a:p>
        </p:txBody>
      </p:sp>
      <p:sp>
        <p:nvSpPr>
          <p:cNvPr id="11" name="Slide Number Placeholder 10">
            <a:extLst>
              <a:ext uri="{FF2B5EF4-FFF2-40B4-BE49-F238E27FC236}">
                <a16:creationId xmlns:a16="http://schemas.microsoft.com/office/drawing/2014/main" id="{0E0FD979-F905-C567-8E21-A3EDCE179803}"/>
              </a:ext>
            </a:extLst>
          </p:cNvPr>
          <p:cNvSpPr>
            <a:spLocks noGrp="1"/>
          </p:cNvSpPr>
          <p:nvPr>
            <p:ph type="sldNum" sz="quarter" idx="16"/>
          </p:nvPr>
        </p:nvSpPr>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859624" y="1746504"/>
            <a:ext cx="5705856" cy="480669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3530930"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2195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612648"/>
            <a:ext cx="5700080" cy="1033272"/>
          </a:xfrm>
        </p:spPr>
        <p:txBody>
          <a:bodyPr vert="horz" lIns="91440" tIns="45720" rIns="91440" bIns="45720" rtlCol="0" anchor="b">
            <a:normAutofit/>
          </a:bodyPr>
          <a:lstStyle>
            <a:lvl1pPr>
              <a:defRPr lang="en-US" dirty="0"/>
            </a:lvl1pPr>
          </a:lstStyle>
          <a:p>
            <a:pPr lvl="0"/>
            <a:r>
              <a:rPr lang="fr-FR"/>
              <a:t>Modifiez le style du titre</a:t>
            </a:r>
            <a:endParaRPr lang="en-US" dirty="0"/>
          </a:p>
        </p:txBody>
      </p:sp>
      <p:sp>
        <p:nvSpPr>
          <p:cNvPr id="11" name="Footer Placeholder 10">
            <a:extLst>
              <a:ext uri="{FF2B5EF4-FFF2-40B4-BE49-F238E27FC236}">
                <a16:creationId xmlns:a16="http://schemas.microsoft.com/office/drawing/2014/main" id="{BB59EF2B-7C7F-BA27-16C2-C56B21D3774C}"/>
              </a:ext>
            </a:extLst>
          </p:cNvPr>
          <p:cNvSpPr>
            <a:spLocks noGrp="1"/>
          </p:cNvSpPr>
          <p:nvPr>
            <p:ph type="ftr" sz="quarter" idx="15"/>
          </p:nvPr>
        </p:nvSpPr>
        <p:spPr/>
        <p:txBody>
          <a:bodyPr/>
          <a:lstStyle/>
          <a:p>
            <a:endParaRPr lang="fr-FR"/>
          </a:p>
        </p:txBody>
      </p:sp>
      <p:sp>
        <p:nvSpPr>
          <p:cNvPr id="9" name="Date Placeholder 8">
            <a:extLst>
              <a:ext uri="{FF2B5EF4-FFF2-40B4-BE49-F238E27FC236}">
                <a16:creationId xmlns:a16="http://schemas.microsoft.com/office/drawing/2014/main" id="{2A99D216-CE5A-6458-A23E-BE0E554AC3D1}"/>
              </a:ext>
            </a:extLst>
          </p:cNvPr>
          <p:cNvSpPr>
            <a:spLocks noGrp="1"/>
          </p:cNvSpPr>
          <p:nvPr>
            <p:ph type="dt" sz="half" idx="14"/>
          </p:nvPr>
        </p:nvSpPr>
        <p:spPr>
          <a:xfrm>
            <a:off x="4245273" y="207982"/>
            <a:ext cx="1367028" cy="413360"/>
          </a:xfrm>
        </p:spPr>
        <p:txBody>
          <a:bodyPr/>
          <a:lstStyle/>
          <a:p>
            <a:fld id="{455C1A0B-FE3B-4F02-9AD6-50270EBB5B15}" type="datetimeFigureOut">
              <a:rPr lang="fr-FR" smtClean="0"/>
              <a:pPr/>
              <a:t>20/09/2026</a:t>
            </a:fld>
            <a:endParaRPr lang="fr-FR"/>
          </a:p>
        </p:txBody>
      </p:sp>
      <p:sp>
        <p:nvSpPr>
          <p:cNvPr id="12" name="Slide Number Placeholder 11">
            <a:extLst>
              <a:ext uri="{FF2B5EF4-FFF2-40B4-BE49-F238E27FC236}">
                <a16:creationId xmlns:a16="http://schemas.microsoft.com/office/drawing/2014/main" id="{3220FA64-3C9A-EBCF-5C28-E7DED40C97DC}"/>
              </a:ext>
            </a:extLst>
          </p:cNvPr>
          <p:cNvSpPr>
            <a:spLocks noGrp="1"/>
          </p:cNvSpPr>
          <p:nvPr>
            <p:ph type="sldNum" sz="quarter" idx="16"/>
          </p:nvPr>
        </p:nvSpPr>
        <p:spPr>
          <a:xfrm>
            <a:off x="5516546" y="207982"/>
            <a:ext cx="443988" cy="413360"/>
          </a:xfrm>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58191" y="1746504"/>
            <a:ext cx="5702345" cy="48066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6316044" y="0"/>
            <a:ext cx="3588987"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6312177"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8937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58191" y="749808"/>
            <a:ext cx="4694809" cy="1033272"/>
          </a:xfrm>
        </p:spPr>
        <p:txBody>
          <a:bodyPr vert="horz" lIns="91440" tIns="45720" rIns="91440" bIns="45720" rtlCol="0" anchor="t">
            <a:normAutofit/>
          </a:bodyPr>
          <a:lstStyle>
            <a:lvl1pPr>
              <a:defRPr lang="en-US" dirty="0"/>
            </a:lvl1pPr>
          </a:lstStyle>
          <a:p>
            <a:pPr lvl="0"/>
            <a:r>
              <a:rPr lang="fr-FR"/>
              <a:t>Modifiez le style du titre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210312"/>
            <a:ext cx="2407158"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3224945" y="210312"/>
            <a:ext cx="1364709"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4561451" y="210312"/>
            <a:ext cx="443988" cy="413360"/>
          </a:xfrm>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58191" y="1993392"/>
            <a:ext cx="4694809" cy="455980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5342525" y="0"/>
            <a:ext cx="4563475"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AF4034EB-F498-D527-195A-D17B85027774}"/>
              </a:ext>
            </a:extLst>
          </p:cNvPr>
          <p:cNvCxnSpPr>
            <a:cxnSpLocks/>
          </p:cNvCxnSpPr>
          <p:nvPr/>
        </p:nvCxnSpPr>
        <p:spPr>
          <a:xfrm>
            <a:off x="5338636" y="1"/>
            <a:ext cx="0" cy="6857999"/>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98033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749808"/>
            <a:ext cx="3350490" cy="1517904"/>
          </a:xfrm>
        </p:spPr>
        <p:txBody>
          <a:bodyPr vert="horz" lIns="91440" tIns="45720" rIns="91440" bIns="45720" rtlCol="0" anchor="t">
            <a:normAutofit/>
          </a:bodyPr>
          <a:lstStyle>
            <a:lvl1pPr>
              <a:defRPr lang="en-US" sz="3250" dirty="0"/>
            </a:lvl1pPr>
          </a:lstStyle>
          <a:p>
            <a:pPr lvl="0"/>
            <a:r>
              <a:rPr lang="fr-FR"/>
              <a:t>Modifiez le style du titre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1" y="210312"/>
            <a:ext cx="1836296"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2461330" y="210312"/>
            <a:ext cx="859715"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3258286" y="210312"/>
            <a:ext cx="358287" cy="413360"/>
          </a:xfrm>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67885" y="2578610"/>
            <a:ext cx="3356117" cy="371246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3991535" y="0"/>
            <a:ext cx="5914465" cy="6858000"/>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51AA34CC-D007-33B7-4604-084E822313A9}"/>
              </a:ext>
            </a:extLst>
          </p:cNvPr>
          <p:cNvCxnSpPr/>
          <p:nvPr/>
        </p:nvCxnSpPr>
        <p:spPr>
          <a:xfrm>
            <a:off x="3987720" y="0"/>
            <a:ext cx="0" cy="685800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8422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749808"/>
            <a:ext cx="9355738" cy="960120"/>
          </a:xfrm>
        </p:spPr>
        <p:txBody>
          <a:bodyPr vert="horz" lIns="91440" tIns="45720" rIns="91440" bIns="45720" rtlCol="0" anchor="t">
            <a:normAutofit/>
          </a:bodyPr>
          <a:lstStyle>
            <a:lvl1pPr>
              <a:defRPr lang="en-US" sz="5850" dirty="0"/>
            </a:lvl1pPr>
          </a:lstStyle>
          <a:p>
            <a:pPr lvl="0"/>
            <a:r>
              <a:rPr lang="fr-FR"/>
              <a:t>Modifiez le style du titre</a:t>
            </a:r>
            <a:endParaRPr lang="en-US" dirty="0"/>
          </a:p>
        </p:txBody>
      </p:sp>
      <p:sp>
        <p:nvSpPr>
          <p:cNvPr id="9" name="Footer Placeholder 8">
            <a:extLst>
              <a:ext uri="{FF2B5EF4-FFF2-40B4-BE49-F238E27FC236}">
                <a16:creationId xmlns:a16="http://schemas.microsoft.com/office/drawing/2014/main" id="{F8890DBE-0DD3-8504-F95F-4225535FB1B9}"/>
              </a:ext>
            </a:extLst>
          </p:cNvPr>
          <p:cNvSpPr>
            <a:spLocks noGrp="1"/>
          </p:cNvSpPr>
          <p:nvPr>
            <p:ph type="ftr" sz="quarter" idx="15"/>
          </p:nvPr>
        </p:nvSpPr>
        <p:spPr/>
        <p:txBody>
          <a:bodyPr/>
          <a:lstStyle/>
          <a:p>
            <a:endParaRPr lang="fr-FR"/>
          </a:p>
        </p:txBody>
      </p:sp>
      <p:sp>
        <p:nvSpPr>
          <p:cNvPr id="7" name="Date Placeholder 6">
            <a:extLst>
              <a:ext uri="{FF2B5EF4-FFF2-40B4-BE49-F238E27FC236}">
                <a16:creationId xmlns:a16="http://schemas.microsoft.com/office/drawing/2014/main" id="{734BB28A-95D9-4CE6-DA59-520BA3C61CDB}"/>
              </a:ext>
            </a:extLst>
          </p:cNvPr>
          <p:cNvSpPr>
            <a:spLocks noGrp="1"/>
          </p:cNvSpPr>
          <p:nvPr>
            <p:ph type="dt" sz="half" idx="14"/>
          </p:nvPr>
        </p:nvSpPr>
        <p:spPr/>
        <p:txBody>
          <a:bodyPr/>
          <a:lstStyle/>
          <a:p>
            <a:fld id="{455C1A0B-FE3B-4F02-9AD6-50270EBB5B15}" type="datetimeFigureOut">
              <a:rPr lang="fr-FR" smtClean="0"/>
              <a:pPr/>
              <a:t>20/09/2026</a:t>
            </a:fld>
            <a:endParaRPr lang="fr-FR"/>
          </a:p>
        </p:txBody>
      </p:sp>
      <p:sp>
        <p:nvSpPr>
          <p:cNvPr id="12" name="Slide Number Placeholder 11">
            <a:extLst>
              <a:ext uri="{FF2B5EF4-FFF2-40B4-BE49-F238E27FC236}">
                <a16:creationId xmlns:a16="http://schemas.microsoft.com/office/drawing/2014/main" id="{E1FA0A0C-CE55-CB7D-174D-D77937630A9D}"/>
              </a:ext>
            </a:extLst>
          </p:cNvPr>
          <p:cNvSpPr>
            <a:spLocks noGrp="1"/>
          </p:cNvSpPr>
          <p:nvPr>
            <p:ph type="sldNum" sz="quarter" idx="16"/>
          </p:nvPr>
        </p:nvSpPr>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58191" y="2180556"/>
            <a:ext cx="4072538" cy="428425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4730922" y="1834524"/>
            <a:ext cx="5182712" cy="5023476"/>
          </a:xfrm>
          <a:blipFill>
            <a:blip r:embed="rId2">
              <a:alphaModFix amt="80000"/>
            </a:blip>
            <a:stretch>
              <a:fillRect/>
            </a:stretch>
          </a:blipFill>
        </p:spPr>
        <p:txBody>
          <a:bodyPr/>
          <a:lstStyle>
            <a:lvl1pPr marL="0" indent="0">
              <a:buNone/>
              <a:defRPr/>
            </a:lvl1pPr>
          </a:lstStyle>
          <a:p>
            <a:r>
              <a:rPr lang="en-US" dirty="0"/>
              <a:t> </a:t>
            </a:r>
          </a:p>
        </p:txBody>
      </p:sp>
      <p:cxnSp>
        <p:nvCxnSpPr>
          <p:cNvPr id="8" name="Straight Connector 7">
            <a:extLst>
              <a:ext uri="{FF2B5EF4-FFF2-40B4-BE49-F238E27FC236}">
                <a16:creationId xmlns:a16="http://schemas.microsoft.com/office/drawing/2014/main" id="{6C753443-12E2-4CD3-2C6F-4E20536BA82B}"/>
              </a:ext>
            </a:extLst>
          </p:cNvPr>
          <p:cNvCxnSpPr>
            <a:cxnSpLocks/>
          </p:cNvCxnSpPr>
          <p:nvPr/>
        </p:nvCxnSpPr>
        <p:spPr>
          <a:xfrm>
            <a:off x="4725869" y="1827254"/>
            <a:ext cx="0" cy="504063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9B4AF9B-8CF3-D7A8-CDB9-8E513FFF57EC}"/>
              </a:ext>
            </a:extLst>
          </p:cNvPr>
          <p:cNvCxnSpPr>
            <a:cxnSpLocks/>
          </p:cNvCxnSpPr>
          <p:nvPr/>
        </p:nvCxnSpPr>
        <p:spPr>
          <a:xfrm>
            <a:off x="0" y="1827254"/>
            <a:ext cx="9906000"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7441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5166364"/>
            <a:ext cx="2970931" cy="1223420"/>
          </a:xfrm>
        </p:spPr>
        <p:txBody>
          <a:bodyPr vert="horz" lIns="91440" tIns="45720" rIns="91440" bIns="45720" rtlCol="0" anchor="t">
            <a:normAutofit/>
          </a:bodyPr>
          <a:lstStyle>
            <a:lvl1pPr>
              <a:defRPr lang="en-US" dirty="0"/>
            </a:lvl1pPr>
          </a:lstStyle>
          <a:p>
            <a:pPr lvl="0"/>
            <a:r>
              <a:rPr lang="fr-FR"/>
              <a:t>Modifiez le style du titre</a:t>
            </a:r>
            <a:endParaRPr lang="en-US" dirty="0"/>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0" y="0"/>
            <a:ext cx="9910953" cy="4837176"/>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818036" y="5166364"/>
            <a:ext cx="5747443" cy="1223420"/>
          </a:xfrm>
        </p:spPr>
        <p:txBody>
          <a:bodyPr/>
          <a:lstStyle>
            <a:lvl1pPr marL="0" indent="0">
              <a:buNone/>
              <a:defRPr/>
            </a:lvl1pPr>
            <a:lvl2pPr marL="371475" indent="0">
              <a:buNone/>
              <a:defRPr/>
            </a:lvl2pPr>
            <a:lvl3pPr marL="742950" indent="0">
              <a:buNone/>
              <a:defRPr/>
            </a:lvl3pPr>
            <a:lvl4pPr marL="1114425" indent="0">
              <a:buNone/>
              <a:defRPr/>
            </a:lvl4pPr>
            <a:lvl5pPr marL="1485900" indent="0">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6437377"/>
            <a:ext cx="2407158" cy="365125"/>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3818036" y="6437194"/>
            <a:ext cx="3696398" cy="365125"/>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9172207" y="6437376"/>
            <a:ext cx="443988" cy="413360"/>
          </a:xfrm>
        </p:spPr>
        <p:txBody>
          <a:bodyPr/>
          <a:lstStyle/>
          <a:p>
            <a:fld id="{91161E5B-F9E9-4241-9AE6-AA6433187709}" type="slidenum">
              <a:rPr lang="fr-FR" smtClean="0"/>
              <a:pPr/>
              <a:t>‹N°›</a:t>
            </a:fld>
            <a:endParaRPr lang="fr-FR"/>
          </a:p>
        </p:txBody>
      </p:sp>
      <p:cxnSp>
        <p:nvCxnSpPr>
          <p:cNvPr id="9" name="Straight Connector 8">
            <a:extLst>
              <a:ext uri="{FF2B5EF4-FFF2-40B4-BE49-F238E27FC236}">
                <a16:creationId xmlns:a16="http://schemas.microsoft.com/office/drawing/2014/main" id="{5DF9F6E2-159F-CDF3-F2D3-AB7A7E505C0B}"/>
              </a:ext>
            </a:extLst>
          </p:cNvPr>
          <p:cNvCxnSpPr>
            <a:cxnSpLocks/>
          </p:cNvCxnSpPr>
          <p:nvPr/>
        </p:nvCxnSpPr>
        <p:spPr>
          <a:xfrm>
            <a:off x="3480283" y="4837176"/>
            <a:ext cx="0" cy="2020824"/>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4F9120-94C1-CA43-BF4E-9411F4866A20}"/>
              </a:ext>
            </a:extLst>
          </p:cNvPr>
          <p:cNvCxnSpPr>
            <a:cxnSpLocks/>
          </p:cNvCxnSpPr>
          <p:nvPr/>
        </p:nvCxnSpPr>
        <p:spPr>
          <a:xfrm>
            <a:off x="-1016" y="4842106"/>
            <a:ext cx="9907016"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51950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3" y="762003"/>
            <a:ext cx="5372889" cy="1555895"/>
          </a:xfrm>
        </p:spPr>
        <p:txBody>
          <a:bodyPr vert="horz" lIns="91440" tIns="45720" rIns="91440" bIns="45720" rtlCol="0" anchor="t">
            <a:normAutofit/>
          </a:bodyPr>
          <a:lstStyle>
            <a:lvl1pPr>
              <a:defRPr lang="en-US" sz="4875" dirty="0"/>
            </a:lvl1pPr>
          </a:lstStyle>
          <a:p>
            <a:pPr lvl="0"/>
            <a:r>
              <a:rPr lang="fr-FR"/>
              <a:t>Modifiez le style du titre</a:t>
            </a:r>
            <a:endParaRPr lang="en-US" dirty="0"/>
          </a:p>
        </p:txBody>
      </p:sp>
      <p:sp>
        <p:nvSpPr>
          <p:cNvPr id="9" name="Footer Placeholder 8">
            <a:extLst>
              <a:ext uri="{FF2B5EF4-FFF2-40B4-BE49-F238E27FC236}">
                <a16:creationId xmlns:a16="http://schemas.microsoft.com/office/drawing/2014/main" id="{6A2AC736-2858-40E1-3533-38692573ECE6}"/>
              </a:ext>
            </a:extLst>
          </p:cNvPr>
          <p:cNvSpPr>
            <a:spLocks noGrp="1"/>
          </p:cNvSpPr>
          <p:nvPr>
            <p:ph type="ftr" sz="quarter" idx="15"/>
          </p:nvPr>
        </p:nvSpPr>
        <p:spPr/>
        <p:txBody>
          <a:bodyPr/>
          <a:lstStyle/>
          <a:p>
            <a:endParaRPr lang="fr-FR"/>
          </a:p>
        </p:txBody>
      </p:sp>
      <p:sp>
        <p:nvSpPr>
          <p:cNvPr id="8" name="Date Placeholder 7">
            <a:extLst>
              <a:ext uri="{FF2B5EF4-FFF2-40B4-BE49-F238E27FC236}">
                <a16:creationId xmlns:a16="http://schemas.microsoft.com/office/drawing/2014/main" id="{6F901C69-26AA-7830-9BFF-EC62E8208AB7}"/>
              </a:ext>
            </a:extLst>
          </p:cNvPr>
          <p:cNvSpPr>
            <a:spLocks noGrp="1"/>
          </p:cNvSpPr>
          <p:nvPr>
            <p:ph type="dt" sz="half" idx="14"/>
          </p:nvPr>
        </p:nvSpPr>
        <p:spPr/>
        <p:txBody>
          <a:bodyPr/>
          <a:lstStyle/>
          <a:p>
            <a:fld id="{455C1A0B-FE3B-4F02-9AD6-50270EBB5B15}" type="datetimeFigureOut">
              <a:rPr lang="fr-FR" smtClean="0"/>
              <a:pPr/>
              <a:t>20/09/2026</a:t>
            </a:fld>
            <a:endParaRPr lang="fr-FR"/>
          </a:p>
        </p:txBody>
      </p:sp>
      <p:sp>
        <p:nvSpPr>
          <p:cNvPr id="11" name="Slide Number Placeholder 10">
            <a:extLst>
              <a:ext uri="{FF2B5EF4-FFF2-40B4-BE49-F238E27FC236}">
                <a16:creationId xmlns:a16="http://schemas.microsoft.com/office/drawing/2014/main" id="{A83EC4C7-2AFC-9797-0F80-FCBABD2A8562}"/>
              </a:ext>
            </a:extLst>
          </p:cNvPr>
          <p:cNvSpPr>
            <a:spLocks noGrp="1"/>
          </p:cNvSpPr>
          <p:nvPr>
            <p:ph type="sldNum" sz="quarter" idx="16"/>
          </p:nvPr>
        </p:nvSpPr>
        <p:spPr/>
        <p:txBody>
          <a:bodyPr/>
          <a:lstStyle/>
          <a:p>
            <a:fld id="{91161E5B-F9E9-4241-9AE6-AA6433187709}" type="slidenum">
              <a:rPr lang="fr-FR" smtClean="0"/>
              <a:pPr/>
              <a:t>‹N°›</a:t>
            </a:fld>
            <a:endParaRPr lang="fr-FR"/>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5384" y="2435966"/>
            <a:ext cx="5918027" cy="4422032"/>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6240055" y="762000"/>
            <a:ext cx="3325411" cy="5791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7" name="Straight Connector 6">
            <a:extLst>
              <a:ext uri="{FF2B5EF4-FFF2-40B4-BE49-F238E27FC236}">
                <a16:creationId xmlns:a16="http://schemas.microsoft.com/office/drawing/2014/main" id="{788F70BF-1865-3761-955D-0621AA22B818}"/>
              </a:ext>
            </a:extLst>
          </p:cNvPr>
          <p:cNvCxnSpPr>
            <a:cxnSpLocks/>
          </p:cNvCxnSpPr>
          <p:nvPr/>
        </p:nvCxnSpPr>
        <p:spPr>
          <a:xfrm>
            <a:off x="0" y="2435966"/>
            <a:ext cx="5912644"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8638DF4A-7DDF-7C24-D39A-EA7EAF7CFE63}"/>
              </a:ext>
            </a:extLst>
          </p:cNvPr>
          <p:cNvCxnSpPr>
            <a:cxnSpLocks/>
          </p:cNvCxnSpPr>
          <p:nvPr/>
        </p:nvCxnSpPr>
        <p:spPr>
          <a:xfrm>
            <a:off x="5912644" y="1"/>
            <a:ext cx="0" cy="6857999"/>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5344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448056"/>
            <a:ext cx="9355742" cy="1124712"/>
          </a:xfrm>
        </p:spPr>
        <p:txBody>
          <a:bodyPr vert="horz" lIns="91440" tIns="45720" rIns="91440" bIns="45720" rtlCol="0" anchor="ctr">
            <a:normAutofit/>
          </a:bodyPr>
          <a:lstStyle>
            <a:lvl1pPr>
              <a:defRPr lang="en-US" dirty="0"/>
            </a:lvl1pPr>
          </a:lstStyle>
          <a:p>
            <a:pPr lvl="0"/>
            <a:r>
              <a:rPr lang="fr-FR"/>
              <a:t>Modifiez le style du titre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213482"/>
            <a:ext cx="2407158"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6149725" y="210312"/>
            <a:ext cx="1364709"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9172207" y="207982"/>
            <a:ext cx="443988" cy="411480"/>
          </a:xfrm>
        </p:spPr>
        <p:txBody>
          <a:bodyPr/>
          <a:lstStyle/>
          <a:p>
            <a:fld id="{91161E5B-F9E9-4241-9AE6-AA6433187709}" type="slidenum">
              <a:rPr lang="fr-FR" smtClean="0"/>
              <a:pPr/>
              <a:t>‹N°›</a:t>
            </a:fld>
            <a:endParaRPr lang="fr-FR"/>
          </a:p>
        </p:txBody>
      </p:sp>
      <p:sp>
        <p:nvSpPr>
          <p:cNvPr id="10" name="Picture Placeholder 9">
            <a:extLst>
              <a:ext uri="{FF2B5EF4-FFF2-40B4-BE49-F238E27FC236}">
                <a16:creationId xmlns:a16="http://schemas.microsoft.com/office/drawing/2014/main" id="{8B20793B-4169-98D6-7E6E-52EB5096D05F}"/>
              </a:ext>
            </a:extLst>
          </p:cNvPr>
          <p:cNvSpPr>
            <a:spLocks noGrp="1"/>
          </p:cNvSpPr>
          <p:nvPr>
            <p:ph type="pic" sz="quarter" idx="13" hasCustomPrompt="1"/>
          </p:nvPr>
        </p:nvSpPr>
        <p:spPr>
          <a:xfrm>
            <a:off x="-2936" y="1700784"/>
            <a:ext cx="2696013" cy="5157216"/>
          </a:xfrm>
          <a:blipFill>
            <a:blip r:embed="rId2">
              <a:alphaModFix amt="8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3088671" y="2130553"/>
            <a:ext cx="6476810" cy="442264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7" name="Straight Connector 6">
            <a:extLst>
              <a:ext uri="{FF2B5EF4-FFF2-40B4-BE49-F238E27FC236}">
                <a16:creationId xmlns:a16="http://schemas.microsoft.com/office/drawing/2014/main" id="{6C347961-3E7C-FAAC-2283-DA751A80201C}"/>
              </a:ext>
            </a:extLst>
          </p:cNvPr>
          <p:cNvCxnSpPr>
            <a:cxnSpLocks/>
          </p:cNvCxnSpPr>
          <p:nvPr/>
        </p:nvCxnSpPr>
        <p:spPr>
          <a:xfrm>
            <a:off x="0" y="1695518"/>
            <a:ext cx="9906000"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E4B3C03-E31F-77F7-02F0-8C25E1C62792}"/>
              </a:ext>
            </a:extLst>
          </p:cNvPr>
          <p:cNvCxnSpPr>
            <a:cxnSpLocks/>
          </p:cNvCxnSpPr>
          <p:nvPr/>
        </p:nvCxnSpPr>
        <p:spPr>
          <a:xfrm>
            <a:off x="2696013" y="1695518"/>
            <a:ext cx="0" cy="5162482"/>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6819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Number Large">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6151626" y="1188720"/>
            <a:ext cx="3306128" cy="4480560"/>
          </a:xfrm>
        </p:spPr>
        <p:txBody>
          <a:bodyPr anchor="ctr">
            <a:normAutofit/>
          </a:bodyPr>
          <a:lstStyle>
            <a:lvl1pPr>
              <a:lnSpc>
                <a:spcPct val="110000"/>
              </a:lnSpc>
              <a:defRPr sz="2275" cap="none" baseline="0">
                <a:solidFill>
                  <a:schemeClr val="tx2"/>
                </a:solidFill>
                <a:latin typeface="+mn-lt"/>
              </a:defRPr>
            </a:lvl1pPr>
          </a:lstStyle>
          <a:p>
            <a:r>
              <a:rPr lang="fr-FR"/>
              <a:t>Modifiez le style du titre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hasCustomPrompt="1"/>
          </p:nvPr>
        </p:nvSpPr>
        <p:spPr>
          <a:xfrm>
            <a:off x="364045" y="1609344"/>
            <a:ext cx="5505260" cy="4151376"/>
          </a:xfrm>
        </p:spPr>
        <p:txBody>
          <a:bodyPr vert="horz" lIns="91440" tIns="45720" rIns="91440" bIns="45720" rtlCol="0" anchor="ctr">
            <a:normAutofit/>
          </a:bodyPr>
          <a:lstStyle>
            <a:lvl1pPr marL="0" indent="0" algn="r">
              <a:lnSpc>
                <a:spcPct val="70000"/>
              </a:lnSpc>
              <a:buNone/>
              <a:defRPr lang="en-US" sz="27138" dirty="0">
                <a:solidFill>
                  <a:schemeClr val="accent1"/>
                </a:solidFill>
                <a:latin typeface="+mj-lt"/>
              </a:defRPr>
            </a:lvl1pPr>
            <a:lvl2pPr marL="371475" indent="0">
              <a:buNone/>
              <a:defRPr lang="en-US" dirty="0">
                <a:solidFill>
                  <a:schemeClr val="accent3">
                    <a:lumMod val="20000"/>
                    <a:lumOff val="80000"/>
                  </a:schemeClr>
                </a:solidFill>
              </a:defRPr>
            </a:lvl2pPr>
            <a:lvl3pPr>
              <a:defRPr lang="en-US" dirty="0">
                <a:solidFill>
                  <a:schemeClr val="accent3">
                    <a:lumMod val="20000"/>
                    <a:lumOff val="80000"/>
                  </a:schemeClr>
                </a:solidFill>
              </a:defRPr>
            </a:lvl3pPr>
            <a:lvl4pPr>
              <a:defRPr lang="en-US" dirty="0">
                <a:solidFill>
                  <a:schemeClr val="accent3">
                    <a:lumMod val="20000"/>
                    <a:lumOff val="80000"/>
                  </a:schemeClr>
                </a:solidFill>
              </a:defRPr>
            </a:lvl4pPr>
            <a:lvl5pPr>
              <a:defRPr lang="en-US" dirty="0">
                <a:solidFill>
                  <a:schemeClr val="accent3">
                    <a:lumMod val="20000"/>
                    <a:lumOff val="80000"/>
                  </a:schemeClr>
                </a:solidFill>
              </a:defRPr>
            </a:lvl5pPr>
          </a:lstStyle>
          <a:p>
            <a:pPr lvl="0"/>
            <a:r>
              <a:rPr lang="en-US" dirty="0"/>
              <a:t>#%</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210312"/>
            <a:ext cx="2407158" cy="411480"/>
          </a:xfrm>
        </p:spPr>
        <p:txBody>
          <a:bodyPr>
            <a:normAutofit/>
          </a:bodyPr>
          <a:lstStyle>
            <a:lvl1pPr>
              <a:defRPr>
                <a:solidFill>
                  <a:schemeClr val="tx2"/>
                </a:solidFill>
              </a:defRPr>
            </a:lvl1p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6149725" y="210312"/>
            <a:ext cx="1364709" cy="411480"/>
          </a:xfrm>
        </p:spPr>
        <p:txBody>
          <a:bodyPr>
            <a:normAutofit/>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9172207" y="210312"/>
            <a:ext cx="443988" cy="411480"/>
          </a:xfrm>
        </p:spPr>
        <p:txBody>
          <a:bodyPr>
            <a:normAutofit/>
          </a:bodyPr>
          <a:lstStyle>
            <a:lvl1pPr>
              <a:defRPr>
                <a:solidFill>
                  <a:schemeClr val="tx2"/>
                </a:solidFill>
              </a:defRPr>
            </a:lvl1pPr>
          </a:lstStyle>
          <a:p>
            <a:fld id="{91161E5B-F9E9-4241-9AE6-AA6433187709}" type="slidenum">
              <a:rPr lang="fr-FR" smtClean="0"/>
              <a:pPr/>
              <a:t>‹N°›</a:t>
            </a:fld>
            <a:endParaRPr lang="fr-FR"/>
          </a:p>
        </p:txBody>
      </p:sp>
      <p:cxnSp>
        <p:nvCxnSpPr>
          <p:cNvPr id="10" name="Straight Connector 9">
            <a:extLst>
              <a:ext uri="{FF2B5EF4-FFF2-40B4-BE49-F238E27FC236}">
                <a16:creationId xmlns:a16="http://schemas.microsoft.com/office/drawing/2014/main" id="{C34144DB-F44E-C5EB-68A1-D39E3F401C4E}"/>
              </a:ext>
            </a:extLst>
          </p:cNvPr>
          <p:cNvCxnSpPr>
            <a:cxnSpLocks/>
          </p:cNvCxnSpPr>
          <p:nvPr/>
        </p:nvCxnSpPr>
        <p:spPr>
          <a:xfrm>
            <a:off x="0" y="6069441"/>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7123682"/>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tatement">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497776" y="-1133856"/>
            <a:ext cx="8655368" cy="914400"/>
          </a:xfrm>
        </p:spPr>
        <p:txBody>
          <a:bodyPr/>
          <a:lstStyle/>
          <a:p>
            <a:r>
              <a:rPr lang="fr-FR"/>
              <a:t>Modifiez le style du titre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58191" y="914400"/>
            <a:ext cx="8161909" cy="4464554"/>
          </a:xfrm>
        </p:spPr>
        <p:txBody>
          <a:bodyPr anchor="ctr">
            <a:noAutofit/>
          </a:bodyPr>
          <a:lstStyle>
            <a:lvl1pPr marL="0" indent="0">
              <a:lnSpc>
                <a:spcPct val="75000"/>
              </a:lnSpc>
              <a:buNone/>
              <a:defRPr sz="7150" b="0">
                <a:solidFill>
                  <a:schemeClr val="tx2"/>
                </a:solidFill>
                <a:latin typeface="+mj-lt"/>
              </a:defRPr>
            </a:lvl1pPr>
            <a:lvl2pPr marL="185738" indent="0">
              <a:lnSpc>
                <a:spcPct val="100000"/>
              </a:lnSpc>
              <a:buNone/>
              <a:defRPr sz="6500" b="0">
                <a:solidFill>
                  <a:schemeClr val="tx2"/>
                </a:solidFill>
                <a:latin typeface="+mj-lt"/>
              </a:defRPr>
            </a:lvl2pPr>
            <a:lvl3pPr marL="371475" indent="0">
              <a:lnSpc>
                <a:spcPct val="100000"/>
              </a:lnSpc>
              <a:buNone/>
              <a:defRPr sz="5850" b="0">
                <a:solidFill>
                  <a:schemeClr val="tx2"/>
                </a:solidFill>
                <a:latin typeface="+mj-lt"/>
              </a:defRPr>
            </a:lvl3pPr>
            <a:lvl4pPr marL="557213" indent="0">
              <a:lnSpc>
                <a:spcPct val="100000"/>
              </a:lnSpc>
              <a:buNone/>
              <a:defRPr sz="5363" b="0">
                <a:solidFill>
                  <a:schemeClr val="tx2"/>
                </a:solidFill>
                <a:latin typeface="+mj-lt"/>
              </a:defRPr>
            </a:lvl4pPr>
            <a:lvl5pPr marL="742950" indent="0">
              <a:lnSpc>
                <a:spcPct val="100000"/>
              </a:lnSpc>
              <a:buNone/>
              <a:defRPr sz="4875" b="0">
                <a:solidFill>
                  <a:schemeClr val="tx2"/>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258190" y="6263640"/>
            <a:ext cx="2408000" cy="413360"/>
          </a:xfrm>
        </p:spPr>
        <p:txBody>
          <a:bodyPr/>
          <a:lstStyle/>
          <a:p>
            <a:endParaRPr lang="fr-F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6240057" y="6263640"/>
            <a:ext cx="1561068" cy="413360"/>
          </a:xfrm>
        </p:spPr>
        <p:txBody>
          <a:bodyPr/>
          <a:lstStyle/>
          <a:p>
            <a:fld id="{455C1A0B-FE3B-4F02-9AD6-50270EBB5B15}" type="datetimeFigureOut">
              <a:rPr lang="fr-FR" smtClean="0"/>
              <a:pPr/>
              <a:t>20/09/2026</a:t>
            </a:fld>
            <a:endParaRPr lang="fr-F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172207" y="6263640"/>
            <a:ext cx="443988" cy="413360"/>
          </a:xfrm>
        </p:spPr>
        <p:txBody>
          <a:bodyPr/>
          <a:lstStyle/>
          <a:p>
            <a:fld id="{91161E5B-F9E9-4241-9AE6-AA6433187709}" type="slidenum">
              <a:rPr lang="fr-FR" smtClean="0"/>
              <a:pPr/>
              <a:t>‹N°›</a:t>
            </a:fld>
            <a:endParaRPr lang="fr-FR"/>
          </a:p>
        </p:txBody>
      </p:sp>
      <p:cxnSp>
        <p:nvCxnSpPr>
          <p:cNvPr id="6" name="Straight Connector 5">
            <a:extLst>
              <a:ext uri="{FF2B5EF4-FFF2-40B4-BE49-F238E27FC236}">
                <a16:creationId xmlns:a16="http://schemas.microsoft.com/office/drawing/2014/main" id="{1A935D4C-A027-60A0-BEB8-B1A89C1C5E3A}"/>
              </a:ext>
            </a:extLst>
          </p:cNvPr>
          <p:cNvCxnSpPr>
            <a:cxnSpLocks/>
          </p:cNvCxnSpPr>
          <p:nvPr/>
        </p:nvCxnSpPr>
        <p:spPr>
          <a:xfrm>
            <a:off x="0" y="6057900"/>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491214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Quot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hasCustomPrompt="1"/>
          </p:nvPr>
        </p:nvSpPr>
        <p:spPr>
          <a:xfrm>
            <a:off x="579501" y="5440220"/>
            <a:ext cx="7555802" cy="1015996"/>
          </a:xfrm>
        </p:spPr>
        <p:txBody>
          <a:bodyPr anchor="ctr">
            <a:normAutofit/>
          </a:bodyPr>
          <a:lstStyle>
            <a:lvl1pPr>
              <a:defRPr sz="1625" cap="none" baseline="0">
                <a:solidFill>
                  <a:schemeClr val="tx2"/>
                </a:solidFill>
                <a:latin typeface="+mn-lt"/>
              </a:defRPr>
            </a:lvl1pPr>
          </a:lstStyle>
          <a:p>
            <a:r>
              <a:rPr lang="en-US" dirty="0"/>
              <a:t>Quote Author</a:t>
            </a: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hasCustomPrompt="1"/>
          </p:nvPr>
        </p:nvSpPr>
        <p:spPr>
          <a:xfrm>
            <a:off x="260033" y="1170817"/>
            <a:ext cx="7875270" cy="3872159"/>
          </a:xfrm>
        </p:spPr>
        <p:txBody>
          <a:bodyPr>
            <a:normAutofit/>
          </a:bodyPr>
          <a:lstStyle>
            <a:lvl1pPr marL="222885" indent="-222885">
              <a:lnSpc>
                <a:spcPct val="70000"/>
              </a:lnSpc>
              <a:buNone/>
              <a:defRPr sz="7150" cap="all" baseline="0">
                <a:solidFill>
                  <a:schemeClr val="tx2"/>
                </a:solidFill>
                <a:latin typeface="+mj-lt"/>
              </a:defRPr>
            </a:lvl1pPr>
            <a:lvl2pPr marL="222885" indent="-222885">
              <a:lnSpc>
                <a:spcPct val="70000"/>
              </a:lnSpc>
              <a:buNone/>
              <a:defRPr sz="6500" cap="all" baseline="0">
                <a:solidFill>
                  <a:schemeClr val="accent2">
                    <a:lumMod val="20000"/>
                    <a:lumOff val="80000"/>
                  </a:schemeClr>
                </a:solidFill>
                <a:latin typeface="+mj-lt"/>
              </a:defRPr>
            </a:lvl2pPr>
            <a:lvl3pPr marL="222885" indent="-222885">
              <a:lnSpc>
                <a:spcPct val="70000"/>
              </a:lnSpc>
              <a:buNone/>
              <a:defRPr sz="5850" cap="all" baseline="0">
                <a:solidFill>
                  <a:schemeClr val="accent2">
                    <a:lumMod val="20000"/>
                    <a:lumOff val="80000"/>
                  </a:schemeClr>
                </a:solidFill>
                <a:latin typeface="+mj-lt"/>
              </a:defRPr>
            </a:lvl3pPr>
            <a:lvl4pPr marL="222885" indent="-222885">
              <a:lnSpc>
                <a:spcPct val="70000"/>
              </a:lnSpc>
              <a:buNone/>
              <a:defRPr sz="5363" cap="all" baseline="0">
                <a:solidFill>
                  <a:schemeClr val="accent2">
                    <a:lumMod val="20000"/>
                    <a:lumOff val="80000"/>
                  </a:schemeClr>
                </a:solidFill>
                <a:latin typeface="+mj-lt"/>
              </a:defRPr>
            </a:lvl4pPr>
            <a:lvl5pPr marL="222885" indent="-222885">
              <a:lnSpc>
                <a:spcPct val="70000"/>
              </a:lnSpc>
              <a:buNone/>
              <a:defRPr sz="5363" cap="all" baseline="0">
                <a:solidFill>
                  <a:schemeClr val="accent2">
                    <a:lumMod val="20000"/>
                    <a:lumOff val="80000"/>
                  </a:schemeClr>
                </a:solidFill>
                <a:latin typeface="+mj-lt"/>
              </a:defRPr>
            </a:lvl5pPr>
          </a:lstStyle>
          <a:p>
            <a:pPr lvl="0"/>
            <a:r>
              <a:rPr lang="en-US" dirty="0"/>
              <a:t>Click to edit quote</a:t>
            </a:r>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210312"/>
            <a:ext cx="2407158" cy="411480"/>
          </a:xfrm>
        </p:spPr>
        <p:txBody>
          <a:bodyPr/>
          <a:lstStyle>
            <a:lvl1pPr>
              <a:defRPr>
                <a:solidFill>
                  <a:schemeClr val="tx2"/>
                </a:solidFill>
              </a:defRPr>
            </a:lvl1p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6149725" y="210312"/>
            <a:ext cx="1985578" cy="411480"/>
          </a:xfrm>
        </p:spPr>
        <p:txBody>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9172207" y="210312"/>
            <a:ext cx="443988" cy="411480"/>
          </a:xfrm>
        </p:spPr>
        <p:txBody>
          <a:bodyPr/>
          <a:lstStyle>
            <a:lvl1pPr>
              <a:defRPr>
                <a:solidFill>
                  <a:schemeClr val="tx2"/>
                </a:solidFill>
              </a:defRPr>
            </a:lvl1pPr>
          </a:lstStyle>
          <a:p>
            <a:fld id="{91161E5B-F9E9-4241-9AE6-AA6433187709}" type="slidenum">
              <a:rPr lang="fr-FR" smtClean="0"/>
              <a:pPr/>
              <a:t>‹N°›</a:t>
            </a:fld>
            <a:endParaRPr lang="fr-FR"/>
          </a:p>
        </p:txBody>
      </p:sp>
      <p:cxnSp>
        <p:nvCxnSpPr>
          <p:cNvPr id="9" name="Straight Connector 8">
            <a:extLst>
              <a:ext uri="{FF2B5EF4-FFF2-40B4-BE49-F238E27FC236}">
                <a16:creationId xmlns:a16="http://schemas.microsoft.com/office/drawing/2014/main" id="{1660C7B9-B6D9-6FB6-59EE-D9DB3BC93758}"/>
              </a:ext>
            </a:extLst>
          </p:cNvPr>
          <p:cNvCxnSpPr>
            <a:cxnSpLocks/>
          </p:cNvCxnSpPr>
          <p:nvPr/>
        </p:nvCxnSpPr>
        <p:spPr>
          <a:xfrm flipH="1">
            <a:off x="0" y="787179"/>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15D9130-12F6-DFB8-70EF-9ACBA9FDECB0}"/>
              </a:ext>
            </a:extLst>
          </p:cNvPr>
          <p:cNvCxnSpPr>
            <a:cxnSpLocks/>
          </p:cNvCxnSpPr>
          <p:nvPr/>
        </p:nvCxnSpPr>
        <p:spPr>
          <a:xfrm>
            <a:off x="0" y="5274530"/>
            <a:ext cx="9906000" cy="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7271241"/>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Deux contenu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594AB-EF90-9591-5954-F617B83D139F}"/>
              </a:ext>
            </a:extLst>
          </p:cNvPr>
          <p:cNvSpPr>
            <a:spLocks noGrp="1"/>
          </p:cNvSpPr>
          <p:nvPr>
            <p:ph type="title"/>
          </p:nvPr>
        </p:nvSpPr>
        <p:spPr>
          <a:xfrm>
            <a:off x="260454" y="685800"/>
            <a:ext cx="9143605" cy="665690"/>
          </a:xfrm>
        </p:spPr>
        <p:txBody>
          <a:bodyPr vert="horz" lIns="91440" tIns="45720" rIns="91440" bIns="45720" rtlCol="0" anchor="b">
            <a:normAutofit/>
          </a:bodyPr>
          <a:lstStyle>
            <a:lvl1pPr>
              <a:defRPr lang="en-US" dirty="0"/>
            </a:lvl1pPr>
          </a:lstStyle>
          <a:p>
            <a:pPr lvl="0"/>
            <a:r>
              <a:rPr lang="fr-FR"/>
              <a:t>Modifiez le style du titre</a:t>
            </a:r>
            <a:endParaRPr lang="en-US" dirty="0"/>
          </a:p>
        </p:txBody>
      </p:sp>
      <p:sp>
        <p:nvSpPr>
          <p:cNvPr id="10" name="Footer Placeholder 9">
            <a:extLst>
              <a:ext uri="{FF2B5EF4-FFF2-40B4-BE49-F238E27FC236}">
                <a16:creationId xmlns:a16="http://schemas.microsoft.com/office/drawing/2014/main" id="{96A57BED-3AFE-6AA9-E0D5-586748D61F6A}"/>
              </a:ext>
            </a:extLst>
          </p:cNvPr>
          <p:cNvSpPr>
            <a:spLocks noGrp="1"/>
          </p:cNvSpPr>
          <p:nvPr>
            <p:ph type="ftr" sz="quarter" idx="11"/>
          </p:nvPr>
        </p:nvSpPr>
        <p:spPr/>
        <p:txBody>
          <a:bodyPr/>
          <a:lstStyle/>
          <a:p>
            <a:endParaRPr lang="fr-FR"/>
          </a:p>
        </p:txBody>
      </p:sp>
      <p:sp>
        <p:nvSpPr>
          <p:cNvPr id="9" name="Date Placeholder 8">
            <a:extLst>
              <a:ext uri="{FF2B5EF4-FFF2-40B4-BE49-F238E27FC236}">
                <a16:creationId xmlns:a16="http://schemas.microsoft.com/office/drawing/2014/main" id="{47C21221-DC95-273B-0C4F-43B35ADA1C0E}"/>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11" name="Slide Number Placeholder 10">
            <a:extLst>
              <a:ext uri="{FF2B5EF4-FFF2-40B4-BE49-F238E27FC236}">
                <a16:creationId xmlns:a16="http://schemas.microsoft.com/office/drawing/2014/main" id="{2E44E859-99AA-D46F-1AD8-4C0F287F3783}"/>
              </a:ext>
            </a:extLst>
          </p:cNvPr>
          <p:cNvSpPr>
            <a:spLocks noGrp="1"/>
          </p:cNvSpPr>
          <p:nvPr>
            <p:ph type="sldNum" sz="quarter" idx="12"/>
          </p:nvPr>
        </p:nvSpPr>
        <p:spPr/>
        <p:txBody>
          <a:body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F2C3231F-0FFC-E2BB-36F8-9816E4DECEB6}"/>
              </a:ext>
            </a:extLst>
          </p:cNvPr>
          <p:cNvSpPr>
            <a:spLocks noGrp="1"/>
          </p:cNvSpPr>
          <p:nvPr>
            <p:ph sz="half" idx="1"/>
          </p:nvPr>
        </p:nvSpPr>
        <p:spPr>
          <a:xfrm>
            <a:off x="258190" y="1773857"/>
            <a:ext cx="4346258" cy="445312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a:extLst>
              <a:ext uri="{FF2B5EF4-FFF2-40B4-BE49-F238E27FC236}">
                <a16:creationId xmlns:a16="http://schemas.microsoft.com/office/drawing/2014/main" id="{193CC2C1-ED8C-D52E-BEF5-671EDC62385A}"/>
              </a:ext>
            </a:extLst>
          </p:cNvPr>
          <p:cNvSpPr>
            <a:spLocks noGrp="1"/>
          </p:cNvSpPr>
          <p:nvPr>
            <p:ph sz="half" idx="2"/>
          </p:nvPr>
        </p:nvSpPr>
        <p:spPr>
          <a:xfrm>
            <a:off x="5057802" y="1773858"/>
            <a:ext cx="4346258" cy="445312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8" name="Straight Connector 7">
            <a:extLst>
              <a:ext uri="{FF2B5EF4-FFF2-40B4-BE49-F238E27FC236}">
                <a16:creationId xmlns:a16="http://schemas.microsoft.com/office/drawing/2014/main" id="{2397169B-5226-712F-36F4-352E56B637D4}"/>
              </a:ext>
            </a:extLst>
          </p:cNvPr>
          <p:cNvCxnSpPr>
            <a:cxnSpLocks/>
          </p:cNvCxnSpPr>
          <p:nvPr/>
        </p:nvCxnSpPr>
        <p:spPr>
          <a:xfrm>
            <a:off x="0" y="1442826"/>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69208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4958D-8125-1BDA-53C9-9E2D338832F5}"/>
              </a:ext>
            </a:extLst>
          </p:cNvPr>
          <p:cNvSpPr>
            <a:spLocks noGrp="1"/>
          </p:cNvSpPr>
          <p:nvPr>
            <p:ph type="title"/>
          </p:nvPr>
        </p:nvSpPr>
        <p:spPr>
          <a:xfrm>
            <a:off x="258190" y="685800"/>
            <a:ext cx="9145715" cy="667512"/>
          </a:xfrm>
        </p:spPr>
        <p:txBody>
          <a:bodyPr vert="horz" lIns="91440" tIns="45720" rIns="91440" bIns="45720" rtlCol="0" anchor="b">
            <a:normAutofit/>
          </a:bodyPr>
          <a:lstStyle>
            <a:lvl1pPr>
              <a:defRPr lang="en-US" dirty="0"/>
            </a:lvl1pPr>
          </a:lstStyle>
          <a:p>
            <a:pPr lvl="0"/>
            <a:r>
              <a:rPr lang="fr-FR"/>
              <a:t>Modifiez le style du titre</a:t>
            </a:r>
            <a:endParaRPr lang="en-US" dirty="0"/>
          </a:p>
        </p:txBody>
      </p:sp>
      <p:sp>
        <p:nvSpPr>
          <p:cNvPr id="8" name="Footer Placeholder 7">
            <a:extLst>
              <a:ext uri="{FF2B5EF4-FFF2-40B4-BE49-F238E27FC236}">
                <a16:creationId xmlns:a16="http://schemas.microsoft.com/office/drawing/2014/main" id="{7D294A4A-89C4-68BF-6701-5C47F940E3D6}"/>
              </a:ext>
            </a:extLst>
          </p:cNvPr>
          <p:cNvSpPr>
            <a:spLocks noGrp="1"/>
          </p:cNvSpPr>
          <p:nvPr>
            <p:ph type="ftr" sz="quarter" idx="11"/>
          </p:nvPr>
        </p:nvSpPr>
        <p:spPr/>
        <p:txBody>
          <a:bodyPr/>
          <a:lstStyle/>
          <a:p>
            <a:endParaRPr lang="fr-FR"/>
          </a:p>
        </p:txBody>
      </p:sp>
      <p:sp>
        <p:nvSpPr>
          <p:cNvPr id="7" name="Date Placeholder 6">
            <a:extLst>
              <a:ext uri="{FF2B5EF4-FFF2-40B4-BE49-F238E27FC236}">
                <a16:creationId xmlns:a16="http://schemas.microsoft.com/office/drawing/2014/main" id="{977908BC-F48B-81E4-8D93-7DB9E37161B6}"/>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9" name="Slide Number Placeholder 8">
            <a:extLst>
              <a:ext uri="{FF2B5EF4-FFF2-40B4-BE49-F238E27FC236}">
                <a16:creationId xmlns:a16="http://schemas.microsoft.com/office/drawing/2014/main" id="{27F93A54-CB38-BEAF-260B-84EDDF3011D2}"/>
              </a:ext>
            </a:extLst>
          </p:cNvPr>
          <p:cNvSpPr>
            <a:spLocks noGrp="1"/>
          </p:cNvSpPr>
          <p:nvPr>
            <p:ph type="sldNum" sz="quarter" idx="12"/>
          </p:nvPr>
        </p:nvSpPr>
        <p:spPr/>
        <p:txBody>
          <a:bodyPr/>
          <a:lstStyle/>
          <a:p>
            <a:fld id="{91161E5B-F9E9-4241-9AE6-AA6433187709}" type="slidenum">
              <a:rPr lang="fr-FR" smtClean="0"/>
              <a:pPr/>
              <a:t>‹N°›</a:t>
            </a:fld>
            <a:endParaRPr lang="fr-FR"/>
          </a:p>
        </p:txBody>
      </p:sp>
      <p:sp>
        <p:nvSpPr>
          <p:cNvPr id="3" name="Text Placeholder 2">
            <a:extLst>
              <a:ext uri="{FF2B5EF4-FFF2-40B4-BE49-F238E27FC236}">
                <a16:creationId xmlns:a16="http://schemas.microsoft.com/office/drawing/2014/main" id="{7709FF10-A82A-AAEB-4B8C-921F3BA2028E}"/>
              </a:ext>
            </a:extLst>
          </p:cNvPr>
          <p:cNvSpPr>
            <a:spLocks noGrp="1"/>
          </p:cNvSpPr>
          <p:nvPr>
            <p:ph type="body" idx="1"/>
          </p:nvPr>
        </p:nvSpPr>
        <p:spPr>
          <a:xfrm>
            <a:off x="258190" y="1773857"/>
            <a:ext cx="4346115" cy="590144"/>
          </a:xfrm>
        </p:spPr>
        <p:txBody>
          <a:bodyPr anchor="b">
            <a:normAutofit/>
          </a:bodyPr>
          <a:lstStyle>
            <a:lvl1pPr marL="0" indent="0">
              <a:buNone/>
              <a:defRPr sz="1463" b="1" cap="all" baseline="0"/>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a:t>Cliquez pour modifier les styles du texte du masque</a:t>
            </a:r>
          </a:p>
        </p:txBody>
      </p:sp>
      <p:sp>
        <p:nvSpPr>
          <p:cNvPr id="4" name="Content Placeholder 3">
            <a:extLst>
              <a:ext uri="{FF2B5EF4-FFF2-40B4-BE49-F238E27FC236}">
                <a16:creationId xmlns:a16="http://schemas.microsoft.com/office/drawing/2014/main" id="{184D3C6A-509A-8CB1-B220-1CE755BE2FE8}"/>
              </a:ext>
            </a:extLst>
          </p:cNvPr>
          <p:cNvSpPr>
            <a:spLocks noGrp="1"/>
          </p:cNvSpPr>
          <p:nvPr>
            <p:ph sz="half" idx="2"/>
          </p:nvPr>
        </p:nvSpPr>
        <p:spPr>
          <a:xfrm>
            <a:off x="258190" y="2368476"/>
            <a:ext cx="4346115" cy="385876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a:extLst>
              <a:ext uri="{FF2B5EF4-FFF2-40B4-BE49-F238E27FC236}">
                <a16:creationId xmlns:a16="http://schemas.microsoft.com/office/drawing/2014/main" id="{CA627A15-4AB2-F230-22C7-0605AFD7DF22}"/>
              </a:ext>
            </a:extLst>
          </p:cNvPr>
          <p:cNvSpPr>
            <a:spLocks noGrp="1"/>
          </p:cNvSpPr>
          <p:nvPr>
            <p:ph type="body" sz="quarter" idx="3"/>
          </p:nvPr>
        </p:nvSpPr>
        <p:spPr>
          <a:xfrm>
            <a:off x="5057647" y="1773857"/>
            <a:ext cx="4346258" cy="590144"/>
          </a:xfrm>
        </p:spPr>
        <p:txBody>
          <a:bodyPr anchor="b">
            <a:normAutofit/>
          </a:bodyPr>
          <a:lstStyle>
            <a:lvl1pPr marL="0" indent="0">
              <a:buNone/>
              <a:defRPr sz="1463" b="1" cap="all" baseline="0"/>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fr-FR"/>
              <a:t>Cliquez pour modifier les styles du texte du masque</a:t>
            </a:r>
          </a:p>
        </p:txBody>
      </p:sp>
      <p:sp>
        <p:nvSpPr>
          <p:cNvPr id="6" name="Content Placeholder 5">
            <a:extLst>
              <a:ext uri="{FF2B5EF4-FFF2-40B4-BE49-F238E27FC236}">
                <a16:creationId xmlns:a16="http://schemas.microsoft.com/office/drawing/2014/main" id="{C61ECFD5-92D0-1854-D18E-8BC5DF56A70E}"/>
              </a:ext>
            </a:extLst>
          </p:cNvPr>
          <p:cNvSpPr>
            <a:spLocks noGrp="1"/>
          </p:cNvSpPr>
          <p:nvPr>
            <p:ph sz="quarter" idx="4"/>
          </p:nvPr>
        </p:nvSpPr>
        <p:spPr>
          <a:xfrm>
            <a:off x="5057647" y="2368476"/>
            <a:ext cx="4346258" cy="385876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10" name="Straight Connector 9">
            <a:extLst>
              <a:ext uri="{FF2B5EF4-FFF2-40B4-BE49-F238E27FC236}">
                <a16:creationId xmlns:a16="http://schemas.microsoft.com/office/drawing/2014/main" id="{3D1AC07E-A077-E2A6-1718-DDDA542A8A98}"/>
              </a:ext>
            </a:extLst>
          </p:cNvPr>
          <p:cNvCxnSpPr>
            <a:cxnSpLocks/>
          </p:cNvCxnSpPr>
          <p:nvPr/>
        </p:nvCxnSpPr>
        <p:spPr>
          <a:xfrm>
            <a:off x="0" y="1442826"/>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05227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17042-CDCB-3B2F-8C5B-24B17903E7D2}"/>
              </a:ext>
            </a:extLst>
          </p:cNvPr>
          <p:cNvSpPr>
            <a:spLocks noGrp="1"/>
          </p:cNvSpPr>
          <p:nvPr>
            <p:ph type="title"/>
          </p:nvPr>
        </p:nvSpPr>
        <p:spPr/>
        <p:txBody>
          <a:bodyPr vert="horz" lIns="91440" tIns="45720" rIns="91440" bIns="45720" rtlCol="0" anchor="b">
            <a:normAutofit/>
          </a:bodyPr>
          <a:lstStyle>
            <a:lvl1pPr>
              <a:defRPr lang="en-US" dirty="0"/>
            </a:lvl1pPr>
          </a:lstStyle>
          <a:p>
            <a:pPr lvl="0"/>
            <a:r>
              <a:rPr lang="fr-FR"/>
              <a:t>Modifiez le style du titre</a:t>
            </a:r>
            <a:endParaRPr lang="en-US" dirty="0"/>
          </a:p>
        </p:txBody>
      </p:sp>
      <p:sp>
        <p:nvSpPr>
          <p:cNvPr id="4" name="Footer Placeholder 3">
            <a:extLst>
              <a:ext uri="{FF2B5EF4-FFF2-40B4-BE49-F238E27FC236}">
                <a16:creationId xmlns:a16="http://schemas.microsoft.com/office/drawing/2014/main" id="{3BA4C6AE-702E-258F-EA5E-02906C70DFD8}"/>
              </a:ext>
            </a:extLst>
          </p:cNvPr>
          <p:cNvSpPr>
            <a:spLocks noGrp="1"/>
          </p:cNvSpPr>
          <p:nvPr>
            <p:ph type="ftr" sz="quarter" idx="11"/>
          </p:nvPr>
        </p:nvSpPr>
        <p:spPr/>
        <p:txBody>
          <a:bodyPr/>
          <a:lstStyle/>
          <a:p>
            <a:endParaRPr lang="fr-FR"/>
          </a:p>
        </p:txBody>
      </p:sp>
      <p:sp>
        <p:nvSpPr>
          <p:cNvPr id="3" name="Date Placeholder 2">
            <a:extLst>
              <a:ext uri="{FF2B5EF4-FFF2-40B4-BE49-F238E27FC236}">
                <a16:creationId xmlns:a16="http://schemas.microsoft.com/office/drawing/2014/main" id="{12339AE3-ADB1-728F-9FBA-2FD43A0AC300}"/>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5" name="Slide Number Placeholder 4">
            <a:extLst>
              <a:ext uri="{FF2B5EF4-FFF2-40B4-BE49-F238E27FC236}">
                <a16:creationId xmlns:a16="http://schemas.microsoft.com/office/drawing/2014/main" id="{FD965F4B-E6CF-D83A-1F1B-81274FD57428}"/>
              </a:ext>
            </a:extLst>
          </p:cNvPr>
          <p:cNvSpPr>
            <a:spLocks noGrp="1"/>
          </p:cNvSpPr>
          <p:nvPr>
            <p:ph type="sldNum" sz="quarter" idx="12"/>
          </p:nvPr>
        </p:nvSpPr>
        <p:spPr/>
        <p:txBody>
          <a:bodyPr/>
          <a:lstStyle/>
          <a:p>
            <a:fld id="{91161E5B-F9E9-4241-9AE6-AA6433187709}" type="slidenum">
              <a:rPr lang="fr-FR" smtClean="0"/>
              <a:pPr/>
              <a:t>‹N°›</a:t>
            </a:fld>
            <a:endParaRPr lang="fr-FR"/>
          </a:p>
        </p:txBody>
      </p:sp>
    </p:spTree>
    <p:extLst>
      <p:ext uri="{BB962C8B-B14F-4D97-AF65-F5344CB8AC3E}">
        <p14:creationId xmlns:p14="http://schemas.microsoft.com/office/powerpoint/2010/main" val="42807250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5E52550-02A6-D7FB-DD57-70C87BAA4FE2}"/>
              </a:ext>
            </a:extLst>
          </p:cNvPr>
          <p:cNvSpPr>
            <a:spLocks noGrp="1"/>
          </p:cNvSpPr>
          <p:nvPr>
            <p:ph type="ftr" sz="quarter" idx="11"/>
          </p:nvPr>
        </p:nvSpPr>
        <p:spPr/>
        <p:txBody>
          <a:bodyPr/>
          <a:lstStyle/>
          <a:p>
            <a:endParaRPr lang="fr-FR"/>
          </a:p>
        </p:txBody>
      </p:sp>
      <p:sp>
        <p:nvSpPr>
          <p:cNvPr id="2" name="Date Placeholder 1">
            <a:extLst>
              <a:ext uri="{FF2B5EF4-FFF2-40B4-BE49-F238E27FC236}">
                <a16:creationId xmlns:a16="http://schemas.microsoft.com/office/drawing/2014/main" id="{B402D272-B561-7F82-06FB-C5DE719AAE9A}"/>
              </a:ext>
            </a:extLst>
          </p:cNvPr>
          <p:cNvSpPr>
            <a:spLocks noGrp="1"/>
          </p:cNvSpPr>
          <p:nvPr>
            <p:ph type="dt" sz="half" idx="10"/>
          </p:nvPr>
        </p:nvSpPr>
        <p:spPr/>
        <p:txBody>
          <a:bodyPr/>
          <a:lstStyle/>
          <a:p>
            <a:fld id="{455C1A0B-FE3B-4F02-9AD6-50270EBB5B15}" type="datetimeFigureOut">
              <a:rPr lang="fr-FR" smtClean="0"/>
              <a:pPr/>
              <a:t>20/09/2026</a:t>
            </a:fld>
            <a:endParaRPr lang="fr-FR"/>
          </a:p>
        </p:txBody>
      </p:sp>
      <p:sp>
        <p:nvSpPr>
          <p:cNvPr id="4" name="Slide Number Placeholder 3">
            <a:extLst>
              <a:ext uri="{FF2B5EF4-FFF2-40B4-BE49-F238E27FC236}">
                <a16:creationId xmlns:a16="http://schemas.microsoft.com/office/drawing/2014/main" id="{A7EF0FF0-3A36-A128-D75E-71A4B54CB6CD}"/>
              </a:ext>
            </a:extLst>
          </p:cNvPr>
          <p:cNvSpPr>
            <a:spLocks noGrp="1"/>
          </p:cNvSpPr>
          <p:nvPr>
            <p:ph type="sldNum" sz="quarter" idx="12"/>
          </p:nvPr>
        </p:nvSpPr>
        <p:spPr/>
        <p:txBody>
          <a:bodyPr/>
          <a:lstStyle/>
          <a:p>
            <a:fld id="{91161E5B-F9E9-4241-9AE6-AA6433187709}" type="slidenum">
              <a:rPr lang="fr-FR" smtClean="0"/>
              <a:pPr/>
              <a:t>‹N°›</a:t>
            </a:fld>
            <a:endParaRPr lang="fr-FR"/>
          </a:p>
        </p:txBody>
      </p:sp>
    </p:spTree>
    <p:extLst>
      <p:ext uri="{BB962C8B-B14F-4D97-AF65-F5344CB8AC3E}">
        <p14:creationId xmlns:p14="http://schemas.microsoft.com/office/powerpoint/2010/main" val="9582585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Conclusion">
    <p:bg>
      <p:bgRef idx="1001">
        <a:schemeClr val="bg2"/>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8A45ECA-9413-0F81-085A-48CF6F23E1DC}"/>
              </a:ext>
            </a:extLst>
          </p:cNvPr>
          <p:cNvCxnSpPr>
            <a:cxnSpLocks/>
          </p:cNvCxnSpPr>
          <p:nvPr/>
        </p:nvCxnSpPr>
        <p:spPr>
          <a:xfrm>
            <a:off x="0" y="2118492"/>
            <a:ext cx="9906000" cy="0"/>
          </a:xfrm>
          <a:prstGeom prst="line">
            <a:avLst/>
          </a:prstGeom>
          <a:ln w="9525">
            <a:solidFill>
              <a:schemeClr val="tx1">
                <a:lumMod val="85000"/>
              </a:schemeClr>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4" y="832104"/>
            <a:ext cx="9143605" cy="1225296"/>
          </a:xfrm>
        </p:spPr>
        <p:txBody>
          <a:bodyPr>
            <a:normAutofit/>
          </a:bodyPr>
          <a:lstStyle>
            <a:lvl1pPr>
              <a:defRPr sz="7150">
                <a:solidFill>
                  <a:schemeClr val="tx2"/>
                </a:solidFill>
              </a:defRPr>
            </a:lvl1pPr>
          </a:lstStyle>
          <a:p>
            <a:r>
              <a:rPr lang="fr-FR"/>
              <a:t>Modifiez le style du titre</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6263640"/>
            <a:ext cx="2407158" cy="411480"/>
          </a:xfrm>
        </p:spPr>
        <p:txBody>
          <a:bodyPr/>
          <a:lstStyle>
            <a:lvl1pPr>
              <a:defRPr>
                <a:solidFill>
                  <a:schemeClr val="tx2"/>
                </a:solidFill>
              </a:defRPr>
            </a:lvl1p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6149724" y="6263640"/>
            <a:ext cx="1571012" cy="411480"/>
          </a:xfrm>
        </p:spPr>
        <p:txBody>
          <a:bodyPr/>
          <a:lstStyle>
            <a:lvl1pPr>
              <a:defRPr>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a:xfrm>
            <a:off x="9172207" y="6263640"/>
            <a:ext cx="443988" cy="413360"/>
          </a:xfrm>
        </p:spPr>
        <p:txBody>
          <a:bodyPr/>
          <a:lstStyle>
            <a:lvl1pPr>
              <a:defRPr>
                <a:solidFill>
                  <a:schemeClr val="tx2"/>
                </a:solidFill>
              </a:defRPr>
            </a:lvl1pPr>
          </a:lstStyle>
          <a:p>
            <a:fld id="{91161E5B-F9E9-4241-9AE6-AA6433187709}" type="slidenum">
              <a:rPr lang="fr-FR" smtClean="0"/>
              <a:pPr/>
              <a:t>‹N°›</a:t>
            </a:fld>
            <a:endParaRPr lang="fr-FR"/>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60453" y="3429001"/>
            <a:ext cx="9143606" cy="277354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extLst>
      <p:ext uri="{BB962C8B-B14F-4D97-AF65-F5344CB8AC3E}">
        <p14:creationId xmlns:p14="http://schemas.microsoft.com/office/powerpoint/2010/main" val="2803222406"/>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9BB-8293-7DED-F5BF-8F3DA4B5760B}"/>
              </a:ext>
            </a:extLst>
          </p:cNvPr>
          <p:cNvSpPr>
            <a:spLocks noGrp="1"/>
          </p:cNvSpPr>
          <p:nvPr>
            <p:ph type="title"/>
          </p:nvPr>
        </p:nvSpPr>
        <p:spPr>
          <a:xfrm>
            <a:off x="260455" y="1270390"/>
            <a:ext cx="6443109" cy="2060888"/>
          </a:xfrm>
        </p:spPr>
        <p:txBody>
          <a:bodyPr>
            <a:normAutofit/>
          </a:bodyPr>
          <a:lstStyle>
            <a:lvl1pPr>
              <a:defRPr sz="7150">
                <a:solidFill>
                  <a:schemeClr val="tx2"/>
                </a:solidFill>
              </a:defRPr>
            </a:lvl1pPr>
          </a:lstStyle>
          <a:p>
            <a:r>
              <a:rPr lang="fr-FR"/>
              <a:t>Modifiez le style du titre</a:t>
            </a:r>
            <a:endParaRPr lang="en-US" dirty="0"/>
          </a:p>
        </p:txBody>
      </p:sp>
      <p:sp>
        <p:nvSpPr>
          <p:cNvPr id="3" name="Content Placeholder 2">
            <a:extLst>
              <a:ext uri="{FF2B5EF4-FFF2-40B4-BE49-F238E27FC236}">
                <a16:creationId xmlns:a16="http://schemas.microsoft.com/office/drawing/2014/main" id="{1D0AB536-3625-6C4C-BCE1-4533963FDEC5}"/>
              </a:ext>
            </a:extLst>
          </p:cNvPr>
          <p:cNvSpPr>
            <a:spLocks noGrp="1"/>
          </p:cNvSpPr>
          <p:nvPr>
            <p:ph idx="1"/>
          </p:nvPr>
        </p:nvSpPr>
        <p:spPr>
          <a:xfrm>
            <a:off x="258192" y="3794762"/>
            <a:ext cx="6445372" cy="1531091"/>
          </a:xfrm>
        </p:spPr>
        <p:txBody>
          <a:bodyPr>
            <a:normAutofit/>
          </a:bodyPr>
          <a:lstStyle>
            <a:lvl1pPr marL="0" indent="0">
              <a:buNone/>
              <a:defRPr sz="1625"/>
            </a:lvl1pPr>
            <a:lvl2pPr marL="371475" indent="0">
              <a:buNone/>
              <a:defRPr sz="1463"/>
            </a:lvl2pPr>
            <a:lvl3pPr marL="742950" indent="0">
              <a:buNone/>
              <a:defRPr sz="1300"/>
            </a:lvl3pPr>
            <a:lvl4pPr marL="1114425" indent="0">
              <a:buNone/>
              <a:defRPr sz="1138"/>
            </a:lvl4pPr>
            <a:lvl5pPr marL="1485900" indent="0">
              <a:buNone/>
              <a:defRPr sz="1138"/>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B97D1377-BC65-5D42-5EC9-BECE6F765322}"/>
              </a:ext>
            </a:extLst>
          </p:cNvPr>
          <p:cNvSpPr>
            <a:spLocks noGrp="1"/>
          </p:cNvSpPr>
          <p:nvPr>
            <p:ph type="ftr" sz="quarter" idx="11"/>
          </p:nvPr>
        </p:nvSpPr>
        <p:spPr>
          <a:xfrm>
            <a:off x="258190" y="213482"/>
            <a:ext cx="2407158" cy="411480"/>
          </a:xfrm>
        </p:spPr>
        <p:txBody>
          <a:bodyPr/>
          <a:lstStyle/>
          <a:p>
            <a:endParaRPr lang="fr-FR"/>
          </a:p>
        </p:txBody>
      </p:sp>
      <p:sp>
        <p:nvSpPr>
          <p:cNvPr id="4" name="Date Placeholder 3">
            <a:extLst>
              <a:ext uri="{FF2B5EF4-FFF2-40B4-BE49-F238E27FC236}">
                <a16:creationId xmlns:a16="http://schemas.microsoft.com/office/drawing/2014/main" id="{0EEF9179-12AA-40A3-63A0-84A6ED06611F}"/>
              </a:ext>
            </a:extLst>
          </p:cNvPr>
          <p:cNvSpPr>
            <a:spLocks noGrp="1"/>
          </p:cNvSpPr>
          <p:nvPr>
            <p:ph type="dt" sz="half" idx="10"/>
          </p:nvPr>
        </p:nvSpPr>
        <p:spPr>
          <a:xfrm>
            <a:off x="6149725" y="210312"/>
            <a:ext cx="1364709" cy="411480"/>
          </a:xfrm>
        </p:spPr>
        <p:txBody>
          <a:body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0CCE0E3B-6350-CAAC-2CAB-78999D19CADB}"/>
              </a:ext>
            </a:extLst>
          </p:cNvPr>
          <p:cNvSpPr>
            <a:spLocks noGrp="1"/>
          </p:cNvSpPr>
          <p:nvPr>
            <p:ph type="sldNum" sz="quarter" idx="12"/>
          </p:nvPr>
        </p:nvSpPr>
        <p:spPr/>
        <p:txBody>
          <a:bodyPr/>
          <a:lstStyle/>
          <a:p>
            <a:fld id="{91161E5B-F9E9-4241-9AE6-AA6433187709}" type="slidenum">
              <a:rPr lang="fr-FR" smtClean="0"/>
              <a:pPr/>
              <a:t>‹N°›</a:t>
            </a:fld>
            <a:endParaRPr lang="fr-FR"/>
          </a:p>
        </p:txBody>
      </p:sp>
      <p:cxnSp>
        <p:nvCxnSpPr>
          <p:cNvPr id="7" name="Straight Connector 6">
            <a:extLst>
              <a:ext uri="{FF2B5EF4-FFF2-40B4-BE49-F238E27FC236}">
                <a16:creationId xmlns:a16="http://schemas.microsoft.com/office/drawing/2014/main" id="{F4D168F9-DE00-B9C1-AD77-139DA8AF3364}"/>
              </a:ext>
            </a:extLst>
          </p:cNvPr>
          <p:cNvCxnSpPr>
            <a:cxnSpLocks/>
          </p:cNvCxnSpPr>
          <p:nvPr/>
        </p:nvCxnSpPr>
        <p:spPr>
          <a:xfrm>
            <a:off x="0" y="3434907"/>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7172705"/>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4398EFF-E3C5-E79D-1BD3-016E84949F9C}"/>
              </a:ext>
            </a:extLst>
          </p:cNvPr>
          <p:cNvCxnSpPr>
            <a:cxnSpLocks/>
          </p:cNvCxnSpPr>
          <p:nvPr/>
        </p:nvCxnSpPr>
        <p:spPr>
          <a:xfrm>
            <a:off x="0" y="789563"/>
            <a:ext cx="9906000"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2" name="Title Placeholder 1">
            <a:extLst>
              <a:ext uri="{FF2B5EF4-FFF2-40B4-BE49-F238E27FC236}">
                <a16:creationId xmlns:a16="http://schemas.microsoft.com/office/drawing/2014/main" id="{66478947-1D67-18A4-7E48-5B4B2F97FBE9}"/>
              </a:ext>
            </a:extLst>
          </p:cNvPr>
          <p:cNvSpPr>
            <a:spLocks noGrp="1"/>
          </p:cNvSpPr>
          <p:nvPr>
            <p:ph type="title"/>
          </p:nvPr>
        </p:nvSpPr>
        <p:spPr>
          <a:xfrm>
            <a:off x="260454" y="935798"/>
            <a:ext cx="9143605" cy="665690"/>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a:extLst>
              <a:ext uri="{FF2B5EF4-FFF2-40B4-BE49-F238E27FC236}">
                <a16:creationId xmlns:a16="http://schemas.microsoft.com/office/drawing/2014/main" id="{7DFE08CA-9517-ABC1-E915-31EA6D7B73C7}"/>
              </a:ext>
            </a:extLst>
          </p:cNvPr>
          <p:cNvSpPr>
            <a:spLocks noGrp="1"/>
          </p:cNvSpPr>
          <p:nvPr>
            <p:ph type="body" idx="1"/>
          </p:nvPr>
        </p:nvSpPr>
        <p:spPr>
          <a:xfrm>
            <a:off x="260454" y="1707582"/>
            <a:ext cx="9143605" cy="484833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00E3983D-E783-AAEC-26DB-4B3F6511C702}"/>
              </a:ext>
            </a:extLst>
          </p:cNvPr>
          <p:cNvSpPr>
            <a:spLocks noGrp="1"/>
          </p:cNvSpPr>
          <p:nvPr>
            <p:ph type="ftr" sz="quarter" idx="3"/>
          </p:nvPr>
        </p:nvSpPr>
        <p:spPr>
          <a:xfrm>
            <a:off x="258190" y="207982"/>
            <a:ext cx="2408000" cy="413360"/>
          </a:xfrm>
          <a:prstGeom prst="rect">
            <a:avLst/>
          </a:prstGeom>
        </p:spPr>
        <p:txBody>
          <a:bodyPr vert="horz" lIns="91440" tIns="45720" rIns="91440" bIns="45720" rtlCol="0" anchor="ctr">
            <a:normAutofit/>
          </a:bodyPr>
          <a:lstStyle>
            <a:lvl1pPr algn="l">
              <a:defRPr sz="691" b="1" cap="all" spc="81" baseline="0">
                <a:solidFill>
                  <a:schemeClr val="tx2"/>
                </a:solidFill>
              </a:defRPr>
            </a:lvl1pPr>
          </a:lstStyle>
          <a:p>
            <a:endParaRPr lang="fr-FR"/>
          </a:p>
        </p:txBody>
      </p:sp>
      <p:sp>
        <p:nvSpPr>
          <p:cNvPr id="4" name="Date Placeholder 3">
            <a:extLst>
              <a:ext uri="{FF2B5EF4-FFF2-40B4-BE49-F238E27FC236}">
                <a16:creationId xmlns:a16="http://schemas.microsoft.com/office/drawing/2014/main" id="{70454426-0A97-D20B-FD06-9648AED7773C}"/>
              </a:ext>
            </a:extLst>
          </p:cNvPr>
          <p:cNvSpPr>
            <a:spLocks noGrp="1"/>
          </p:cNvSpPr>
          <p:nvPr>
            <p:ph type="dt" sz="half" idx="2"/>
          </p:nvPr>
        </p:nvSpPr>
        <p:spPr>
          <a:xfrm>
            <a:off x="6240057" y="207982"/>
            <a:ext cx="1561068" cy="413360"/>
          </a:xfrm>
          <a:prstGeom prst="rect">
            <a:avLst/>
          </a:prstGeom>
        </p:spPr>
        <p:txBody>
          <a:bodyPr vert="horz" lIns="91440" tIns="45720" rIns="91440" bIns="45720" rtlCol="0" anchor="ctr">
            <a:normAutofit/>
          </a:bodyPr>
          <a:lstStyle>
            <a:lvl1pPr algn="l">
              <a:defRPr sz="691" b="1" cap="all" spc="81" baseline="0">
                <a:solidFill>
                  <a:schemeClr val="tx2"/>
                </a:solidFill>
              </a:defRPr>
            </a:lvl1pPr>
          </a:lstStyle>
          <a:p>
            <a:fld id="{455C1A0B-FE3B-4F02-9AD6-50270EBB5B15}" type="datetimeFigureOut">
              <a:rPr lang="fr-FR" smtClean="0"/>
              <a:pPr/>
              <a:t>20/09/2026</a:t>
            </a:fld>
            <a:endParaRPr lang="fr-FR"/>
          </a:p>
        </p:txBody>
      </p:sp>
      <p:sp>
        <p:nvSpPr>
          <p:cNvPr id="6" name="Slide Number Placeholder 5">
            <a:extLst>
              <a:ext uri="{FF2B5EF4-FFF2-40B4-BE49-F238E27FC236}">
                <a16:creationId xmlns:a16="http://schemas.microsoft.com/office/drawing/2014/main" id="{7DA13386-8E2A-2962-4804-81558038BA54}"/>
              </a:ext>
            </a:extLst>
          </p:cNvPr>
          <p:cNvSpPr>
            <a:spLocks noGrp="1"/>
          </p:cNvSpPr>
          <p:nvPr>
            <p:ph type="sldNum" sz="quarter" idx="4"/>
          </p:nvPr>
        </p:nvSpPr>
        <p:spPr>
          <a:xfrm>
            <a:off x="9172207" y="207982"/>
            <a:ext cx="443988" cy="413360"/>
          </a:xfrm>
          <a:prstGeom prst="rect">
            <a:avLst/>
          </a:prstGeom>
        </p:spPr>
        <p:txBody>
          <a:bodyPr vert="horz" lIns="91440" tIns="45720" rIns="91440" bIns="45720" rtlCol="0" anchor="ctr">
            <a:normAutofit/>
          </a:bodyPr>
          <a:lstStyle>
            <a:lvl1pPr algn="r">
              <a:defRPr sz="691" b="1" cap="all" baseline="0">
                <a:solidFill>
                  <a:schemeClr val="tx2"/>
                </a:solidFill>
              </a:defRPr>
            </a:lvl1pPr>
          </a:lstStyle>
          <a:p>
            <a:fld id="{91161E5B-F9E9-4241-9AE6-AA6433187709}" type="slidenum">
              <a:rPr lang="fr-FR" smtClean="0"/>
              <a:pPr/>
              <a:t>‹N°›</a:t>
            </a:fld>
            <a:endParaRPr lang="fr-FR"/>
          </a:p>
        </p:txBody>
      </p:sp>
      <p:sp>
        <p:nvSpPr>
          <p:cNvPr id="8" name="TextBox 7">
            <a:extLst>
              <a:ext uri="{FF2B5EF4-FFF2-40B4-BE49-F238E27FC236}">
                <a16:creationId xmlns:a16="http://schemas.microsoft.com/office/drawing/2014/main" id="{5F143C14-E680-3360-0E4D-DA502AF50E85}"/>
              </a:ext>
            </a:extLst>
          </p:cNvPr>
          <p:cNvSpPr txBox="1"/>
          <p:nvPr>
            <p:extLst>
              <p:ext uri="{1162E1C5-73C7-4A58-AE30-91384D911F3F}">
                <p184:classification xmlns:p184="http://schemas.microsoft.com/office/powerpoint/2018/4/main" val="ftr"/>
              </p:ext>
            </p:extLst>
          </p:nvPr>
        </p:nvSpPr>
        <p:spPr>
          <a:xfrm>
            <a:off x="51594" y="6642101"/>
            <a:ext cx="1607145" cy="125099"/>
          </a:xfrm>
          <a:prstGeom prst="rect">
            <a:avLst/>
          </a:prstGeom>
        </p:spPr>
        <p:txBody>
          <a:bodyPr horzOverflow="overflow" lIns="0" tIns="0" rIns="0" bIns="0">
            <a:spAutoFit/>
          </a:bodyPr>
          <a:lstStyle/>
          <a:p>
            <a:pPr algn="l"/>
            <a:r>
              <a:rPr lang="en-US" sz="813">
                <a:solidFill>
                  <a:srgbClr val="000000">
                    <a:alpha val="50000"/>
                  </a:srgbClr>
                </a:solidFill>
                <a:latin typeface="Aptos" panose="020B0004020202020204" pitchFamily="34" charset="0"/>
              </a:rPr>
              <a:t>Classified as Microsoft Confidential</a:t>
            </a:r>
          </a:p>
        </p:txBody>
      </p:sp>
      <p:pic>
        <p:nvPicPr>
          <p:cNvPr id="7" name="Image 6" descr="master.jpg">
            <a:extLst>
              <a:ext uri="{FF2B5EF4-FFF2-40B4-BE49-F238E27FC236}">
                <a16:creationId xmlns:a16="http://schemas.microsoft.com/office/drawing/2014/main" id="{B0C1D05C-721B-E80E-ED5D-37F2AD03C78B}"/>
              </a:ext>
            </a:extLst>
          </p:cNvPr>
          <p:cNvPicPr>
            <a:picLocks noChangeAspect="1"/>
          </p:cNvPicPr>
          <p:nvPr userDrawn="1"/>
        </p:nvPicPr>
        <p:blipFill>
          <a:blip r:embed="rId29" cstate="print"/>
          <a:stretch>
            <a:fillRect/>
          </a:stretch>
        </p:blipFill>
        <p:spPr>
          <a:xfrm>
            <a:off x="0" y="0"/>
            <a:ext cx="9906000" cy="6858000"/>
          </a:xfrm>
          <a:prstGeom prst="rect">
            <a:avLst/>
          </a:prstGeom>
        </p:spPr>
      </p:pic>
    </p:spTree>
    <p:extLst>
      <p:ext uri="{BB962C8B-B14F-4D97-AF65-F5344CB8AC3E}">
        <p14:creationId xmlns:p14="http://schemas.microsoft.com/office/powerpoint/2010/main" val="3511393534"/>
      </p:ext>
    </p:extLst>
  </p:cSld>
  <p:clrMap bg1="lt1" tx1="dk1" bg2="lt2" tx2="dk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74" r:id="rId12"/>
    <p:sldLayoutId id="2147483975" r:id="rId13"/>
    <p:sldLayoutId id="2147483976" r:id="rId14"/>
    <p:sldLayoutId id="2147483977" r:id="rId15"/>
    <p:sldLayoutId id="2147483978" r:id="rId16"/>
    <p:sldLayoutId id="2147483979" r:id="rId17"/>
    <p:sldLayoutId id="2147483980" r:id="rId18"/>
    <p:sldLayoutId id="2147483981" r:id="rId19"/>
    <p:sldLayoutId id="2147483982" r:id="rId20"/>
    <p:sldLayoutId id="2147483983" r:id="rId21"/>
    <p:sldLayoutId id="2147483984" r:id="rId22"/>
    <p:sldLayoutId id="2147483985" r:id="rId23"/>
    <p:sldLayoutId id="2147483986" r:id="rId24"/>
    <p:sldLayoutId id="2147483987" r:id="rId25"/>
    <p:sldLayoutId id="2147483988" r:id="rId26"/>
    <p:sldLayoutId id="2147483989" r:id="rId27"/>
  </p:sldLayoutIdLst>
  <p:txStyles>
    <p:titleStyle>
      <a:lvl1pPr algn="l" defTabSz="742950" rtl="0" eaLnBrk="1" latinLnBrk="0" hangingPunct="1">
        <a:lnSpc>
          <a:spcPct val="70000"/>
        </a:lnSpc>
        <a:spcBef>
          <a:spcPct val="0"/>
        </a:spcBef>
        <a:buNone/>
        <a:defRPr sz="3250" kern="1200" cap="all" baseline="0">
          <a:solidFill>
            <a:schemeClr val="tx2"/>
          </a:solidFill>
          <a:latin typeface="+mj-lt"/>
          <a:ea typeface="+mj-ea"/>
          <a:cs typeface="+mj-cs"/>
        </a:defRPr>
      </a:lvl1pPr>
    </p:titleStyle>
    <p:bodyStyle>
      <a:lvl1pPr marL="185738" indent="-185738" algn="l" defTabSz="742950" rtl="0" eaLnBrk="1" latinLnBrk="0" hangingPunct="1">
        <a:lnSpc>
          <a:spcPct val="120000"/>
        </a:lnSpc>
        <a:spcBef>
          <a:spcPts val="813"/>
        </a:spcBef>
        <a:buFont typeface="Arial" panose="020B0604020202020204" pitchFamily="34" charset="0"/>
        <a:buChar char="•"/>
        <a:defRPr sz="1463" kern="1200">
          <a:solidFill>
            <a:schemeClr val="tx2"/>
          </a:solidFill>
          <a:latin typeface="+mn-lt"/>
          <a:ea typeface="+mn-ea"/>
          <a:cs typeface="+mn-cs"/>
        </a:defRPr>
      </a:lvl1pPr>
      <a:lvl2pPr marL="557213" indent="-185738" algn="l" defTabSz="742950" rtl="0" eaLnBrk="1" latinLnBrk="0" hangingPunct="1">
        <a:lnSpc>
          <a:spcPct val="120000"/>
        </a:lnSpc>
        <a:spcBef>
          <a:spcPts val="406"/>
        </a:spcBef>
        <a:buFont typeface="Arial" panose="020B0604020202020204" pitchFamily="34" charset="0"/>
        <a:buChar char="•"/>
        <a:defRPr sz="1300" kern="1200">
          <a:solidFill>
            <a:schemeClr val="tx2"/>
          </a:solidFill>
          <a:latin typeface="+mn-lt"/>
          <a:ea typeface="+mn-ea"/>
          <a:cs typeface="+mn-cs"/>
        </a:defRPr>
      </a:lvl2pPr>
      <a:lvl3pPr marL="928688" indent="-185738" algn="l" defTabSz="742950" rtl="0" eaLnBrk="1" latinLnBrk="0" hangingPunct="1">
        <a:lnSpc>
          <a:spcPct val="120000"/>
        </a:lnSpc>
        <a:spcBef>
          <a:spcPts val="406"/>
        </a:spcBef>
        <a:buFont typeface="Arial" panose="020B0604020202020204" pitchFamily="34" charset="0"/>
        <a:buChar char="•"/>
        <a:defRPr sz="1138" kern="1200">
          <a:solidFill>
            <a:schemeClr val="tx2"/>
          </a:solidFill>
          <a:latin typeface="+mn-lt"/>
          <a:ea typeface="+mn-ea"/>
          <a:cs typeface="+mn-cs"/>
        </a:defRPr>
      </a:lvl3pPr>
      <a:lvl4pPr marL="1300163" indent="-185738" algn="l" defTabSz="742950" rtl="0" eaLnBrk="1" latinLnBrk="0" hangingPunct="1">
        <a:lnSpc>
          <a:spcPct val="120000"/>
        </a:lnSpc>
        <a:spcBef>
          <a:spcPts val="406"/>
        </a:spcBef>
        <a:buFont typeface="Arial" panose="020B0604020202020204" pitchFamily="34" charset="0"/>
        <a:buChar char="•"/>
        <a:defRPr sz="1138" kern="1200">
          <a:solidFill>
            <a:schemeClr val="tx2"/>
          </a:solidFill>
          <a:latin typeface="+mn-lt"/>
          <a:ea typeface="+mn-ea"/>
          <a:cs typeface="+mn-cs"/>
        </a:defRPr>
      </a:lvl4pPr>
      <a:lvl5pPr marL="1671638" indent="-185738" algn="l" defTabSz="742950" rtl="0" eaLnBrk="1" latinLnBrk="0" hangingPunct="1">
        <a:lnSpc>
          <a:spcPct val="120000"/>
        </a:lnSpc>
        <a:spcBef>
          <a:spcPts val="406"/>
        </a:spcBef>
        <a:buFont typeface="Arial" panose="020B0604020202020204" pitchFamily="34" charset="0"/>
        <a:buChar char="•"/>
        <a:defRPr sz="1138" kern="1200">
          <a:solidFill>
            <a:schemeClr val="tx2"/>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0">
          <p15:clr>
            <a:srgbClr val="F26B43"/>
          </p15:clr>
        </p15:guide>
        <p15:guide id="2" pos="264">
          <p15:clr>
            <a:srgbClr val="F26B43"/>
          </p15:clr>
        </p15:guide>
        <p15:guide id="3" pos="7416">
          <p15:clr>
            <a:srgbClr val="F26B43"/>
          </p15:clr>
        </p15:guide>
        <p15:guide id="4" orient="horz" pos="3816">
          <p15:clr>
            <a:srgbClr val="F26B43"/>
          </p15:clr>
        </p15:guide>
        <p15:guide id="5" pos="7200">
          <p15:clr>
            <a:srgbClr val="F26B43"/>
          </p15:clr>
        </p15:guide>
        <p15:guide id="6" pos="504">
          <p15:clr>
            <a:srgbClr val="F26B43"/>
          </p15:clr>
        </p15:guide>
        <p15:guide id="7" orient="horz" pos="4128">
          <p15:clr>
            <a:srgbClr val="F26B43"/>
          </p15:clr>
        </p15:guide>
        <p15:guide id="8" orient="horz" pos="1056">
          <p15:clr>
            <a:srgbClr val="F26B43"/>
          </p15:clr>
        </p15:guide>
        <p15:guide id="9" pos="4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8"/>
          <p:cNvSpPr txBox="1">
            <a:spLocks/>
          </p:cNvSpPr>
          <p:nvPr/>
        </p:nvSpPr>
        <p:spPr>
          <a:xfrm>
            <a:off x="1424608" y="1916832"/>
            <a:ext cx="7286676" cy="1071570"/>
          </a:xfrm>
          <a:prstGeom prst="rect">
            <a:avLst/>
          </a:prstGeom>
        </p:spPr>
        <p:txBody>
          <a:bodyPr vert="horz" lIns="91440" tIns="45720" rIns="91440" bIns="45720" rtlCol="0" anchor="ctr">
            <a:noAutofit/>
          </a:bodyPr>
          <a:lstStyle/>
          <a:p>
            <a:pPr lvl="0" algn="ctr">
              <a:spcBef>
                <a:spcPct val="0"/>
              </a:spcBef>
              <a:defRPr/>
            </a:pPr>
            <a:r>
              <a:rPr kumimoji="0" lang="fr-FR" sz="3600" b="1" i="0" u="none" strike="noStrike" kern="1200" cap="none" spc="0" normalizeH="0" baseline="0" noProof="0" dirty="0">
                <a:ln>
                  <a:noFill/>
                </a:ln>
                <a:effectLst/>
                <a:uLnTx/>
                <a:uFillTx/>
                <a:latin typeface="+mj-lt"/>
                <a:ea typeface="+mj-ea"/>
                <a:cs typeface="+mj-cs"/>
              </a:rPr>
              <a:t>Automate</a:t>
            </a:r>
            <a:r>
              <a:rPr kumimoji="0" lang="fr-FR" sz="3600" b="1" i="0" u="none" strike="noStrike" kern="1200" cap="none" spc="0" normalizeH="0" noProof="0" dirty="0">
                <a:ln>
                  <a:noFill/>
                </a:ln>
                <a:effectLst/>
                <a:uLnTx/>
                <a:uFillTx/>
                <a:latin typeface="+mj-lt"/>
                <a:ea typeface="+mj-ea"/>
                <a:cs typeface="+mj-cs"/>
              </a:rPr>
              <a:t> Programmable industriel</a:t>
            </a:r>
            <a:endParaRPr kumimoji="0" lang="fr-FR" sz="3600" b="1" i="0" u="none" strike="noStrike" kern="1200" cap="none" spc="0" normalizeH="0" baseline="0" noProof="0" dirty="0">
              <a:ln>
                <a:noFill/>
              </a:ln>
              <a:effectLst/>
              <a:uLnTx/>
              <a:uFillTx/>
              <a:latin typeface="+mj-lt"/>
              <a:ea typeface="+mj-ea"/>
              <a:cs typeface="+mj-cs"/>
            </a:endParaRPr>
          </a:p>
        </p:txBody>
      </p:sp>
      <p:sp>
        <p:nvSpPr>
          <p:cNvPr id="4" name="ZoneTexte 3">
            <a:extLst>
              <a:ext uri="{FF2B5EF4-FFF2-40B4-BE49-F238E27FC236}">
                <a16:creationId xmlns:a16="http://schemas.microsoft.com/office/drawing/2014/main" id="{03254E4F-A066-DBE7-5934-272EA4816DD3}"/>
              </a:ext>
            </a:extLst>
          </p:cNvPr>
          <p:cNvSpPr txBox="1"/>
          <p:nvPr/>
        </p:nvSpPr>
        <p:spPr>
          <a:xfrm>
            <a:off x="2480310" y="3105835"/>
            <a:ext cx="4960620" cy="646331"/>
          </a:xfrm>
          <a:prstGeom prst="rect">
            <a:avLst/>
          </a:prstGeom>
          <a:noFill/>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de-DE" sz="3600" b="1" i="0" u="none" strike="noStrike" kern="1200" cap="none" spc="0" normalizeH="0" baseline="0" noProof="0" dirty="0">
                <a:ln>
                  <a:noFill/>
                </a:ln>
                <a:solidFill>
                  <a:schemeClr val="tx1"/>
                </a:solidFill>
                <a:effectLst/>
                <a:uLnTx/>
                <a:uFillTx/>
                <a:latin typeface="+mj-lt"/>
                <a:ea typeface="+mj-ea"/>
                <a:cs typeface="+mj-cs"/>
              </a:rPr>
              <a:t>Le SIMATIC Manager</a:t>
            </a:r>
          </a:p>
        </p:txBody>
      </p:sp>
    </p:spTree>
    <p:extLst>
      <p:ext uri="{BB962C8B-B14F-4D97-AF65-F5344CB8AC3E}">
        <p14:creationId xmlns:p14="http://schemas.microsoft.com/office/powerpoint/2010/main" val="16244914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8">
            <a:extLst>
              <a:ext uri="{FF2B5EF4-FFF2-40B4-BE49-F238E27FC236}">
                <a16:creationId xmlns:a16="http://schemas.microsoft.com/office/drawing/2014/main" id="{EAE4ACE9-3E50-5137-9261-21A2F59FB807}"/>
              </a:ext>
            </a:extLst>
          </p:cNvPr>
          <p:cNvSpPr>
            <a:spLocks noGrp="1"/>
          </p:cNvSpPr>
          <p:nvPr>
            <p:ph type="dt" sz="half" idx="10"/>
          </p:nvPr>
        </p:nvSpPr>
        <p:spPr>
          <a:xfrm>
            <a:off x="350489" y="6492876"/>
            <a:ext cx="1360866" cy="365125"/>
          </a:xfrm>
        </p:spPr>
        <p:txBody>
          <a:bodyPr/>
          <a:lstStyle/>
          <a:p>
            <a:fld id="{FB09DAA9-944B-4673-A7A7-3481C3F195A3}" type="datetime1">
              <a:rPr lang="fr-FR" b="1" smtClean="0">
                <a:solidFill>
                  <a:schemeClr val="tx1"/>
                </a:solidFill>
              </a:rPr>
              <a:pPr/>
              <a:t>20/09/2026</a:t>
            </a:fld>
            <a:endParaRPr lang="fr-FR" b="1" dirty="0">
              <a:solidFill>
                <a:schemeClr val="tx1"/>
              </a:solidFill>
            </a:endParaRPr>
          </a:p>
        </p:txBody>
      </p:sp>
      <p:sp>
        <p:nvSpPr>
          <p:cNvPr id="3" name="Espace réservé du numéro de diapositive 10">
            <a:extLst>
              <a:ext uri="{FF2B5EF4-FFF2-40B4-BE49-F238E27FC236}">
                <a16:creationId xmlns:a16="http://schemas.microsoft.com/office/drawing/2014/main" id="{11A0B6C2-BADD-5FDD-6277-E48D75C60016}"/>
              </a:ext>
            </a:extLst>
          </p:cNvPr>
          <p:cNvSpPr>
            <a:spLocks noGrp="1"/>
          </p:cNvSpPr>
          <p:nvPr>
            <p:ph type="sldNum" sz="quarter" idx="12"/>
          </p:nvPr>
        </p:nvSpPr>
        <p:spPr>
          <a:xfrm>
            <a:off x="9172207" y="6254496"/>
            <a:ext cx="443988" cy="413360"/>
          </a:xfrm>
        </p:spPr>
        <p:txBody>
          <a:bodyPr/>
          <a:lstStyle/>
          <a:p>
            <a:fld id="{619E0E60-3ED7-497B-AAEF-9248603185BE}" type="slidenum">
              <a:rPr lang="fr-FR" smtClean="0"/>
              <a:pPr/>
              <a:t>2</a:t>
            </a:fld>
            <a:endParaRPr lang="fr-FR"/>
          </a:p>
        </p:txBody>
      </p:sp>
      <p:sp>
        <p:nvSpPr>
          <p:cNvPr id="4" name="Rectangle 2">
            <a:extLst>
              <a:ext uri="{FF2B5EF4-FFF2-40B4-BE49-F238E27FC236}">
                <a16:creationId xmlns:a16="http://schemas.microsoft.com/office/drawing/2014/main" id="{BD53DB48-B44E-837D-4455-0A6157E9D2A9}"/>
              </a:ext>
            </a:extLst>
          </p:cNvPr>
          <p:cNvSpPr txBox="1">
            <a:spLocks noChangeArrowheads="1"/>
          </p:cNvSpPr>
          <p:nvPr/>
        </p:nvSpPr>
        <p:spPr>
          <a:xfrm>
            <a:off x="823913" y="476250"/>
            <a:ext cx="8301037" cy="350838"/>
          </a:xfrm>
          <a:prstGeom prst="rect">
            <a:avLst/>
          </a:prstGeom>
          <a:noFill/>
          <a:ln/>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de-DE" sz="3600" b="1" i="0" u="none" strike="noStrike" kern="1200" cap="none" spc="0" normalizeH="0" baseline="0" noProof="0" dirty="0">
                <a:ln>
                  <a:noFill/>
                </a:ln>
                <a:solidFill>
                  <a:schemeClr val="tx1"/>
                </a:solidFill>
                <a:effectLst/>
                <a:uLnTx/>
                <a:uFillTx/>
                <a:latin typeface="+mj-lt"/>
                <a:ea typeface="+mj-ea"/>
                <a:cs typeface="+mj-cs"/>
              </a:rPr>
              <a:t>Le SIMATIC Manager</a:t>
            </a:r>
          </a:p>
        </p:txBody>
      </p:sp>
      <p:pic>
        <p:nvPicPr>
          <p:cNvPr id="5" name="Picture 278">
            <a:extLst>
              <a:ext uri="{FF2B5EF4-FFF2-40B4-BE49-F238E27FC236}">
                <a16:creationId xmlns:a16="http://schemas.microsoft.com/office/drawing/2014/main" id="{4DB3DDEC-9BC8-51BA-ACF1-C9E6B594ED1B}"/>
              </a:ext>
            </a:extLst>
          </p:cNvPr>
          <p:cNvPicPr>
            <a:picLocks noChangeAspect="1" noChangeArrowheads="1"/>
          </p:cNvPicPr>
          <p:nvPr/>
        </p:nvPicPr>
        <p:blipFill>
          <a:blip r:embed="rId2"/>
          <a:srcRect/>
          <a:stretch>
            <a:fillRect/>
          </a:stretch>
        </p:blipFill>
        <p:spPr bwMode="auto">
          <a:xfrm>
            <a:off x="1352550" y="1081088"/>
            <a:ext cx="7632700" cy="4795837"/>
          </a:xfrm>
          <a:prstGeom prst="rect">
            <a:avLst/>
          </a:prstGeom>
          <a:noFill/>
          <a:ln w="12700">
            <a:noFill/>
            <a:miter lim="800000"/>
            <a:headEnd/>
            <a:tailEnd/>
          </a:ln>
          <a:effectLst/>
        </p:spPr>
      </p:pic>
    </p:spTree>
    <p:extLst>
      <p:ext uri="{BB962C8B-B14F-4D97-AF65-F5344CB8AC3E}">
        <p14:creationId xmlns:p14="http://schemas.microsoft.com/office/powerpoint/2010/main" val="2712151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1036"/>
          <p:cNvGraphicFramePr>
            <a:graphicFrameLocks noGrp="1" noChangeAspect="1"/>
          </p:cNvGraphicFramePr>
          <p:nvPr>
            <p:ph idx="1"/>
          </p:nvPr>
        </p:nvGraphicFramePr>
        <p:xfrm>
          <a:off x="4681538" y="4133850"/>
          <a:ext cx="300037" cy="300038"/>
        </p:xfrm>
        <a:graphic>
          <a:graphicData uri="http://schemas.openxmlformats.org/presentationml/2006/ole">
            <mc:AlternateContent xmlns:mc="http://schemas.openxmlformats.org/markup-compatibility/2006">
              <mc:Choice xmlns:v="urn:schemas-microsoft-com:vml" Requires="v">
                <p:oleObj spid="_x0000_s1027" name="Clip" r:id="rId3" imgW="300600" imgH="300600" progId="MS_ClipArt_Gallery.2">
                  <p:embed/>
                </p:oleObj>
              </mc:Choice>
              <mc:Fallback>
                <p:oleObj name="Clip" r:id="rId3" imgW="300600" imgH="300600" progId="MS_ClipArt_Gallery.2">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1538" y="4133850"/>
                        <a:ext cx="300037" cy="300038"/>
                      </a:xfrm>
                      <a:prstGeom prst="rect">
                        <a:avLst/>
                      </a:prstGeom>
                      <a:solidFill>
                        <a:srgbClr val="C0C0C0">
                          <a:alpha val="50000"/>
                        </a:srgbClr>
                      </a:solidFill>
                    </p:spPr>
                  </p:pic>
                </p:oleObj>
              </mc:Fallback>
            </mc:AlternateContent>
          </a:graphicData>
        </a:graphic>
      </p:graphicFrame>
      <p:sp>
        <p:nvSpPr>
          <p:cNvPr id="5" name="Espace réservé de la date 4"/>
          <p:cNvSpPr>
            <a:spLocks noGrp="1"/>
          </p:cNvSpPr>
          <p:nvPr>
            <p:ph type="dt" sz="half" idx="10"/>
          </p:nvPr>
        </p:nvSpPr>
        <p:spPr>
          <a:xfrm>
            <a:off x="776536" y="6309320"/>
            <a:ext cx="2311400" cy="365124"/>
          </a:xfrm>
        </p:spPr>
        <p:txBody>
          <a:bodyPr/>
          <a:lstStyle/>
          <a:p>
            <a:r>
              <a:rPr lang="fr-FR" b="1" dirty="0">
                <a:solidFill>
                  <a:schemeClr val="tx1"/>
                </a:solidFill>
              </a:rPr>
              <a:t>           </a:t>
            </a:r>
            <a:fld id="{D3C50D58-2EA3-4623-B224-47BEE2C4BF6F}"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3</a:t>
            </a:fld>
            <a:endParaRPr lang="fr-FR"/>
          </a:p>
        </p:txBody>
      </p:sp>
      <p:sp>
        <p:nvSpPr>
          <p:cNvPr id="17" name="Rectangle 1026"/>
          <p:cNvSpPr txBox="1">
            <a:spLocks noChangeArrowheads="1"/>
          </p:cNvSpPr>
          <p:nvPr/>
        </p:nvSpPr>
        <p:spPr>
          <a:xfrm>
            <a:off x="823913" y="476250"/>
            <a:ext cx="8301037" cy="35083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0" i="0" u="none" strike="noStrike" kern="1200" cap="none" spc="0" normalizeH="0" baseline="0" noProof="0" dirty="0">
                <a:ln>
                  <a:noFill/>
                </a:ln>
                <a:solidFill>
                  <a:schemeClr val="tx1"/>
                </a:solidFill>
                <a:effectLst/>
                <a:uLnTx/>
                <a:uFillTx/>
                <a:latin typeface="+mj-lt"/>
                <a:ea typeface="+mj-ea"/>
                <a:cs typeface="+mj-cs"/>
              </a:rPr>
              <a:t>Objectifs du chapitre</a:t>
            </a:r>
          </a:p>
        </p:txBody>
      </p:sp>
      <p:sp>
        <p:nvSpPr>
          <p:cNvPr id="18" name="Rectangle 1028"/>
          <p:cNvSpPr>
            <a:spLocks noChangeArrowheads="1"/>
          </p:cNvSpPr>
          <p:nvPr/>
        </p:nvSpPr>
        <p:spPr bwMode="auto">
          <a:xfrm>
            <a:off x="1538288" y="1055688"/>
            <a:ext cx="5573577" cy="369332"/>
          </a:xfrm>
          <a:prstGeom prst="rect">
            <a:avLst/>
          </a:prstGeom>
          <a:noFill/>
          <a:ln w="12700">
            <a:noFill/>
            <a:miter lim="800000"/>
            <a:headEnd/>
            <a:tailEnd/>
          </a:ln>
          <a:effectLst/>
        </p:spPr>
        <p:txBody>
          <a:bodyPr wrap="none">
            <a:spAutoFit/>
          </a:bodyPr>
          <a:lstStyle/>
          <a:p>
            <a:pPr defTabSz="762000">
              <a:lnSpc>
                <a:spcPct val="100000"/>
              </a:lnSpc>
              <a:spcAft>
                <a:spcPct val="50000"/>
              </a:spcAft>
            </a:pPr>
            <a:r>
              <a:rPr lang="fr-FR" dirty="0"/>
              <a:t>A l‘issue du chapitre „Le SIMATIC MANAGER“, vous allez...</a:t>
            </a:r>
          </a:p>
        </p:txBody>
      </p:sp>
      <p:sp>
        <p:nvSpPr>
          <p:cNvPr id="19" name="Rectangle 1029"/>
          <p:cNvSpPr>
            <a:spLocks noChangeArrowheads="1"/>
          </p:cNvSpPr>
          <p:nvPr/>
        </p:nvSpPr>
        <p:spPr bwMode="auto">
          <a:xfrm>
            <a:off x="1784350" y="1504950"/>
            <a:ext cx="4681538" cy="581025"/>
          </a:xfrm>
          <a:prstGeom prst="rect">
            <a:avLst/>
          </a:prstGeom>
          <a:noFill/>
          <a:ln w="12700">
            <a:noFill/>
            <a:miter lim="800000"/>
            <a:headEnd/>
            <a:tailEnd/>
          </a:ln>
          <a:effectLst/>
        </p:spPr>
        <p:txBody>
          <a:bodyPr wrap="none">
            <a:spAutoFit/>
          </a:bodyPr>
          <a:lstStyle/>
          <a:p>
            <a:pPr algn="ctr" defTabSz="762000">
              <a:lnSpc>
                <a:spcPct val="100000"/>
              </a:lnSpc>
              <a:spcAft>
                <a:spcPct val="50000"/>
              </a:spcAft>
            </a:pPr>
            <a:r>
              <a:rPr lang="fr-FR" sz="1600" b="0"/>
              <a:t>	...	connaître la structure d‘un projet </a:t>
            </a:r>
            <a:br>
              <a:rPr lang="fr-FR" sz="1600" b="0"/>
            </a:br>
            <a:r>
              <a:rPr lang="fr-FR" sz="1600" b="0"/>
              <a:t>	   dans le SIMATIC Manager</a:t>
            </a:r>
          </a:p>
        </p:txBody>
      </p:sp>
      <p:sp>
        <p:nvSpPr>
          <p:cNvPr id="20" name="Rectangle 1030"/>
          <p:cNvSpPr>
            <a:spLocks noChangeArrowheads="1"/>
          </p:cNvSpPr>
          <p:nvPr/>
        </p:nvSpPr>
        <p:spPr bwMode="auto">
          <a:xfrm>
            <a:off x="1784350" y="2236788"/>
            <a:ext cx="5400675" cy="581025"/>
          </a:xfrm>
          <a:prstGeom prst="rect">
            <a:avLst/>
          </a:prstGeom>
          <a:noFill/>
          <a:ln w="12700">
            <a:noFill/>
            <a:miter lim="800000"/>
            <a:headEnd/>
            <a:tailEnd/>
          </a:ln>
          <a:effectLst/>
        </p:spPr>
        <p:txBody>
          <a:bodyPr wrap="none">
            <a:spAutoFit/>
          </a:bodyPr>
          <a:lstStyle/>
          <a:p>
            <a:pPr algn="ctr" defTabSz="762000">
              <a:lnSpc>
                <a:spcPct val="100000"/>
              </a:lnSpc>
              <a:spcAft>
                <a:spcPct val="50000"/>
              </a:spcAft>
            </a:pPr>
            <a:r>
              <a:rPr lang="fr-FR" sz="1600" b="0"/>
              <a:t>	...	connaître l‘affichage en ligne / hors ligne </a:t>
            </a:r>
            <a:br>
              <a:rPr lang="fr-FR" sz="1600" b="0"/>
            </a:br>
            <a:r>
              <a:rPr lang="fr-FR" sz="1600" b="0"/>
              <a:t>   dans le SIMATIC Manager</a:t>
            </a:r>
          </a:p>
        </p:txBody>
      </p:sp>
      <p:sp>
        <p:nvSpPr>
          <p:cNvPr id="21" name="Rectangle 1031"/>
          <p:cNvSpPr>
            <a:spLocks noChangeArrowheads="1"/>
          </p:cNvSpPr>
          <p:nvPr/>
        </p:nvSpPr>
        <p:spPr bwMode="auto">
          <a:xfrm>
            <a:off x="1784350" y="3457575"/>
            <a:ext cx="4279900" cy="336550"/>
          </a:xfrm>
          <a:prstGeom prst="rect">
            <a:avLst/>
          </a:prstGeom>
          <a:noFill/>
          <a:ln w="12700">
            <a:noFill/>
            <a:miter lim="800000"/>
            <a:headEnd/>
            <a:tailEnd/>
          </a:ln>
          <a:effectLst/>
        </p:spPr>
        <p:txBody>
          <a:bodyPr wrap="none">
            <a:spAutoFit/>
          </a:bodyPr>
          <a:lstStyle/>
          <a:p>
            <a:pPr algn="ctr" defTabSz="762000">
              <a:lnSpc>
                <a:spcPct val="100000"/>
              </a:lnSpc>
              <a:spcAft>
                <a:spcPct val="50000"/>
              </a:spcAft>
            </a:pPr>
            <a:r>
              <a:rPr lang="fr-FR" sz="1600" b="0"/>
              <a:t>	...	connaître l‘aide dans STEP7</a:t>
            </a:r>
          </a:p>
        </p:txBody>
      </p:sp>
      <p:sp>
        <p:nvSpPr>
          <p:cNvPr id="22" name="Rectangle 1032"/>
          <p:cNvSpPr>
            <a:spLocks noChangeArrowheads="1"/>
          </p:cNvSpPr>
          <p:nvPr/>
        </p:nvSpPr>
        <p:spPr bwMode="auto">
          <a:xfrm>
            <a:off x="1785938" y="3933825"/>
            <a:ext cx="4260850" cy="581025"/>
          </a:xfrm>
          <a:prstGeom prst="rect">
            <a:avLst/>
          </a:prstGeom>
          <a:noFill/>
          <a:ln w="12700">
            <a:noFill/>
            <a:miter lim="800000"/>
            <a:headEnd/>
            <a:tailEnd/>
          </a:ln>
          <a:effectLst/>
        </p:spPr>
        <p:txBody>
          <a:bodyPr wrap="none">
            <a:spAutoFit/>
          </a:bodyPr>
          <a:lstStyle/>
          <a:p>
            <a:pPr algn="ctr" defTabSz="762000">
              <a:lnSpc>
                <a:spcPct val="100000"/>
              </a:lnSpc>
              <a:spcAft>
                <a:spcPct val="50000"/>
              </a:spcAft>
            </a:pPr>
            <a:r>
              <a:rPr lang="fr-FR" sz="1600" b="0"/>
              <a:t>	...	savoir désarchiver un projet </a:t>
            </a:r>
            <a:br>
              <a:rPr lang="fr-FR" sz="1600" b="0"/>
            </a:br>
            <a:r>
              <a:rPr lang="fr-FR" sz="1600" b="0"/>
              <a:t>		avec le SIMATIC Manager</a:t>
            </a:r>
          </a:p>
        </p:txBody>
      </p:sp>
      <p:sp>
        <p:nvSpPr>
          <p:cNvPr id="23" name="Rectangle 1034"/>
          <p:cNvSpPr>
            <a:spLocks noChangeArrowheads="1"/>
          </p:cNvSpPr>
          <p:nvPr/>
        </p:nvSpPr>
        <p:spPr bwMode="auto">
          <a:xfrm>
            <a:off x="1784350" y="2970213"/>
            <a:ext cx="5748338" cy="336550"/>
          </a:xfrm>
          <a:prstGeom prst="rect">
            <a:avLst/>
          </a:prstGeom>
          <a:noFill/>
          <a:ln w="12700">
            <a:noFill/>
            <a:miter lim="800000"/>
            <a:headEnd/>
            <a:tailEnd/>
          </a:ln>
          <a:effectLst/>
        </p:spPr>
        <p:txBody>
          <a:bodyPr wrap="none">
            <a:spAutoFit/>
          </a:bodyPr>
          <a:lstStyle/>
          <a:p>
            <a:pPr algn="ctr" defTabSz="762000">
              <a:lnSpc>
                <a:spcPct val="100000"/>
              </a:lnSpc>
              <a:spcAft>
                <a:spcPct val="50000"/>
              </a:spcAft>
            </a:pPr>
            <a:r>
              <a:rPr lang="fr-FR" sz="1600" b="0"/>
              <a:t>	...	connaître la bibliothèque standard de STEP7</a:t>
            </a:r>
          </a:p>
        </p:txBody>
      </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P spid="20" grpId="0" autoUpdateAnimBg="0"/>
      <p:bldP spid="21" grpId="0" autoUpdateAnimBg="0"/>
      <p:bldP spid="22" grpId="0" autoUpdateAnimBg="0"/>
      <p:bldP spid="23"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a:xfrm>
            <a:off x="823913" y="476250"/>
            <a:ext cx="8301037" cy="350838"/>
          </a:xfrm>
        </p:spPr>
        <p:txBody>
          <a:bodyPr>
            <a:normAutofit fontScale="90000"/>
          </a:bodyPr>
          <a:lstStyle/>
          <a:p>
            <a:r>
              <a:rPr lang="fr-FR"/>
              <a:t>Du processus au projet</a:t>
            </a:r>
          </a:p>
        </p:txBody>
      </p:sp>
      <p:sp>
        <p:nvSpPr>
          <p:cNvPr id="5" name="Espace réservé de la date 4"/>
          <p:cNvSpPr>
            <a:spLocks noGrp="1"/>
          </p:cNvSpPr>
          <p:nvPr>
            <p:ph type="dt" sz="half" idx="10"/>
          </p:nvPr>
        </p:nvSpPr>
        <p:spPr>
          <a:xfrm>
            <a:off x="776536" y="6309320"/>
            <a:ext cx="2311400" cy="365124"/>
          </a:xfrm>
        </p:spPr>
        <p:txBody>
          <a:bodyPr/>
          <a:lstStyle/>
          <a:p>
            <a:r>
              <a:rPr lang="fr-FR" b="1" dirty="0">
                <a:solidFill>
                  <a:schemeClr val="tx1"/>
                </a:solidFill>
              </a:rPr>
              <a:t>           </a:t>
            </a:r>
            <a:fld id="{D3C50D58-2EA3-4623-B224-47BEE2C4BF6F}"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4</a:t>
            </a:fld>
            <a:endParaRPr lang="fr-FR"/>
          </a:p>
        </p:txBody>
      </p:sp>
      <p:sp>
        <p:nvSpPr>
          <p:cNvPr id="11" name="Rectangle 3"/>
          <p:cNvSpPr>
            <a:spLocks noChangeArrowheads="1"/>
          </p:cNvSpPr>
          <p:nvPr/>
        </p:nvSpPr>
        <p:spPr bwMode="auto">
          <a:xfrm>
            <a:off x="5645150" y="4206875"/>
            <a:ext cx="1485900" cy="1057275"/>
          </a:xfrm>
          <a:prstGeom prst="rect">
            <a:avLst/>
          </a:prstGeom>
          <a:gradFill rotWithShape="0">
            <a:gsLst>
              <a:gs pos="0">
                <a:srgbClr val="FFFFCC">
                  <a:gamma/>
                  <a:tint val="50196"/>
                  <a:invGamma/>
                </a:srgbClr>
              </a:gs>
              <a:gs pos="100000">
                <a:srgbClr val="FFFFCC"/>
              </a:gs>
            </a:gsLst>
            <a:path path="shape">
              <a:fillToRect l="50000" t="50000" r="50000" b="50000"/>
            </a:path>
          </a:gradFill>
          <a:ln w="12700">
            <a:solidFill>
              <a:srgbClr val="000000"/>
            </a:solidFill>
            <a:miter lim="800000"/>
            <a:headEnd/>
            <a:tailEnd/>
          </a:ln>
          <a:effectLst/>
        </p:spPr>
        <p:txBody>
          <a:bodyPr/>
          <a:lstStyle/>
          <a:p>
            <a:endParaRPr lang="fr-FR"/>
          </a:p>
        </p:txBody>
      </p:sp>
      <p:sp>
        <p:nvSpPr>
          <p:cNvPr id="12" name="Rectangle 4"/>
          <p:cNvSpPr>
            <a:spLocks noChangeArrowheads="1"/>
          </p:cNvSpPr>
          <p:nvPr/>
        </p:nvSpPr>
        <p:spPr bwMode="auto">
          <a:xfrm>
            <a:off x="6172200" y="4248150"/>
            <a:ext cx="433388" cy="192088"/>
          </a:xfrm>
          <a:prstGeom prst="rect">
            <a:avLst/>
          </a:prstGeom>
          <a:noFill/>
          <a:ln w="9525">
            <a:noFill/>
            <a:miter lim="800000"/>
            <a:headEnd/>
            <a:tailEnd/>
          </a:ln>
        </p:spPr>
        <p:txBody>
          <a:bodyPr wrap="none" lIns="0" tIns="0" rIns="0" bIns="0">
            <a:spAutoFit/>
          </a:bodyPr>
          <a:lstStyle/>
          <a:p>
            <a:pPr defTabSz="762000"/>
            <a:r>
              <a:rPr lang="fr-FR">
                <a:solidFill>
                  <a:srgbClr val="000000"/>
                </a:solidFill>
              </a:rPr>
              <a:t>FB21</a:t>
            </a:r>
            <a:endParaRPr lang="fr-FR"/>
          </a:p>
        </p:txBody>
      </p:sp>
      <p:sp>
        <p:nvSpPr>
          <p:cNvPr id="13" name="Rectangle 5"/>
          <p:cNvSpPr>
            <a:spLocks noChangeArrowheads="1"/>
          </p:cNvSpPr>
          <p:nvPr/>
        </p:nvSpPr>
        <p:spPr bwMode="auto">
          <a:xfrm>
            <a:off x="5307013" y="4468813"/>
            <a:ext cx="1485900" cy="1057275"/>
          </a:xfrm>
          <a:prstGeom prst="rect">
            <a:avLst/>
          </a:prstGeom>
          <a:gradFill rotWithShape="0">
            <a:gsLst>
              <a:gs pos="0">
                <a:srgbClr val="FFFFCC">
                  <a:gamma/>
                  <a:tint val="50196"/>
                  <a:invGamma/>
                </a:srgbClr>
              </a:gs>
              <a:gs pos="100000">
                <a:srgbClr val="FFFFCC"/>
              </a:gs>
            </a:gsLst>
            <a:path path="shape">
              <a:fillToRect l="50000" t="50000" r="50000" b="50000"/>
            </a:path>
          </a:gradFill>
          <a:ln w="12700">
            <a:solidFill>
              <a:srgbClr val="000000"/>
            </a:solidFill>
            <a:miter lim="800000"/>
            <a:headEnd/>
            <a:tailEnd/>
          </a:ln>
        </p:spPr>
        <p:txBody>
          <a:bodyPr/>
          <a:lstStyle/>
          <a:p>
            <a:endParaRPr lang="fr-FR"/>
          </a:p>
        </p:txBody>
      </p:sp>
      <p:sp>
        <p:nvSpPr>
          <p:cNvPr id="14" name="Rectangle 6"/>
          <p:cNvSpPr>
            <a:spLocks noChangeArrowheads="1"/>
          </p:cNvSpPr>
          <p:nvPr/>
        </p:nvSpPr>
        <p:spPr bwMode="auto">
          <a:xfrm>
            <a:off x="7419975" y="2921000"/>
            <a:ext cx="769938" cy="220663"/>
          </a:xfrm>
          <a:prstGeom prst="rect">
            <a:avLst/>
          </a:prstGeom>
          <a:noFill/>
          <a:ln w="9525">
            <a:noFill/>
            <a:miter lim="800000"/>
            <a:headEnd/>
            <a:tailEnd/>
          </a:ln>
        </p:spPr>
        <p:txBody>
          <a:bodyPr wrap="none" lIns="0" tIns="0" rIns="0" bIns="0">
            <a:spAutoFit/>
          </a:bodyPr>
          <a:lstStyle/>
          <a:p>
            <a:pPr defTabSz="762000"/>
            <a:r>
              <a:rPr lang="fr-FR" sz="1600">
                <a:solidFill>
                  <a:srgbClr val="000000"/>
                </a:solidFill>
              </a:rPr>
              <a:t>Matériel</a:t>
            </a:r>
            <a:endParaRPr lang="fr-FR"/>
          </a:p>
        </p:txBody>
      </p:sp>
      <p:sp>
        <p:nvSpPr>
          <p:cNvPr id="15" name="Rectangle 7"/>
          <p:cNvSpPr>
            <a:spLocks noChangeArrowheads="1"/>
          </p:cNvSpPr>
          <p:nvPr/>
        </p:nvSpPr>
        <p:spPr bwMode="auto">
          <a:xfrm>
            <a:off x="7491413" y="5141913"/>
            <a:ext cx="768350" cy="220662"/>
          </a:xfrm>
          <a:prstGeom prst="rect">
            <a:avLst/>
          </a:prstGeom>
          <a:noFill/>
          <a:ln w="9525">
            <a:noFill/>
            <a:miter lim="800000"/>
            <a:headEnd/>
            <a:tailEnd/>
          </a:ln>
        </p:spPr>
        <p:txBody>
          <a:bodyPr wrap="none" lIns="0" tIns="0" rIns="0" bIns="0">
            <a:spAutoFit/>
          </a:bodyPr>
          <a:lstStyle/>
          <a:p>
            <a:pPr defTabSz="762000"/>
            <a:r>
              <a:rPr lang="fr-FR" sz="1600">
                <a:solidFill>
                  <a:srgbClr val="000000"/>
                </a:solidFill>
              </a:rPr>
              <a:t>Logiciel</a:t>
            </a:r>
            <a:endParaRPr lang="fr-FR"/>
          </a:p>
        </p:txBody>
      </p:sp>
      <p:sp>
        <p:nvSpPr>
          <p:cNvPr id="16" name="Rectangle 8"/>
          <p:cNvSpPr>
            <a:spLocks noChangeArrowheads="1"/>
          </p:cNvSpPr>
          <p:nvPr/>
        </p:nvSpPr>
        <p:spPr bwMode="auto">
          <a:xfrm>
            <a:off x="3621088" y="1363663"/>
            <a:ext cx="5324475" cy="490537"/>
          </a:xfrm>
          <a:prstGeom prst="rect">
            <a:avLst/>
          </a:prstGeom>
          <a:solidFill>
            <a:srgbClr val="DADADA"/>
          </a:solidFill>
          <a:ln w="9525">
            <a:noFill/>
            <a:miter lim="800000"/>
            <a:headEnd/>
            <a:tailEnd/>
          </a:ln>
        </p:spPr>
        <p:txBody>
          <a:bodyPr/>
          <a:lstStyle/>
          <a:p>
            <a:endParaRPr lang="fr-FR"/>
          </a:p>
        </p:txBody>
      </p:sp>
      <p:sp>
        <p:nvSpPr>
          <p:cNvPr id="17" name="Rectangle 9"/>
          <p:cNvSpPr>
            <a:spLocks noChangeArrowheads="1"/>
          </p:cNvSpPr>
          <p:nvPr/>
        </p:nvSpPr>
        <p:spPr bwMode="auto">
          <a:xfrm>
            <a:off x="3505200" y="1268413"/>
            <a:ext cx="5330825" cy="476250"/>
          </a:xfrm>
          <a:prstGeom prst="rect">
            <a:avLst/>
          </a:prstGeom>
          <a:gradFill rotWithShape="0">
            <a:gsLst>
              <a:gs pos="0">
                <a:srgbClr val="FFFFCC">
                  <a:gamma/>
                  <a:tint val="50196"/>
                  <a:invGamma/>
                </a:srgbClr>
              </a:gs>
              <a:gs pos="100000">
                <a:srgbClr val="FFFFCC"/>
              </a:gs>
            </a:gsLst>
            <a:path path="shape">
              <a:fillToRect l="50000" t="50000" r="50000" b="50000"/>
            </a:path>
          </a:gradFill>
          <a:ln w="12700">
            <a:solidFill>
              <a:schemeClr val="tx1"/>
            </a:solidFill>
            <a:miter lim="800000"/>
            <a:headEnd/>
            <a:tailEnd/>
          </a:ln>
        </p:spPr>
        <p:txBody>
          <a:bodyPr/>
          <a:lstStyle/>
          <a:p>
            <a:endParaRPr lang="fr-FR"/>
          </a:p>
        </p:txBody>
      </p:sp>
      <p:sp>
        <p:nvSpPr>
          <p:cNvPr id="18" name="Rectangle 10"/>
          <p:cNvSpPr>
            <a:spLocks noChangeArrowheads="1"/>
          </p:cNvSpPr>
          <p:nvPr/>
        </p:nvSpPr>
        <p:spPr bwMode="auto">
          <a:xfrm>
            <a:off x="4983163" y="1360488"/>
            <a:ext cx="1898650" cy="220662"/>
          </a:xfrm>
          <a:prstGeom prst="rect">
            <a:avLst/>
          </a:prstGeom>
          <a:noFill/>
          <a:ln w="9525">
            <a:noFill/>
            <a:miter lim="800000"/>
            <a:headEnd/>
            <a:tailEnd/>
          </a:ln>
        </p:spPr>
        <p:txBody>
          <a:bodyPr wrap="none" lIns="0" tIns="0" rIns="0" bIns="0">
            <a:spAutoFit/>
          </a:bodyPr>
          <a:lstStyle/>
          <a:p>
            <a:pPr defTabSz="762000"/>
            <a:r>
              <a:rPr lang="fr-FR" sz="1600">
                <a:solidFill>
                  <a:srgbClr val="000000"/>
                </a:solidFill>
              </a:rPr>
              <a:t>Gestion des projets</a:t>
            </a:r>
            <a:endParaRPr lang="fr-FR"/>
          </a:p>
        </p:txBody>
      </p:sp>
      <p:grpSp>
        <p:nvGrpSpPr>
          <p:cNvPr id="19" name="Group 11"/>
          <p:cNvGrpSpPr>
            <a:grpSpLocks/>
          </p:cNvGrpSpPr>
          <p:nvPr/>
        </p:nvGrpSpPr>
        <p:grpSpPr bwMode="auto">
          <a:xfrm>
            <a:off x="920750" y="3051175"/>
            <a:ext cx="2994025" cy="2011363"/>
            <a:chOff x="580" y="1922"/>
            <a:chExt cx="1886" cy="1267"/>
          </a:xfrm>
        </p:grpSpPr>
        <p:grpSp>
          <p:nvGrpSpPr>
            <p:cNvPr id="20" name="Group 12"/>
            <p:cNvGrpSpPr>
              <a:grpSpLocks/>
            </p:cNvGrpSpPr>
            <p:nvPr/>
          </p:nvGrpSpPr>
          <p:grpSpPr bwMode="auto">
            <a:xfrm>
              <a:off x="2102" y="2633"/>
              <a:ext cx="364" cy="457"/>
              <a:chOff x="2102" y="2633"/>
              <a:chExt cx="364" cy="457"/>
            </a:xfrm>
          </p:grpSpPr>
          <p:sp>
            <p:nvSpPr>
              <p:cNvPr id="213" name="Freeform 13"/>
              <p:cNvSpPr>
                <a:spLocks/>
              </p:cNvSpPr>
              <p:nvPr/>
            </p:nvSpPr>
            <p:spPr bwMode="auto">
              <a:xfrm>
                <a:off x="2102" y="2633"/>
                <a:ext cx="364" cy="457"/>
              </a:xfrm>
              <a:custGeom>
                <a:avLst/>
                <a:gdLst/>
                <a:ahLst/>
                <a:cxnLst>
                  <a:cxn ang="0">
                    <a:pos x="109" y="19"/>
                  </a:cxn>
                  <a:cxn ang="0">
                    <a:pos x="123" y="12"/>
                  </a:cxn>
                  <a:cxn ang="0">
                    <a:pos x="139" y="6"/>
                  </a:cxn>
                  <a:cxn ang="0">
                    <a:pos x="160" y="0"/>
                  </a:cxn>
                  <a:cxn ang="0">
                    <a:pos x="180" y="0"/>
                  </a:cxn>
                  <a:cxn ang="0">
                    <a:pos x="200" y="0"/>
                  </a:cxn>
                  <a:cxn ang="0">
                    <a:pos x="218" y="0"/>
                  </a:cxn>
                  <a:cxn ang="0">
                    <a:pos x="229" y="4"/>
                  </a:cxn>
                  <a:cxn ang="0">
                    <a:pos x="247" y="8"/>
                  </a:cxn>
                  <a:cxn ang="0">
                    <a:pos x="261" y="17"/>
                  </a:cxn>
                  <a:cxn ang="0">
                    <a:pos x="268" y="19"/>
                  </a:cxn>
                  <a:cxn ang="0">
                    <a:pos x="264" y="46"/>
                  </a:cxn>
                  <a:cxn ang="0">
                    <a:pos x="262" y="72"/>
                  </a:cxn>
                  <a:cxn ang="0">
                    <a:pos x="262" y="97"/>
                  </a:cxn>
                  <a:cxn ang="0">
                    <a:pos x="262" y="118"/>
                  </a:cxn>
                  <a:cxn ang="0">
                    <a:pos x="262" y="136"/>
                  </a:cxn>
                  <a:cxn ang="0">
                    <a:pos x="267" y="151"/>
                  </a:cxn>
                  <a:cxn ang="0">
                    <a:pos x="268" y="167"/>
                  </a:cxn>
                  <a:cxn ang="0">
                    <a:pos x="270" y="176"/>
                  </a:cxn>
                  <a:cxn ang="0">
                    <a:pos x="274" y="190"/>
                  </a:cxn>
                  <a:cxn ang="0">
                    <a:pos x="278" y="201"/>
                  </a:cxn>
                  <a:cxn ang="0">
                    <a:pos x="281" y="211"/>
                  </a:cxn>
                  <a:cxn ang="0">
                    <a:pos x="290" y="232"/>
                  </a:cxn>
                  <a:cxn ang="0">
                    <a:pos x="299" y="254"/>
                  </a:cxn>
                  <a:cxn ang="0">
                    <a:pos x="312" y="285"/>
                  </a:cxn>
                  <a:cxn ang="0">
                    <a:pos x="325" y="314"/>
                  </a:cxn>
                  <a:cxn ang="0">
                    <a:pos x="339" y="343"/>
                  </a:cxn>
                  <a:cxn ang="0">
                    <a:pos x="349" y="360"/>
                  </a:cxn>
                  <a:cxn ang="0">
                    <a:pos x="364" y="380"/>
                  </a:cxn>
                  <a:cxn ang="0">
                    <a:pos x="364" y="436"/>
                  </a:cxn>
                  <a:cxn ang="0">
                    <a:pos x="341" y="443"/>
                  </a:cxn>
                  <a:cxn ang="0">
                    <a:pos x="319" y="447"/>
                  </a:cxn>
                  <a:cxn ang="0">
                    <a:pos x="286" y="451"/>
                  </a:cxn>
                  <a:cxn ang="0">
                    <a:pos x="247" y="455"/>
                  </a:cxn>
                  <a:cxn ang="0">
                    <a:pos x="204" y="457"/>
                  </a:cxn>
                  <a:cxn ang="0">
                    <a:pos x="152" y="457"/>
                  </a:cxn>
                  <a:cxn ang="0">
                    <a:pos x="112" y="451"/>
                  </a:cxn>
                  <a:cxn ang="0">
                    <a:pos x="68" y="451"/>
                  </a:cxn>
                  <a:cxn ang="0">
                    <a:pos x="39" y="445"/>
                  </a:cxn>
                  <a:cxn ang="0">
                    <a:pos x="22" y="443"/>
                  </a:cxn>
                  <a:cxn ang="0">
                    <a:pos x="0" y="434"/>
                  </a:cxn>
                  <a:cxn ang="0">
                    <a:pos x="0" y="380"/>
                  </a:cxn>
                  <a:cxn ang="0">
                    <a:pos x="9" y="366"/>
                  </a:cxn>
                  <a:cxn ang="0">
                    <a:pos x="19" y="349"/>
                  </a:cxn>
                  <a:cxn ang="0">
                    <a:pos x="29" y="337"/>
                  </a:cxn>
                  <a:cxn ang="0">
                    <a:pos x="45" y="308"/>
                  </a:cxn>
                  <a:cxn ang="0">
                    <a:pos x="57" y="285"/>
                  </a:cxn>
                  <a:cxn ang="0">
                    <a:pos x="68" y="263"/>
                  </a:cxn>
                  <a:cxn ang="0">
                    <a:pos x="80" y="240"/>
                  </a:cxn>
                  <a:cxn ang="0">
                    <a:pos x="88" y="215"/>
                  </a:cxn>
                  <a:cxn ang="0">
                    <a:pos x="99" y="184"/>
                  </a:cxn>
                  <a:cxn ang="0">
                    <a:pos x="106" y="157"/>
                  </a:cxn>
                  <a:cxn ang="0">
                    <a:pos x="110" y="134"/>
                  </a:cxn>
                  <a:cxn ang="0">
                    <a:pos x="115" y="110"/>
                  </a:cxn>
                  <a:cxn ang="0">
                    <a:pos x="116" y="85"/>
                  </a:cxn>
                  <a:cxn ang="0">
                    <a:pos x="116" y="60"/>
                  </a:cxn>
                  <a:cxn ang="0">
                    <a:pos x="115" y="41"/>
                  </a:cxn>
                  <a:cxn ang="0">
                    <a:pos x="109" y="19"/>
                  </a:cxn>
                </a:cxnLst>
                <a:rect l="0" t="0" r="r" b="b"/>
                <a:pathLst>
                  <a:path w="364" h="457">
                    <a:moveTo>
                      <a:pt x="109" y="19"/>
                    </a:moveTo>
                    <a:lnTo>
                      <a:pt x="123" y="12"/>
                    </a:lnTo>
                    <a:lnTo>
                      <a:pt x="139" y="6"/>
                    </a:lnTo>
                    <a:lnTo>
                      <a:pt x="160" y="0"/>
                    </a:lnTo>
                    <a:lnTo>
                      <a:pt x="180" y="0"/>
                    </a:lnTo>
                    <a:lnTo>
                      <a:pt x="200" y="0"/>
                    </a:lnTo>
                    <a:lnTo>
                      <a:pt x="218" y="0"/>
                    </a:lnTo>
                    <a:lnTo>
                      <a:pt x="229" y="4"/>
                    </a:lnTo>
                    <a:lnTo>
                      <a:pt x="247" y="8"/>
                    </a:lnTo>
                    <a:lnTo>
                      <a:pt x="261" y="17"/>
                    </a:lnTo>
                    <a:lnTo>
                      <a:pt x="268" y="19"/>
                    </a:lnTo>
                    <a:lnTo>
                      <a:pt x="264" y="46"/>
                    </a:lnTo>
                    <a:lnTo>
                      <a:pt x="262" y="72"/>
                    </a:lnTo>
                    <a:lnTo>
                      <a:pt x="262" y="97"/>
                    </a:lnTo>
                    <a:lnTo>
                      <a:pt x="262" y="118"/>
                    </a:lnTo>
                    <a:lnTo>
                      <a:pt x="262" y="136"/>
                    </a:lnTo>
                    <a:lnTo>
                      <a:pt x="267" y="151"/>
                    </a:lnTo>
                    <a:lnTo>
                      <a:pt x="268" y="167"/>
                    </a:lnTo>
                    <a:lnTo>
                      <a:pt x="270" y="176"/>
                    </a:lnTo>
                    <a:lnTo>
                      <a:pt x="274" y="190"/>
                    </a:lnTo>
                    <a:lnTo>
                      <a:pt x="278" y="201"/>
                    </a:lnTo>
                    <a:lnTo>
                      <a:pt x="281" y="211"/>
                    </a:lnTo>
                    <a:lnTo>
                      <a:pt x="290" y="232"/>
                    </a:lnTo>
                    <a:lnTo>
                      <a:pt x="299" y="254"/>
                    </a:lnTo>
                    <a:lnTo>
                      <a:pt x="312" y="285"/>
                    </a:lnTo>
                    <a:lnTo>
                      <a:pt x="325" y="314"/>
                    </a:lnTo>
                    <a:lnTo>
                      <a:pt x="339" y="343"/>
                    </a:lnTo>
                    <a:lnTo>
                      <a:pt x="349" y="360"/>
                    </a:lnTo>
                    <a:lnTo>
                      <a:pt x="364" y="380"/>
                    </a:lnTo>
                    <a:lnTo>
                      <a:pt x="364" y="436"/>
                    </a:lnTo>
                    <a:lnTo>
                      <a:pt x="341" y="443"/>
                    </a:lnTo>
                    <a:lnTo>
                      <a:pt x="319" y="447"/>
                    </a:lnTo>
                    <a:lnTo>
                      <a:pt x="286" y="451"/>
                    </a:lnTo>
                    <a:lnTo>
                      <a:pt x="247" y="455"/>
                    </a:lnTo>
                    <a:lnTo>
                      <a:pt x="204" y="457"/>
                    </a:lnTo>
                    <a:lnTo>
                      <a:pt x="152" y="457"/>
                    </a:lnTo>
                    <a:lnTo>
                      <a:pt x="112" y="451"/>
                    </a:lnTo>
                    <a:lnTo>
                      <a:pt x="68" y="451"/>
                    </a:lnTo>
                    <a:lnTo>
                      <a:pt x="39" y="445"/>
                    </a:lnTo>
                    <a:lnTo>
                      <a:pt x="22" y="443"/>
                    </a:lnTo>
                    <a:lnTo>
                      <a:pt x="0" y="434"/>
                    </a:lnTo>
                    <a:lnTo>
                      <a:pt x="0" y="380"/>
                    </a:lnTo>
                    <a:lnTo>
                      <a:pt x="9" y="366"/>
                    </a:lnTo>
                    <a:lnTo>
                      <a:pt x="19" y="349"/>
                    </a:lnTo>
                    <a:lnTo>
                      <a:pt x="29" y="337"/>
                    </a:lnTo>
                    <a:lnTo>
                      <a:pt x="45" y="308"/>
                    </a:lnTo>
                    <a:lnTo>
                      <a:pt x="57" y="285"/>
                    </a:lnTo>
                    <a:lnTo>
                      <a:pt x="68" y="263"/>
                    </a:lnTo>
                    <a:lnTo>
                      <a:pt x="80" y="240"/>
                    </a:lnTo>
                    <a:lnTo>
                      <a:pt x="88" y="215"/>
                    </a:lnTo>
                    <a:lnTo>
                      <a:pt x="99" y="184"/>
                    </a:lnTo>
                    <a:lnTo>
                      <a:pt x="106" y="157"/>
                    </a:lnTo>
                    <a:lnTo>
                      <a:pt x="110" y="134"/>
                    </a:lnTo>
                    <a:lnTo>
                      <a:pt x="115" y="110"/>
                    </a:lnTo>
                    <a:lnTo>
                      <a:pt x="116" y="85"/>
                    </a:lnTo>
                    <a:lnTo>
                      <a:pt x="116" y="60"/>
                    </a:lnTo>
                    <a:lnTo>
                      <a:pt x="115" y="41"/>
                    </a:lnTo>
                    <a:lnTo>
                      <a:pt x="109" y="19"/>
                    </a:lnTo>
                    <a:close/>
                  </a:path>
                </a:pathLst>
              </a:custGeom>
              <a:solidFill>
                <a:srgbClr val="BFBFDF"/>
              </a:solidFill>
              <a:ln w="12700">
                <a:solidFill>
                  <a:srgbClr val="000000"/>
                </a:solidFill>
                <a:prstDash val="solid"/>
                <a:round/>
                <a:headEnd/>
                <a:tailEnd/>
              </a:ln>
            </p:spPr>
            <p:txBody>
              <a:bodyPr/>
              <a:lstStyle/>
              <a:p>
                <a:endParaRPr lang="fr-FR"/>
              </a:p>
            </p:txBody>
          </p:sp>
          <p:sp>
            <p:nvSpPr>
              <p:cNvPr id="214" name="Freeform 14"/>
              <p:cNvSpPr>
                <a:spLocks/>
              </p:cNvSpPr>
              <p:nvPr/>
            </p:nvSpPr>
            <p:spPr bwMode="auto">
              <a:xfrm>
                <a:off x="2102" y="2633"/>
                <a:ext cx="284" cy="457"/>
              </a:xfrm>
              <a:custGeom>
                <a:avLst/>
                <a:gdLst/>
                <a:ahLst/>
                <a:cxnLst>
                  <a:cxn ang="0">
                    <a:pos x="109" y="19"/>
                  </a:cxn>
                  <a:cxn ang="0">
                    <a:pos x="122" y="12"/>
                  </a:cxn>
                  <a:cxn ang="0">
                    <a:pos x="139" y="6"/>
                  </a:cxn>
                  <a:cxn ang="0">
                    <a:pos x="159" y="0"/>
                  </a:cxn>
                  <a:cxn ang="0">
                    <a:pos x="180" y="0"/>
                  </a:cxn>
                  <a:cxn ang="0">
                    <a:pos x="200" y="0"/>
                  </a:cxn>
                  <a:cxn ang="0">
                    <a:pos x="216" y="0"/>
                  </a:cxn>
                  <a:cxn ang="0">
                    <a:pos x="229" y="4"/>
                  </a:cxn>
                  <a:cxn ang="0">
                    <a:pos x="227" y="25"/>
                  </a:cxn>
                  <a:cxn ang="0">
                    <a:pos x="227" y="45"/>
                  </a:cxn>
                  <a:cxn ang="0">
                    <a:pos x="226" y="70"/>
                  </a:cxn>
                  <a:cxn ang="0">
                    <a:pos x="225" y="97"/>
                  </a:cxn>
                  <a:cxn ang="0">
                    <a:pos x="225" y="120"/>
                  </a:cxn>
                  <a:cxn ang="0">
                    <a:pos x="225" y="143"/>
                  </a:cxn>
                  <a:cxn ang="0">
                    <a:pos x="225" y="167"/>
                  </a:cxn>
                  <a:cxn ang="0">
                    <a:pos x="226" y="186"/>
                  </a:cxn>
                  <a:cxn ang="0">
                    <a:pos x="227" y="205"/>
                  </a:cxn>
                  <a:cxn ang="0">
                    <a:pos x="229" y="225"/>
                  </a:cxn>
                  <a:cxn ang="0">
                    <a:pos x="230" y="242"/>
                  </a:cxn>
                  <a:cxn ang="0">
                    <a:pos x="233" y="258"/>
                  </a:cxn>
                  <a:cxn ang="0">
                    <a:pos x="236" y="275"/>
                  </a:cxn>
                  <a:cxn ang="0">
                    <a:pos x="239" y="290"/>
                  </a:cxn>
                  <a:cxn ang="0">
                    <a:pos x="242" y="308"/>
                  </a:cxn>
                  <a:cxn ang="0">
                    <a:pos x="249" y="325"/>
                  </a:cxn>
                  <a:cxn ang="0">
                    <a:pos x="259" y="349"/>
                  </a:cxn>
                  <a:cxn ang="0">
                    <a:pos x="270" y="380"/>
                  </a:cxn>
                  <a:cxn ang="0">
                    <a:pos x="280" y="395"/>
                  </a:cxn>
                  <a:cxn ang="0">
                    <a:pos x="284" y="409"/>
                  </a:cxn>
                  <a:cxn ang="0">
                    <a:pos x="284" y="451"/>
                  </a:cxn>
                  <a:cxn ang="0">
                    <a:pos x="245" y="455"/>
                  </a:cxn>
                  <a:cxn ang="0">
                    <a:pos x="203" y="457"/>
                  </a:cxn>
                  <a:cxn ang="0">
                    <a:pos x="152" y="457"/>
                  </a:cxn>
                  <a:cxn ang="0">
                    <a:pos x="112" y="451"/>
                  </a:cxn>
                  <a:cxn ang="0">
                    <a:pos x="68" y="451"/>
                  </a:cxn>
                  <a:cxn ang="0">
                    <a:pos x="39" y="445"/>
                  </a:cxn>
                  <a:cxn ang="0">
                    <a:pos x="22" y="443"/>
                  </a:cxn>
                  <a:cxn ang="0">
                    <a:pos x="0" y="434"/>
                  </a:cxn>
                  <a:cxn ang="0">
                    <a:pos x="0" y="380"/>
                  </a:cxn>
                  <a:cxn ang="0">
                    <a:pos x="9" y="366"/>
                  </a:cxn>
                  <a:cxn ang="0">
                    <a:pos x="19" y="349"/>
                  </a:cxn>
                  <a:cxn ang="0">
                    <a:pos x="29" y="337"/>
                  </a:cxn>
                  <a:cxn ang="0">
                    <a:pos x="45" y="308"/>
                  </a:cxn>
                  <a:cxn ang="0">
                    <a:pos x="57" y="285"/>
                  </a:cxn>
                  <a:cxn ang="0">
                    <a:pos x="68" y="263"/>
                  </a:cxn>
                  <a:cxn ang="0">
                    <a:pos x="80" y="240"/>
                  </a:cxn>
                  <a:cxn ang="0">
                    <a:pos x="88" y="215"/>
                  </a:cxn>
                  <a:cxn ang="0">
                    <a:pos x="99" y="184"/>
                  </a:cxn>
                  <a:cxn ang="0">
                    <a:pos x="104" y="157"/>
                  </a:cxn>
                  <a:cxn ang="0">
                    <a:pos x="110" y="134"/>
                  </a:cxn>
                  <a:cxn ang="0">
                    <a:pos x="113" y="110"/>
                  </a:cxn>
                  <a:cxn ang="0">
                    <a:pos x="114" y="85"/>
                  </a:cxn>
                  <a:cxn ang="0">
                    <a:pos x="114" y="60"/>
                  </a:cxn>
                  <a:cxn ang="0">
                    <a:pos x="113" y="41"/>
                  </a:cxn>
                  <a:cxn ang="0">
                    <a:pos x="109" y="19"/>
                  </a:cxn>
                </a:cxnLst>
                <a:rect l="0" t="0" r="r" b="b"/>
                <a:pathLst>
                  <a:path w="284" h="457">
                    <a:moveTo>
                      <a:pt x="109" y="19"/>
                    </a:moveTo>
                    <a:lnTo>
                      <a:pt x="122" y="12"/>
                    </a:lnTo>
                    <a:lnTo>
                      <a:pt x="139" y="6"/>
                    </a:lnTo>
                    <a:lnTo>
                      <a:pt x="159" y="0"/>
                    </a:lnTo>
                    <a:lnTo>
                      <a:pt x="180" y="0"/>
                    </a:lnTo>
                    <a:lnTo>
                      <a:pt x="200" y="0"/>
                    </a:lnTo>
                    <a:lnTo>
                      <a:pt x="216" y="0"/>
                    </a:lnTo>
                    <a:lnTo>
                      <a:pt x="229" y="4"/>
                    </a:lnTo>
                    <a:lnTo>
                      <a:pt x="227" y="25"/>
                    </a:lnTo>
                    <a:lnTo>
                      <a:pt x="227" y="45"/>
                    </a:lnTo>
                    <a:lnTo>
                      <a:pt x="226" y="70"/>
                    </a:lnTo>
                    <a:lnTo>
                      <a:pt x="225" y="97"/>
                    </a:lnTo>
                    <a:lnTo>
                      <a:pt x="225" y="120"/>
                    </a:lnTo>
                    <a:lnTo>
                      <a:pt x="225" y="143"/>
                    </a:lnTo>
                    <a:lnTo>
                      <a:pt x="225" y="167"/>
                    </a:lnTo>
                    <a:lnTo>
                      <a:pt x="226" y="186"/>
                    </a:lnTo>
                    <a:lnTo>
                      <a:pt x="227" y="205"/>
                    </a:lnTo>
                    <a:lnTo>
                      <a:pt x="229" y="225"/>
                    </a:lnTo>
                    <a:lnTo>
                      <a:pt x="230" y="242"/>
                    </a:lnTo>
                    <a:lnTo>
                      <a:pt x="233" y="258"/>
                    </a:lnTo>
                    <a:lnTo>
                      <a:pt x="236" y="275"/>
                    </a:lnTo>
                    <a:lnTo>
                      <a:pt x="239" y="290"/>
                    </a:lnTo>
                    <a:lnTo>
                      <a:pt x="242" y="308"/>
                    </a:lnTo>
                    <a:lnTo>
                      <a:pt x="249" y="325"/>
                    </a:lnTo>
                    <a:lnTo>
                      <a:pt x="259" y="349"/>
                    </a:lnTo>
                    <a:lnTo>
                      <a:pt x="270" y="380"/>
                    </a:lnTo>
                    <a:lnTo>
                      <a:pt x="280" y="395"/>
                    </a:lnTo>
                    <a:lnTo>
                      <a:pt x="284" y="409"/>
                    </a:lnTo>
                    <a:lnTo>
                      <a:pt x="284" y="451"/>
                    </a:lnTo>
                    <a:lnTo>
                      <a:pt x="245" y="455"/>
                    </a:lnTo>
                    <a:lnTo>
                      <a:pt x="203" y="457"/>
                    </a:lnTo>
                    <a:lnTo>
                      <a:pt x="152" y="457"/>
                    </a:lnTo>
                    <a:lnTo>
                      <a:pt x="112" y="451"/>
                    </a:lnTo>
                    <a:lnTo>
                      <a:pt x="68" y="451"/>
                    </a:lnTo>
                    <a:lnTo>
                      <a:pt x="39" y="445"/>
                    </a:lnTo>
                    <a:lnTo>
                      <a:pt x="22" y="443"/>
                    </a:lnTo>
                    <a:lnTo>
                      <a:pt x="0" y="434"/>
                    </a:lnTo>
                    <a:lnTo>
                      <a:pt x="0" y="380"/>
                    </a:lnTo>
                    <a:lnTo>
                      <a:pt x="9" y="366"/>
                    </a:lnTo>
                    <a:lnTo>
                      <a:pt x="19" y="349"/>
                    </a:lnTo>
                    <a:lnTo>
                      <a:pt x="29" y="337"/>
                    </a:lnTo>
                    <a:lnTo>
                      <a:pt x="45" y="308"/>
                    </a:lnTo>
                    <a:lnTo>
                      <a:pt x="57" y="285"/>
                    </a:lnTo>
                    <a:lnTo>
                      <a:pt x="68" y="263"/>
                    </a:lnTo>
                    <a:lnTo>
                      <a:pt x="80" y="240"/>
                    </a:lnTo>
                    <a:lnTo>
                      <a:pt x="88" y="215"/>
                    </a:lnTo>
                    <a:lnTo>
                      <a:pt x="99" y="184"/>
                    </a:lnTo>
                    <a:lnTo>
                      <a:pt x="104" y="157"/>
                    </a:lnTo>
                    <a:lnTo>
                      <a:pt x="110" y="134"/>
                    </a:lnTo>
                    <a:lnTo>
                      <a:pt x="113" y="110"/>
                    </a:lnTo>
                    <a:lnTo>
                      <a:pt x="114" y="85"/>
                    </a:lnTo>
                    <a:lnTo>
                      <a:pt x="114" y="60"/>
                    </a:lnTo>
                    <a:lnTo>
                      <a:pt x="113" y="41"/>
                    </a:lnTo>
                    <a:lnTo>
                      <a:pt x="109" y="19"/>
                    </a:lnTo>
                    <a:close/>
                  </a:path>
                </a:pathLst>
              </a:custGeom>
              <a:solidFill>
                <a:srgbClr val="7F7F9F"/>
              </a:solidFill>
              <a:ln w="12700">
                <a:solidFill>
                  <a:srgbClr val="000000"/>
                </a:solidFill>
                <a:prstDash val="solid"/>
                <a:round/>
                <a:headEnd/>
                <a:tailEnd/>
              </a:ln>
            </p:spPr>
            <p:txBody>
              <a:bodyPr/>
              <a:lstStyle/>
              <a:p>
                <a:endParaRPr lang="fr-FR"/>
              </a:p>
            </p:txBody>
          </p:sp>
        </p:grpSp>
        <p:grpSp>
          <p:nvGrpSpPr>
            <p:cNvPr id="21" name="Group 15"/>
            <p:cNvGrpSpPr>
              <a:grpSpLocks/>
            </p:cNvGrpSpPr>
            <p:nvPr/>
          </p:nvGrpSpPr>
          <p:grpSpPr bwMode="auto">
            <a:xfrm>
              <a:off x="1769" y="2541"/>
              <a:ext cx="455" cy="577"/>
              <a:chOff x="1769" y="2541"/>
              <a:chExt cx="455" cy="577"/>
            </a:xfrm>
          </p:grpSpPr>
          <p:sp>
            <p:nvSpPr>
              <p:cNvPr id="211" name="Freeform 16"/>
              <p:cNvSpPr>
                <a:spLocks/>
              </p:cNvSpPr>
              <p:nvPr/>
            </p:nvSpPr>
            <p:spPr bwMode="auto">
              <a:xfrm>
                <a:off x="1769" y="2541"/>
                <a:ext cx="455" cy="577"/>
              </a:xfrm>
              <a:custGeom>
                <a:avLst/>
                <a:gdLst/>
                <a:ahLst/>
                <a:cxnLst>
                  <a:cxn ang="0">
                    <a:pos x="137" y="25"/>
                  </a:cxn>
                  <a:cxn ang="0">
                    <a:pos x="154" y="17"/>
                  </a:cxn>
                  <a:cxn ang="0">
                    <a:pos x="174" y="8"/>
                  </a:cxn>
                  <a:cxn ang="0">
                    <a:pos x="199" y="2"/>
                  </a:cxn>
                  <a:cxn ang="0">
                    <a:pos x="225" y="0"/>
                  </a:cxn>
                  <a:cxn ang="0">
                    <a:pos x="249" y="0"/>
                  </a:cxn>
                  <a:cxn ang="0">
                    <a:pos x="270" y="2"/>
                  </a:cxn>
                  <a:cxn ang="0">
                    <a:pos x="288" y="6"/>
                  </a:cxn>
                  <a:cxn ang="0">
                    <a:pos x="308" y="12"/>
                  </a:cxn>
                  <a:cxn ang="0">
                    <a:pos x="327" y="21"/>
                  </a:cxn>
                  <a:cxn ang="0">
                    <a:pos x="334" y="29"/>
                  </a:cxn>
                  <a:cxn ang="0">
                    <a:pos x="330" y="60"/>
                  </a:cxn>
                  <a:cxn ang="0">
                    <a:pos x="329" y="93"/>
                  </a:cxn>
                  <a:cxn ang="0">
                    <a:pos x="329" y="122"/>
                  </a:cxn>
                  <a:cxn ang="0">
                    <a:pos x="329" y="150"/>
                  </a:cxn>
                  <a:cxn ang="0">
                    <a:pos x="329" y="173"/>
                  </a:cxn>
                  <a:cxn ang="0">
                    <a:pos x="331" y="190"/>
                  </a:cxn>
                  <a:cxn ang="0">
                    <a:pos x="336" y="210"/>
                  </a:cxn>
                  <a:cxn ang="0">
                    <a:pos x="339" y="223"/>
                  </a:cxn>
                  <a:cxn ang="0">
                    <a:pos x="343" y="239"/>
                  </a:cxn>
                  <a:cxn ang="0">
                    <a:pos x="349" y="255"/>
                  </a:cxn>
                  <a:cxn ang="0">
                    <a:pos x="353" y="268"/>
                  </a:cxn>
                  <a:cxn ang="0">
                    <a:pos x="362" y="293"/>
                  </a:cxn>
                  <a:cxn ang="0">
                    <a:pos x="372" y="322"/>
                  </a:cxn>
                  <a:cxn ang="0">
                    <a:pos x="390" y="357"/>
                  </a:cxn>
                  <a:cxn ang="0">
                    <a:pos x="407" y="396"/>
                  </a:cxn>
                  <a:cxn ang="0">
                    <a:pos x="424" y="433"/>
                  </a:cxn>
                  <a:cxn ang="0">
                    <a:pos x="436" y="455"/>
                  </a:cxn>
                  <a:cxn ang="0">
                    <a:pos x="455" y="478"/>
                  </a:cxn>
                  <a:cxn ang="0">
                    <a:pos x="455" y="548"/>
                  </a:cxn>
                  <a:cxn ang="0">
                    <a:pos x="427" y="560"/>
                  </a:cxn>
                  <a:cxn ang="0">
                    <a:pos x="398" y="563"/>
                  </a:cxn>
                  <a:cxn ang="0">
                    <a:pos x="355" y="569"/>
                  </a:cxn>
                  <a:cxn ang="0">
                    <a:pos x="308" y="573"/>
                  </a:cxn>
                  <a:cxn ang="0">
                    <a:pos x="254" y="577"/>
                  </a:cxn>
                  <a:cxn ang="0">
                    <a:pos x="192" y="577"/>
                  </a:cxn>
                  <a:cxn ang="0">
                    <a:pos x="138" y="571"/>
                  </a:cxn>
                  <a:cxn ang="0">
                    <a:pos x="86" y="567"/>
                  </a:cxn>
                  <a:cxn ang="0">
                    <a:pos x="49" y="560"/>
                  </a:cxn>
                  <a:cxn ang="0">
                    <a:pos x="26" y="558"/>
                  </a:cxn>
                  <a:cxn ang="0">
                    <a:pos x="0" y="546"/>
                  </a:cxn>
                  <a:cxn ang="0">
                    <a:pos x="0" y="478"/>
                  </a:cxn>
                  <a:cxn ang="0">
                    <a:pos x="12" y="462"/>
                  </a:cxn>
                  <a:cxn ang="0">
                    <a:pos x="25" y="441"/>
                  </a:cxn>
                  <a:cxn ang="0">
                    <a:pos x="38" y="422"/>
                  </a:cxn>
                  <a:cxn ang="0">
                    <a:pos x="58" y="387"/>
                  </a:cxn>
                  <a:cxn ang="0">
                    <a:pos x="73" y="361"/>
                  </a:cxn>
                  <a:cxn ang="0">
                    <a:pos x="86" y="334"/>
                  </a:cxn>
                  <a:cxn ang="0">
                    <a:pos x="99" y="305"/>
                  </a:cxn>
                  <a:cxn ang="0">
                    <a:pos x="110" y="272"/>
                  </a:cxn>
                  <a:cxn ang="0">
                    <a:pos x="124" y="233"/>
                  </a:cxn>
                  <a:cxn ang="0">
                    <a:pos x="132" y="200"/>
                  </a:cxn>
                  <a:cxn ang="0">
                    <a:pos x="138" y="169"/>
                  </a:cxn>
                  <a:cxn ang="0">
                    <a:pos x="142" y="142"/>
                  </a:cxn>
                  <a:cxn ang="0">
                    <a:pos x="145" y="109"/>
                  </a:cxn>
                  <a:cxn ang="0">
                    <a:pos x="145" y="78"/>
                  </a:cxn>
                  <a:cxn ang="0">
                    <a:pos x="144" y="52"/>
                  </a:cxn>
                  <a:cxn ang="0">
                    <a:pos x="137" y="25"/>
                  </a:cxn>
                </a:cxnLst>
                <a:rect l="0" t="0" r="r" b="b"/>
                <a:pathLst>
                  <a:path w="455" h="577">
                    <a:moveTo>
                      <a:pt x="137" y="25"/>
                    </a:moveTo>
                    <a:lnTo>
                      <a:pt x="154" y="17"/>
                    </a:lnTo>
                    <a:lnTo>
                      <a:pt x="174" y="8"/>
                    </a:lnTo>
                    <a:lnTo>
                      <a:pt x="199" y="2"/>
                    </a:lnTo>
                    <a:lnTo>
                      <a:pt x="225" y="0"/>
                    </a:lnTo>
                    <a:lnTo>
                      <a:pt x="249" y="0"/>
                    </a:lnTo>
                    <a:lnTo>
                      <a:pt x="270" y="2"/>
                    </a:lnTo>
                    <a:lnTo>
                      <a:pt x="288" y="6"/>
                    </a:lnTo>
                    <a:lnTo>
                      <a:pt x="308" y="12"/>
                    </a:lnTo>
                    <a:lnTo>
                      <a:pt x="327" y="21"/>
                    </a:lnTo>
                    <a:lnTo>
                      <a:pt x="334" y="29"/>
                    </a:lnTo>
                    <a:lnTo>
                      <a:pt x="330" y="60"/>
                    </a:lnTo>
                    <a:lnTo>
                      <a:pt x="329" y="93"/>
                    </a:lnTo>
                    <a:lnTo>
                      <a:pt x="329" y="122"/>
                    </a:lnTo>
                    <a:lnTo>
                      <a:pt x="329" y="150"/>
                    </a:lnTo>
                    <a:lnTo>
                      <a:pt x="329" y="173"/>
                    </a:lnTo>
                    <a:lnTo>
                      <a:pt x="331" y="190"/>
                    </a:lnTo>
                    <a:lnTo>
                      <a:pt x="336" y="210"/>
                    </a:lnTo>
                    <a:lnTo>
                      <a:pt x="339" y="223"/>
                    </a:lnTo>
                    <a:lnTo>
                      <a:pt x="343" y="239"/>
                    </a:lnTo>
                    <a:lnTo>
                      <a:pt x="349" y="255"/>
                    </a:lnTo>
                    <a:lnTo>
                      <a:pt x="353" y="268"/>
                    </a:lnTo>
                    <a:lnTo>
                      <a:pt x="362" y="293"/>
                    </a:lnTo>
                    <a:lnTo>
                      <a:pt x="372" y="322"/>
                    </a:lnTo>
                    <a:lnTo>
                      <a:pt x="390" y="357"/>
                    </a:lnTo>
                    <a:lnTo>
                      <a:pt x="407" y="396"/>
                    </a:lnTo>
                    <a:lnTo>
                      <a:pt x="424" y="433"/>
                    </a:lnTo>
                    <a:lnTo>
                      <a:pt x="436" y="455"/>
                    </a:lnTo>
                    <a:lnTo>
                      <a:pt x="455" y="478"/>
                    </a:lnTo>
                    <a:lnTo>
                      <a:pt x="455" y="548"/>
                    </a:lnTo>
                    <a:lnTo>
                      <a:pt x="427" y="560"/>
                    </a:lnTo>
                    <a:lnTo>
                      <a:pt x="398" y="563"/>
                    </a:lnTo>
                    <a:lnTo>
                      <a:pt x="355" y="569"/>
                    </a:lnTo>
                    <a:lnTo>
                      <a:pt x="308" y="573"/>
                    </a:lnTo>
                    <a:lnTo>
                      <a:pt x="254" y="577"/>
                    </a:lnTo>
                    <a:lnTo>
                      <a:pt x="192" y="577"/>
                    </a:lnTo>
                    <a:lnTo>
                      <a:pt x="138" y="571"/>
                    </a:lnTo>
                    <a:lnTo>
                      <a:pt x="86" y="567"/>
                    </a:lnTo>
                    <a:lnTo>
                      <a:pt x="49" y="560"/>
                    </a:lnTo>
                    <a:lnTo>
                      <a:pt x="26" y="558"/>
                    </a:lnTo>
                    <a:lnTo>
                      <a:pt x="0" y="546"/>
                    </a:lnTo>
                    <a:lnTo>
                      <a:pt x="0" y="478"/>
                    </a:lnTo>
                    <a:lnTo>
                      <a:pt x="12" y="462"/>
                    </a:lnTo>
                    <a:lnTo>
                      <a:pt x="25" y="441"/>
                    </a:lnTo>
                    <a:lnTo>
                      <a:pt x="38" y="422"/>
                    </a:lnTo>
                    <a:lnTo>
                      <a:pt x="58" y="387"/>
                    </a:lnTo>
                    <a:lnTo>
                      <a:pt x="73" y="361"/>
                    </a:lnTo>
                    <a:lnTo>
                      <a:pt x="86" y="334"/>
                    </a:lnTo>
                    <a:lnTo>
                      <a:pt x="99" y="305"/>
                    </a:lnTo>
                    <a:lnTo>
                      <a:pt x="110" y="272"/>
                    </a:lnTo>
                    <a:lnTo>
                      <a:pt x="124" y="233"/>
                    </a:lnTo>
                    <a:lnTo>
                      <a:pt x="132" y="200"/>
                    </a:lnTo>
                    <a:lnTo>
                      <a:pt x="138" y="169"/>
                    </a:lnTo>
                    <a:lnTo>
                      <a:pt x="142" y="142"/>
                    </a:lnTo>
                    <a:lnTo>
                      <a:pt x="145" y="109"/>
                    </a:lnTo>
                    <a:lnTo>
                      <a:pt x="145" y="78"/>
                    </a:lnTo>
                    <a:lnTo>
                      <a:pt x="144" y="52"/>
                    </a:lnTo>
                    <a:lnTo>
                      <a:pt x="137" y="25"/>
                    </a:lnTo>
                    <a:close/>
                  </a:path>
                </a:pathLst>
              </a:custGeom>
              <a:solidFill>
                <a:srgbClr val="BFBFDF"/>
              </a:solidFill>
              <a:ln w="12700">
                <a:solidFill>
                  <a:srgbClr val="000000"/>
                </a:solidFill>
                <a:prstDash val="solid"/>
                <a:round/>
                <a:headEnd/>
                <a:tailEnd/>
              </a:ln>
            </p:spPr>
            <p:txBody>
              <a:bodyPr/>
              <a:lstStyle/>
              <a:p>
                <a:endParaRPr lang="fr-FR"/>
              </a:p>
            </p:txBody>
          </p:sp>
          <p:sp>
            <p:nvSpPr>
              <p:cNvPr id="212" name="Freeform 17"/>
              <p:cNvSpPr>
                <a:spLocks/>
              </p:cNvSpPr>
              <p:nvPr/>
            </p:nvSpPr>
            <p:spPr bwMode="auto">
              <a:xfrm>
                <a:off x="1769" y="2541"/>
                <a:ext cx="356" cy="577"/>
              </a:xfrm>
              <a:custGeom>
                <a:avLst/>
                <a:gdLst/>
                <a:ahLst/>
                <a:cxnLst>
                  <a:cxn ang="0">
                    <a:pos x="137" y="25"/>
                  </a:cxn>
                  <a:cxn ang="0">
                    <a:pos x="154" y="17"/>
                  </a:cxn>
                  <a:cxn ang="0">
                    <a:pos x="174" y="8"/>
                  </a:cxn>
                  <a:cxn ang="0">
                    <a:pos x="199" y="2"/>
                  </a:cxn>
                  <a:cxn ang="0">
                    <a:pos x="225" y="0"/>
                  </a:cxn>
                  <a:cxn ang="0">
                    <a:pos x="250" y="0"/>
                  </a:cxn>
                  <a:cxn ang="0">
                    <a:pos x="272" y="2"/>
                  </a:cxn>
                  <a:cxn ang="0">
                    <a:pos x="289" y="6"/>
                  </a:cxn>
                  <a:cxn ang="0">
                    <a:pos x="286" y="33"/>
                  </a:cxn>
                  <a:cxn ang="0">
                    <a:pos x="285" y="60"/>
                  </a:cxn>
                  <a:cxn ang="0">
                    <a:pos x="283" y="91"/>
                  </a:cxn>
                  <a:cxn ang="0">
                    <a:pos x="282" y="120"/>
                  </a:cxn>
                  <a:cxn ang="0">
                    <a:pos x="282" y="152"/>
                  </a:cxn>
                  <a:cxn ang="0">
                    <a:pos x="282" y="181"/>
                  </a:cxn>
                  <a:cxn ang="0">
                    <a:pos x="283" y="210"/>
                  </a:cxn>
                  <a:cxn ang="0">
                    <a:pos x="285" y="235"/>
                  </a:cxn>
                  <a:cxn ang="0">
                    <a:pos x="288" y="260"/>
                  </a:cxn>
                  <a:cxn ang="0">
                    <a:pos x="289" y="284"/>
                  </a:cxn>
                  <a:cxn ang="0">
                    <a:pos x="291" y="305"/>
                  </a:cxn>
                  <a:cxn ang="0">
                    <a:pos x="294" y="328"/>
                  </a:cxn>
                  <a:cxn ang="0">
                    <a:pos x="296" y="346"/>
                  </a:cxn>
                  <a:cxn ang="0">
                    <a:pos x="301" y="367"/>
                  </a:cxn>
                  <a:cxn ang="0">
                    <a:pos x="305" y="389"/>
                  </a:cxn>
                  <a:cxn ang="0">
                    <a:pos x="312" y="410"/>
                  </a:cxn>
                  <a:cxn ang="0">
                    <a:pos x="325" y="441"/>
                  </a:cxn>
                  <a:cxn ang="0">
                    <a:pos x="340" y="480"/>
                  </a:cxn>
                  <a:cxn ang="0">
                    <a:pos x="352" y="499"/>
                  </a:cxn>
                  <a:cxn ang="0">
                    <a:pos x="356" y="515"/>
                  </a:cxn>
                  <a:cxn ang="0">
                    <a:pos x="356" y="569"/>
                  </a:cxn>
                  <a:cxn ang="0">
                    <a:pos x="308" y="573"/>
                  </a:cxn>
                  <a:cxn ang="0">
                    <a:pos x="254" y="577"/>
                  </a:cxn>
                  <a:cxn ang="0">
                    <a:pos x="192" y="577"/>
                  </a:cxn>
                  <a:cxn ang="0">
                    <a:pos x="138" y="571"/>
                  </a:cxn>
                  <a:cxn ang="0">
                    <a:pos x="87" y="567"/>
                  </a:cxn>
                  <a:cxn ang="0">
                    <a:pos x="49" y="560"/>
                  </a:cxn>
                  <a:cxn ang="0">
                    <a:pos x="26" y="558"/>
                  </a:cxn>
                  <a:cxn ang="0">
                    <a:pos x="0" y="546"/>
                  </a:cxn>
                  <a:cxn ang="0">
                    <a:pos x="0" y="478"/>
                  </a:cxn>
                  <a:cxn ang="0">
                    <a:pos x="12" y="462"/>
                  </a:cxn>
                  <a:cxn ang="0">
                    <a:pos x="25" y="441"/>
                  </a:cxn>
                  <a:cxn ang="0">
                    <a:pos x="38" y="422"/>
                  </a:cxn>
                  <a:cxn ang="0">
                    <a:pos x="58" y="387"/>
                  </a:cxn>
                  <a:cxn ang="0">
                    <a:pos x="73" y="361"/>
                  </a:cxn>
                  <a:cxn ang="0">
                    <a:pos x="87" y="334"/>
                  </a:cxn>
                  <a:cxn ang="0">
                    <a:pos x="99" y="305"/>
                  </a:cxn>
                  <a:cxn ang="0">
                    <a:pos x="110" y="272"/>
                  </a:cxn>
                  <a:cxn ang="0">
                    <a:pos x="124" y="233"/>
                  </a:cxn>
                  <a:cxn ang="0">
                    <a:pos x="134" y="200"/>
                  </a:cxn>
                  <a:cxn ang="0">
                    <a:pos x="138" y="169"/>
                  </a:cxn>
                  <a:cxn ang="0">
                    <a:pos x="142" y="142"/>
                  </a:cxn>
                  <a:cxn ang="0">
                    <a:pos x="145" y="109"/>
                  </a:cxn>
                  <a:cxn ang="0">
                    <a:pos x="145" y="78"/>
                  </a:cxn>
                  <a:cxn ang="0">
                    <a:pos x="144" y="52"/>
                  </a:cxn>
                  <a:cxn ang="0">
                    <a:pos x="137" y="25"/>
                  </a:cxn>
                </a:cxnLst>
                <a:rect l="0" t="0" r="r" b="b"/>
                <a:pathLst>
                  <a:path w="356" h="577">
                    <a:moveTo>
                      <a:pt x="137" y="25"/>
                    </a:moveTo>
                    <a:lnTo>
                      <a:pt x="154" y="17"/>
                    </a:lnTo>
                    <a:lnTo>
                      <a:pt x="174" y="8"/>
                    </a:lnTo>
                    <a:lnTo>
                      <a:pt x="199" y="2"/>
                    </a:lnTo>
                    <a:lnTo>
                      <a:pt x="225" y="0"/>
                    </a:lnTo>
                    <a:lnTo>
                      <a:pt x="250" y="0"/>
                    </a:lnTo>
                    <a:lnTo>
                      <a:pt x="272" y="2"/>
                    </a:lnTo>
                    <a:lnTo>
                      <a:pt x="289" y="6"/>
                    </a:lnTo>
                    <a:lnTo>
                      <a:pt x="286" y="33"/>
                    </a:lnTo>
                    <a:lnTo>
                      <a:pt x="285" y="60"/>
                    </a:lnTo>
                    <a:lnTo>
                      <a:pt x="283" y="91"/>
                    </a:lnTo>
                    <a:lnTo>
                      <a:pt x="282" y="120"/>
                    </a:lnTo>
                    <a:lnTo>
                      <a:pt x="282" y="152"/>
                    </a:lnTo>
                    <a:lnTo>
                      <a:pt x="282" y="181"/>
                    </a:lnTo>
                    <a:lnTo>
                      <a:pt x="283" y="210"/>
                    </a:lnTo>
                    <a:lnTo>
                      <a:pt x="285" y="235"/>
                    </a:lnTo>
                    <a:lnTo>
                      <a:pt x="288" y="260"/>
                    </a:lnTo>
                    <a:lnTo>
                      <a:pt x="289" y="284"/>
                    </a:lnTo>
                    <a:lnTo>
                      <a:pt x="291" y="305"/>
                    </a:lnTo>
                    <a:lnTo>
                      <a:pt x="294" y="328"/>
                    </a:lnTo>
                    <a:lnTo>
                      <a:pt x="296" y="346"/>
                    </a:lnTo>
                    <a:lnTo>
                      <a:pt x="301" y="367"/>
                    </a:lnTo>
                    <a:lnTo>
                      <a:pt x="305" y="389"/>
                    </a:lnTo>
                    <a:lnTo>
                      <a:pt x="312" y="410"/>
                    </a:lnTo>
                    <a:lnTo>
                      <a:pt x="325" y="441"/>
                    </a:lnTo>
                    <a:lnTo>
                      <a:pt x="340" y="480"/>
                    </a:lnTo>
                    <a:lnTo>
                      <a:pt x="352" y="499"/>
                    </a:lnTo>
                    <a:lnTo>
                      <a:pt x="356" y="515"/>
                    </a:lnTo>
                    <a:lnTo>
                      <a:pt x="356" y="569"/>
                    </a:lnTo>
                    <a:lnTo>
                      <a:pt x="308" y="573"/>
                    </a:lnTo>
                    <a:lnTo>
                      <a:pt x="254" y="577"/>
                    </a:lnTo>
                    <a:lnTo>
                      <a:pt x="192" y="577"/>
                    </a:lnTo>
                    <a:lnTo>
                      <a:pt x="138" y="571"/>
                    </a:lnTo>
                    <a:lnTo>
                      <a:pt x="87" y="567"/>
                    </a:lnTo>
                    <a:lnTo>
                      <a:pt x="49" y="560"/>
                    </a:lnTo>
                    <a:lnTo>
                      <a:pt x="26" y="558"/>
                    </a:lnTo>
                    <a:lnTo>
                      <a:pt x="0" y="546"/>
                    </a:lnTo>
                    <a:lnTo>
                      <a:pt x="0" y="478"/>
                    </a:lnTo>
                    <a:lnTo>
                      <a:pt x="12" y="462"/>
                    </a:lnTo>
                    <a:lnTo>
                      <a:pt x="25" y="441"/>
                    </a:lnTo>
                    <a:lnTo>
                      <a:pt x="38" y="422"/>
                    </a:lnTo>
                    <a:lnTo>
                      <a:pt x="58" y="387"/>
                    </a:lnTo>
                    <a:lnTo>
                      <a:pt x="73" y="361"/>
                    </a:lnTo>
                    <a:lnTo>
                      <a:pt x="87" y="334"/>
                    </a:lnTo>
                    <a:lnTo>
                      <a:pt x="99" y="305"/>
                    </a:lnTo>
                    <a:lnTo>
                      <a:pt x="110" y="272"/>
                    </a:lnTo>
                    <a:lnTo>
                      <a:pt x="124" y="233"/>
                    </a:lnTo>
                    <a:lnTo>
                      <a:pt x="134" y="200"/>
                    </a:lnTo>
                    <a:lnTo>
                      <a:pt x="138" y="169"/>
                    </a:lnTo>
                    <a:lnTo>
                      <a:pt x="142" y="142"/>
                    </a:lnTo>
                    <a:lnTo>
                      <a:pt x="145" y="109"/>
                    </a:lnTo>
                    <a:lnTo>
                      <a:pt x="145" y="78"/>
                    </a:lnTo>
                    <a:lnTo>
                      <a:pt x="144" y="52"/>
                    </a:lnTo>
                    <a:lnTo>
                      <a:pt x="137" y="25"/>
                    </a:lnTo>
                    <a:close/>
                  </a:path>
                </a:pathLst>
              </a:custGeom>
              <a:solidFill>
                <a:srgbClr val="7F7F9F"/>
              </a:solidFill>
              <a:ln w="12700">
                <a:solidFill>
                  <a:srgbClr val="000000"/>
                </a:solidFill>
                <a:prstDash val="solid"/>
                <a:round/>
                <a:headEnd/>
                <a:tailEnd/>
              </a:ln>
            </p:spPr>
            <p:txBody>
              <a:bodyPr/>
              <a:lstStyle/>
              <a:p>
                <a:endParaRPr lang="fr-FR"/>
              </a:p>
            </p:txBody>
          </p:sp>
        </p:grpSp>
        <p:grpSp>
          <p:nvGrpSpPr>
            <p:cNvPr id="22" name="Group 18"/>
            <p:cNvGrpSpPr>
              <a:grpSpLocks/>
            </p:cNvGrpSpPr>
            <p:nvPr/>
          </p:nvGrpSpPr>
          <p:grpSpPr bwMode="auto">
            <a:xfrm>
              <a:off x="1346" y="2459"/>
              <a:ext cx="539" cy="684"/>
              <a:chOff x="1346" y="2459"/>
              <a:chExt cx="539" cy="684"/>
            </a:xfrm>
          </p:grpSpPr>
          <p:sp>
            <p:nvSpPr>
              <p:cNvPr id="209" name="Freeform 19"/>
              <p:cNvSpPr>
                <a:spLocks/>
              </p:cNvSpPr>
              <p:nvPr/>
            </p:nvSpPr>
            <p:spPr bwMode="auto">
              <a:xfrm>
                <a:off x="1346" y="2459"/>
                <a:ext cx="539" cy="684"/>
              </a:xfrm>
              <a:custGeom>
                <a:avLst/>
                <a:gdLst/>
                <a:ahLst/>
                <a:cxnLst>
                  <a:cxn ang="0">
                    <a:pos x="163" y="29"/>
                  </a:cxn>
                  <a:cxn ang="0">
                    <a:pos x="182" y="17"/>
                  </a:cxn>
                  <a:cxn ang="0">
                    <a:pos x="206" y="10"/>
                  </a:cxn>
                  <a:cxn ang="0">
                    <a:pos x="235" y="2"/>
                  </a:cxn>
                  <a:cxn ang="0">
                    <a:pos x="266" y="0"/>
                  </a:cxn>
                  <a:cxn ang="0">
                    <a:pos x="296" y="0"/>
                  </a:cxn>
                  <a:cxn ang="0">
                    <a:pos x="321" y="2"/>
                  </a:cxn>
                  <a:cxn ang="0">
                    <a:pos x="341" y="6"/>
                  </a:cxn>
                  <a:cxn ang="0">
                    <a:pos x="365" y="14"/>
                  </a:cxn>
                  <a:cxn ang="0">
                    <a:pos x="386" y="25"/>
                  </a:cxn>
                  <a:cxn ang="0">
                    <a:pos x="395" y="31"/>
                  </a:cxn>
                  <a:cxn ang="0">
                    <a:pos x="391" y="72"/>
                  </a:cxn>
                  <a:cxn ang="0">
                    <a:pos x="388" y="111"/>
                  </a:cxn>
                  <a:cxn ang="0">
                    <a:pos x="388" y="148"/>
                  </a:cxn>
                  <a:cxn ang="0">
                    <a:pos x="388" y="179"/>
                  </a:cxn>
                  <a:cxn ang="0">
                    <a:pos x="391" y="204"/>
                  </a:cxn>
                  <a:cxn ang="0">
                    <a:pos x="394" y="227"/>
                  </a:cxn>
                  <a:cxn ang="0">
                    <a:pos x="397" y="247"/>
                  </a:cxn>
                  <a:cxn ang="0">
                    <a:pos x="401" y="264"/>
                  </a:cxn>
                  <a:cxn ang="0">
                    <a:pos x="407" y="284"/>
                  </a:cxn>
                  <a:cxn ang="0">
                    <a:pos x="413" y="303"/>
                  </a:cxn>
                  <a:cxn ang="0">
                    <a:pos x="417" y="317"/>
                  </a:cxn>
                  <a:cxn ang="0">
                    <a:pos x="429" y="348"/>
                  </a:cxn>
                  <a:cxn ang="0">
                    <a:pos x="442" y="381"/>
                  </a:cxn>
                  <a:cxn ang="0">
                    <a:pos x="461" y="424"/>
                  </a:cxn>
                  <a:cxn ang="0">
                    <a:pos x="482" y="470"/>
                  </a:cxn>
                  <a:cxn ang="0">
                    <a:pos x="504" y="513"/>
                  </a:cxn>
                  <a:cxn ang="0">
                    <a:pos x="516" y="538"/>
                  </a:cxn>
                  <a:cxn ang="0">
                    <a:pos x="539" y="565"/>
                  </a:cxn>
                  <a:cxn ang="0">
                    <a:pos x="539" y="651"/>
                  </a:cxn>
                  <a:cxn ang="0">
                    <a:pos x="506" y="661"/>
                  </a:cxn>
                  <a:cxn ang="0">
                    <a:pos x="471" y="667"/>
                  </a:cxn>
                  <a:cxn ang="0">
                    <a:pos x="421" y="676"/>
                  </a:cxn>
                  <a:cxn ang="0">
                    <a:pos x="365" y="680"/>
                  </a:cxn>
                  <a:cxn ang="0">
                    <a:pos x="302" y="684"/>
                  </a:cxn>
                  <a:cxn ang="0">
                    <a:pos x="225" y="684"/>
                  </a:cxn>
                  <a:cxn ang="0">
                    <a:pos x="164" y="678"/>
                  </a:cxn>
                  <a:cxn ang="0">
                    <a:pos x="100" y="672"/>
                  </a:cxn>
                  <a:cxn ang="0">
                    <a:pos x="58" y="665"/>
                  </a:cxn>
                  <a:cxn ang="0">
                    <a:pos x="32" y="661"/>
                  </a:cxn>
                  <a:cxn ang="0">
                    <a:pos x="0" y="647"/>
                  </a:cxn>
                  <a:cxn ang="0">
                    <a:pos x="0" y="565"/>
                  </a:cxn>
                  <a:cxn ang="0">
                    <a:pos x="15" y="550"/>
                  </a:cxn>
                  <a:cxn ang="0">
                    <a:pos x="28" y="525"/>
                  </a:cxn>
                  <a:cxn ang="0">
                    <a:pos x="45" y="503"/>
                  </a:cxn>
                  <a:cxn ang="0">
                    <a:pos x="68" y="461"/>
                  </a:cxn>
                  <a:cxn ang="0">
                    <a:pos x="84" y="428"/>
                  </a:cxn>
                  <a:cxn ang="0">
                    <a:pos x="100" y="396"/>
                  </a:cxn>
                  <a:cxn ang="0">
                    <a:pos x="118" y="359"/>
                  </a:cxn>
                  <a:cxn ang="0">
                    <a:pos x="131" y="323"/>
                  </a:cxn>
                  <a:cxn ang="0">
                    <a:pos x="145" y="276"/>
                  </a:cxn>
                  <a:cxn ang="0">
                    <a:pos x="155" y="237"/>
                  </a:cxn>
                  <a:cxn ang="0">
                    <a:pos x="163" y="202"/>
                  </a:cxn>
                  <a:cxn ang="0">
                    <a:pos x="167" y="169"/>
                  </a:cxn>
                  <a:cxn ang="0">
                    <a:pos x="171" y="130"/>
                  </a:cxn>
                  <a:cxn ang="0">
                    <a:pos x="171" y="93"/>
                  </a:cxn>
                  <a:cxn ang="0">
                    <a:pos x="169" y="62"/>
                  </a:cxn>
                  <a:cxn ang="0">
                    <a:pos x="163" y="29"/>
                  </a:cxn>
                </a:cxnLst>
                <a:rect l="0" t="0" r="r" b="b"/>
                <a:pathLst>
                  <a:path w="539" h="684">
                    <a:moveTo>
                      <a:pt x="163" y="29"/>
                    </a:moveTo>
                    <a:lnTo>
                      <a:pt x="182" y="17"/>
                    </a:lnTo>
                    <a:lnTo>
                      <a:pt x="206" y="10"/>
                    </a:lnTo>
                    <a:lnTo>
                      <a:pt x="235" y="2"/>
                    </a:lnTo>
                    <a:lnTo>
                      <a:pt x="266" y="0"/>
                    </a:lnTo>
                    <a:lnTo>
                      <a:pt x="296" y="0"/>
                    </a:lnTo>
                    <a:lnTo>
                      <a:pt x="321" y="2"/>
                    </a:lnTo>
                    <a:lnTo>
                      <a:pt x="341" y="6"/>
                    </a:lnTo>
                    <a:lnTo>
                      <a:pt x="365" y="14"/>
                    </a:lnTo>
                    <a:lnTo>
                      <a:pt x="386" y="25"/>
                    </a:lnTo>
                    <a:lnTo>
                      <a:pt x="395" y="31"/>
                    </a:lnTo>
                    <a:lnTo>
                      <a:pt x="391" y="72"/>
                    </a:lnTo>
                    <a:lnTo>
                      <a:pt x="388" y="111"/>
                    </a:lnTo>
                    <a:lnTo>
                      <a:pt x="388" y="148"/>
                    </a:lnTo>
                    <a:lnTo>
                      <a:pt x="388" y="179"/>
                    </a:lnTo>
                    <a:lnTo>
                      <a:pt x="391" y="204"/>
                    </a:lnTo>
                    <a:lnTo>
                      <a:pt x="394" y="227"/>
                    </a:lnTo>
                    <a:lnTo>
                      <a:pt x="397" y="247"/>
                    </a:lnTo>
                    <a:lnTo>
                      <a:pt x="401" y="264"/>
                    </a:lnTo>
                    <a:lnTo>
                      <a:pt x="407" y="284"/>
                    </a:lnTo>
                    <a:lnTo>
                      <a:pt x="413" y="303"/>
                    </a:lnTo>
                    <a:lnTo>
                      <a:pt x="417" y="317"/>
                    </a:lnTo>
                    <a:lnTo>
                      <a:pt x="429" y="348"/>
                    </a:lnTo>
                    <a:lnTo>
                      <a:pt x="442" y="381"/>
                    </a:lnTo>
                    <a:lnTo>
                      <a:pt x="461" y="424"/>
                    </a:lnTo>
                    <a:lnTo>
                      <a:pt x="482" y="470"/>
                    </a:lnTo>
                    <a:lnTo>
                      <a:pt x="504" y="513"/>
                    </a:lnTo>
                    <a:lnTo>
                      <a:pt x="516" y="538"/>
                    </a:lnTo>
                    <a:lnTo>
                      <a:pt x="539" y="565"/>
                    </a:lnTo>
                    <a:lnTo>
                      <a:pt x="539" y="651"/>
                    </a:lnTo>
                    <a:lnTo>
                      <a:pt x="506" y="661"/>
                    </a:lnTo>
                    <a:lnTo>
                      <a:pt x="471" y="667"/>
                    </a:lnTo>
                    <a:lnTo>
                      <a:pt x="421" y="676"/>
                    </a:lnTo>
                    <a:lnTo>
                      <a:pt x="365" y="680"/>
                    </a:lnTo>
                    <a:lnTo>
                      <a:pt x="302" y="684"/>
                    </a:lnTo>
                    <a:lnTo>
                      <a:pt x="225" y="684"/>
                    </a:lnTo>
                    <a:lnTo>
                      <a:pt x="164" y="678"/>
                    </a:lnTo>
                    <a:lnTo>
                      <a:pt x="100" y="672"/>
                    </a:lnTo>
                    <a:lnTo>
                      <a:pt x="58" y="665"/>
                    </a:lnTo>
                    <a:lnTo>
                      <a:pt x="32" y="661"/>
                    </a:lnTo>
                    <a:lnTo>
                      <a:pt x="0" y="647"/>
                    </a:lnTo>
                    <a:lnTo>
                      <a:pt x="0" y="565"/>
                    </a:lnTo>
                    <a:lnTo>
                      <a:pt x="15" y="550"/>
                    </a:lnTo>
                    <a:lnTo>
                      <a:pt x="28" y="525"/>
                    </a:lnTo>
                    <a:lnTo>
                      <a:pt x="45" y="503"/>
                    </a:lnTo>
                    <a:lnTo>
                      <a:pt x="68" y="461"/>
                    </a:lnTo>
                    <a:lnTo>
                      <a:pt x="84" y="428"/>
                    </a:lnTo>
                    <a:lnTo>
                      <a:pt x="100" y="396"/>
                    </a:lnTo>
                    <a:lnTo>
                      <a:pt x="118" y="359"/>
                    </a:lnTo>
                    <a:lnTo>
                      <a:pt x="131" y="323"/>
                    </a:lnTo>
                    <a:lnTo>
                      <a:pt x="145" y="276"/>
                    </a:lnTo>
                    <a:lnTo>
                      <a:pt x="155" y="237"/>
                    </a:lnTo>
                    <a:lnTo>
                      <a:pt x="163" y="202"/>
                    </a:lnTo>
                    <a:lnTo>
                      <a:pt x="167" y="169"/>
                    </a:lnTo>
                    <a:lnTo>
                      <a:pt x="171" y="130"/>
                    </a:lnTo>
                    <a:lnTo>
                      <a:pt x="171" y="93"/>
                    </a:lnTo>
                    <a:lnTo>
                      <a:pt x="169" y="62"/>
                    </a:lnTo>
                    <a:lnTo>
                      <a:pt x="163" y="29"/>
                    </a:lnTo>
                    <a:close/>
                  </a:path>
                </a:pathLst>
              </a:custGeom>
              <a:solidFill>
                <a:srgbClr val="FF0033"/>
              </a:solidFill>
              <a:ln w="12700">
                <a:solidFill>
                  <a:srgbClr val="000000"/>
                </a:solidFill>
                <a:prstDash val="solid"/>
                <a:round/>
                <a:headEnd/>
                <a:tailEnd/>
              </a:ln>
            </p:spPr>
            <p:txBody>
              <a:bodyPr/>
              <a:lstStyle/>
              <a:p>
                <a:endParaRPr lang="fr-FR"/>
              </a:p>
            </p:txBody>
          </p:sp>
          <p:sp>
            <p:nvSpPr>
              <p:cNvPr id="210" name="Freeform 20"/>
              <p:cNvSpPr>
                <a:spLocks/>
              </p:cNvSpPr>
              <p:nvPr/>
            </p:nvSpPr>
            <p:spPr bwMode="auto">
              <a:xfrm>
                <a:off x="1346" y="2459"/>
                <a:ext cx="422" cy="684"/>
              </a:xfrm>
              <a:custGeom>
                <a:avLst/>
                <a:gdLst/>
                <a:ahLst/>
                <a:cxnLst>
                  <a:cxn ang="0">
                    <a:pos x="163" y="29"/>
                  </a:cxn>
                  <a:cxn ang="0">
                    <a:pos x="182" y="17"/>
                  </a:cxn>
                  <a:cxn ang="0">
                    <a:pos x="207" y="10"/>
                  </a:cxn>
                  <a:cxn ang="0">
                    <a:pos x="236" y="2"/>
                  </a:cxn>
                  <a:cxn ang="0">
                    <a:pos x="266" y="0"/>
                  </a:cxn>
                  <a:cxn ang="0">
                    <a:pos x="297" y="0"/>
                  </a:cxn>
                  <a:cxn ang="0">
                    <a:pos x="322" y="2"/>
                  </a:cxn>
                  <a:cxn ang="0">
                    <a:pos x="342" y="6"/>
                  </a:cxn>
                  <a:cxn ang="0">
                    <a:pos x="339" y="39"/>
                  </a:cxn>
                  <a:cxn ang="0">
                    <a:pos x="336" y="70"/>
                  </a:cxn>
                  <a:cxn ang="0">
                    <a:pos x="336" y="107"/>
                  </a:cxn>
                  <a:cxn ang="0">
                    <a:pos x="335" y="146"/>
                  </a:cxn>
                  <a:cxn ang="0">
                    <a:pos x="335" y="179"/>
                  </a:cxn>
                  <a:cxn ang="0">
                    <a:pos x="335" y="214"/>
                  </a:cxn>
                  <a:cxn ang="0">
                    <a:pos x="335" y="249"/>
                  </a:cxn>
                  <a:cxn ang="0">
                    <a:pos x="336" y="278"/>
                  </a:cxn>
                  <a:cxn ang="0">
                    <a:pos x="339" y="307"/>
                  </a:cxn>
                  <a:cxn ang="0">
                    <a:pos x="342" y="336"/>
                  </a:cxn>
                  <a:cxn ang="0">
                    <a:pos x="343" y="361"/>
                  </a:cxn>
                  <a:cxn ang="0">
                    <a:pos x="348" y="389"/>
                  </a:cxn>
                  <a:cxn ang="0">
                    <a:pos x="351" y="412"/>
                  </a:cxn>
                  <a:cxn ang="0">
                    <a:pos x="355" y="435"/>
                  </a:cxn>
                  <a:cxn ang="0">
                    <a:pos x="362" y="462"/>
                  </a:cxn>
                  <a:cxn ang="0">
                    <a:pos x="371" y="484"/>
                  </a:cxn>
                  <a:cxn ang="0">
                    <a:pos x="387" y="521"/>
                  </a:cxn>
                  <a:cxn ang="0">
                    <a:pos x="403" y="567"/>
                  </a:cxn>
                  <a:cxn ang="0">
                    <a:pos x="416" y="593"/>
                  </a:cxn>
                  <a:cxn ang="0">
                    <a:pos x="422" y="612"/>
                  </a:cxn>
                  <a:cxn ang="0">
                    <a:pos x="422" y="676"/>
                  </a:cxn>
                  <a:cxn ang="0">
                    <a:pos x="365" y="680"/>
                  </a:cxn>
                  <a:cxn ang="0">
                    <a:pos x="303" y="684"/>
                  </a:cxn>
                  <a:cxn ang="0">
                    <a:pos x="226" y="684"/>
                  </a:cxn>
                  <a:cxn ang="0">
                    <a:pos x="164" y="678"/>
                  </a:cxn>
                  <a:cxn ang="0">
                    <a:pos x="100" y="672"/>
                  </a:cxn>
                  <a:cxn ang="0">
                    <a:pos x="58" y="665"/>
                  </a:cxn>
                  <a:cxn ang="0">
                    <a:pos x="32" y="661"/>
                  </a:cxn>
                  <a:cxn ang="0">
                    <a:pos x="0" y="647"/>
                  </a:cxn>
                  <a:cxn ang="0">
                    <a:pos x="0" y="565"/>
                  </a:cxn>
                  <a:cxn ang="0">
                    <a:pos x="15" y="550"/>
                  </a:cxn>
                  <a:cxn ang="0">
                    <a:pos x="28" y="525"/>
                  </a:cxn>
                  <a:cxn ang="0">
                    <a:pos x="45" y="503"/>
                  </a:cxn>
                  <a:cxn ang="0">
                    <a:pos x="68" y="461"/>
                  </a:cxn>
                  <a:cxn ang="0">
                    <a:pos x="86" y="428"/>
                  </a:cxn>
                  <a:cxn ang="0">
                    <a:pos x="100" y="396"/>
                  </a:cxn>
                  <a:cxn ang="0">
                    <a:pos x="118" y="359"/>
                  </a:cxn>
                  <a:cxn ang="0">
                    <a:pos x="131" y="323"/>
                  </a:cxn>
                  <a:cxn ang="0">
                    <a:pos x="146" y="276"/>
                  </a:cxn>
                  <a:cxn ang="0">
                    <a:pos x="156" y="237"/>
                  </a:cxn>
                  <a:cxn ang="0">
                    <a:pos x="163" y="202"/>
                  </a:cxn>
                  <a:cxn ang="0">
                    <a:pos x="167" y="169"/>
                  </a:cxn>
                  <a:cxn ang="0">
                    <a:pos x="172" y="130"/>
                  </a:cxn>
                  <a:cxn ang="0">
                    <a:pos x="172" y="93"/>
                  </a:cxn>
                  <a:cxn ang="0">
                    <a:pos x="169" y="62"/>
                  </a:cxn>
                  <a:cxn ang="0">
                    <a:pos x="163" y="29"/>
                  </a:cxn>
                </a:cxnLst>
                <a:rect l="0" t="0" r="r" b="b"/>
                <a:pathLst>
                  <a:path w="422" h="684">
                    <a:moveTo>
                      <a:pt x="163" y="29"/>
                    </a:moveTo>
                    <a:lnTo>
                      <a:pt x="182" y="17"/>
                    </a:lnTo>
                    <a:lnTo>
                      <a:pt x="207" y="10"/>
                    </a:lnTo>
                    <a:lnTo>
                      <a:pt x="236" y="2"/>
                    </a:lnTo>
                    <a:lnTo>
                      <a:pt x="266" y="0"/>
                    </a:lnTo>
                    <a:lnTo>
                      <a:pt x="297" y="0"/>
                    </a:lnTo>
                    <a:lnTo>
                      <a:pt x="322" y="2"/>
                    </a:lnTo>
                    <a:lnTo>
                      <a:pt x="342" y="6"/>
                    </a:lnTo>
                    <a:lnTo>
                      <a:pt x="339" y="39"/>
                    </a:lnTo>
                    <a:lnTo>
                      <a:pt x="336" y="70"/>
                    </a:lnTo>
                    <a:lnTo>
                      <a:pt x="336" y="107"/>
                    </a:lnTo>
                    <a:lnTo>
                      <a:pt x="335" y="146"/>
                    </a:lnTo>
                    <a:lnTo>
                      <a:pt x="335" y="179"/>
                    </a:lnTo>
                    <a:lnTo>
                      <a:pt x="335" y="214"/>
                    </a:lnTo>
                    <a:lnTo>
                      <a:pt x="335" y="249"/>
                    </a:lnTo>
                    <a:lnTo>
                      <a:pt x="336" y="278"/>
                    </a:lnTo>
                    <a:lnTo>
                      <a:pt x="339" y="307"/>
                    </a:lnTo>
                    <a:lnTo>
                      <a:pt x="342" y="336"/>
                    </a:lnTo>
                    <a:lnTo>
                      <a:pt x="343" y="361"/>
                    </a:lnTo>
                    <a:lnTo>
                      <a:pt x="348" y="389"/>
                    </a:lnTo>
                    <a:lnTo>
                      <a:pt x="351" y="412"/>
                    </a:lnTo>
                    <a:lnTo>
                      <a:pt x="355" y="435"/>
                    </a:lnTo>
                    <a:lnTo>
                      <a:pt x="362" y="462"/>
                    </a:lnTo>
                    <a:lnTo>
                      <a:pt x="371" y="484"/>
                    </a:lnTo>
                    <a:lnTo>
                      <a:pt x="387" y="521"/>
                    </a:lnTo>
                    <a:lnTo>
                      <a:pt x="403" y="567"/>
                    </a:lnTo>
                    <a:lnTo>
                      <a:pt x="416" y="593"/>
                    </a:lnTo>
                    <a:lnTo>
                      <a:pt x="422" y="612"/>
                    </a:lnTo>
                    <a:lnTo>
                      <a:pt x="422" y="676"/>
                    </a:lnTo>
                    <a:lnTo>
                      <a:pt x="365" y="680"/>
                    </a:lnTo>
                    <a:lnTo>
                      <a:pt x="303" y="684"/>
                    </a:lnTo>
                    <a:lnTo>
                      <a:pt x="226" y="684"/>
                    </a:lnTo>
                    <a:lnTo>
                      <a:pt x="164" y="678"/>
                    </a:lnTo>
                    <a:lnTo>
                      <a:pt x="100" y="672"/>
                    </a:lnTo>
                    <a:lnTo>
                      <a:pt x="58" y="665"/>
                    </a:lnTo>
                    <a:lnTo>
                      <a:pt x="32" y="661"/>
                    </a:lnTo>
                    <a:lnTo>
                      <a:pt x="0" y="647"/>
                    </a:lnTo>
                    <a:lnTo>
                      <a:pt x="0" y="565"/>
                    </a:lnTo>
                    <a:lnTo>
                      <a:pt x="15" y="550"/>
                    </a:lnTo>
                    <a:lnTo>
                      <a:pt x="28" y="525"/>
                    </a:lnTo>
                    <a:lnTo>
                      <a:pt x="45" y="503"/>
                    </a:lnTo>
                    <a:lnTo>
                      <a:pt x="68" y="461"/>
                    </a:lnTo>
                    <a:lnTo>
                      <a:pt x="86" y="428"/>
                    </a:lnTo>
                    <a:lnTo>
                      <a:pt x="100" y="396"/>
                    </a:lnTo>
                    <a:lnTo>
                      <a:pt x="118" y="359"/>
                    </a:lnTo>
                    <a:lnTo>
                      <a:pt x="131" y="323"/>
                    </a:lnTo>
                    <a:lnTo>
                      <a:pt x="146" y="276"/>
                    </a:lnTo>
                    <a:lnTo>
                      <a:pt x="156" y="237"/>
                    </a:lnTo>
                    <a:lnTo>
                      <a:pt x="163" y="202"/>
                    </a:lnTo>
                    <a:lnTo>
                      <a:pt x="167" y="169"/>
                    </a:lnTo>
                    <a:lnTo>
                      <a:pt x="172" y="130"/>
                    </a:lnTo>
                    <a:lnTo>
                      <a:pt x="172" y="93"/>
                    </a:lnTo>
                    <a:lnTo>
                      <a:pt x="169" y="62"/>
                    </a:lnTo>
                    <a:lnTo>
                      <a:pt x="163" y="29"/>
                    </a:lnTo>
                    <a:close/>
                  </a:path>
                </a:pathLst>
              </a:custGeom>
              <a:solidFill>
                <a:srgbClr val="FF0033"/>
              </a:solidFill>
              <a:ln w="12700">
                <a:solidFill>
                  <a:srgbClr val="000000"/>
                </a:solidFill>
                <a:prstDash val="solid"/>
                <a:round/>
                <a:headEnd/>
                <a:tailEnd/>
              </a:ln>
            </p:spPr>
            <p:txBody>
              <a:bodyPr/>
              <a:lstStyle/>
              <a:p>
                <a:endParaRPr lang="fr-FR"/>
              </a:p>
            </p:txBody>
          </p:sp>
        </p:grpSp>
        <p:grpSp>
          <p:nvGrpSpPr>
            <p:cNvPr id="23" name="Group 21"/>
            <p:cNvGrpSpPr>
              <a:grpSpLocks/>
            </p:cNvGrpSpPr>
            <p:nvPr/>
          </p:nvGrpSpPr>
          <p:grpSpPr bwMode="auto">
            <a:xfrm>
              <a:off x="1763" y="1922"/>
              <a:ext cx="105" cy="1205"/>
              <a:chOff x="1763" y="1922"/>
              <a:chExt cx="105" cy="1205"/>
            </a:xfrm>
          </p:grpSpPr>
          <p:sp>
            <p:nvSpPr>
              <p:cNvPr id="200" name="Oval 22"/>
              <p:cNvSpPr>
                <a:spLocks noChangeArrowheads="1"/>
              </p:cNvSpPr>
              <p:nvPr/>
            </p:nvSpPr>
            <p:spPr bwMode="auto">
              <a:xfrm>
                <a:off x="1764" y="1924"/>
                <a:ext cx="101" cy="53"/>
              </a:xfrm>
              <a:prstGeom prst="ellipse">
                <a:avLst/>
              </a:prstGeom>
              <a:solidFill>
                <a:srgbClr val="FFFFFF"/>
              </a:solidFill>
              <a:ln w="12700">
                <a:solidFill>
                  <a:srgbClr val="000000"/>
                </a:solidFill>
                <a:round/>
                <a:headEnd/>
                <a:tailEnd/>
              </a:ln>
            </p:spPr>
            <p:txBody>
              <a:bodyPr/>
              <a:lstStyle/>
              <a:p>
                <a:endParaRPr lang="fr-FR"/>
              </a:p>
            </p:txBody>
          </p:sp>
          <p:sp>
            <p:nvSpPr>
              <p:cNvPr id="201" name="Rectangle 23"/>
              <p:cNvSpPr>
                <a:spLocks noChangeArrowheads="1"/>
              </p:cNvSpPr>
              <p:nvPr/>
            </p:nvSpPr>
            <p:spPr bwMode="auto">
              <a:xfrm>
                <a:off x="1764" y="1949"/>
                <a:ext cx="101" cy="1174"/>
              </a:xfrm>
              <a:prstGeom prst="rect">
                <a:avLst/>
              </a:prstGeom>
              <a:solidFill>
                <a:srgbClr val="FFFFFF"/>
              </a:solidFill>
              <a:ln w="12700">
                <a:solidFill>
                  <a:srgbClr val="000000"/>
                </a:solidFill>
                <a:miter lim="800000"/>
                <a:headEnd/>
                <a:tailEnd/>
              </a:ln>
            </p:spPr>
            <p:txBody>
              <a:bodyPr/>
              <a:lstStyle/>
              <a:p>
                <a:endParaRPr lang="fr-FR"/>
              </a:p>
            </p:txBody>
          </p:sp>
          <p:grpSp>
            <p:nvGrpSpPr>
              <p:cNvPr id="202" name="Group 24"/>
              <p:cNvGrpSpPr>
                <a:grpSpLocks/>
              </p:cNvGrpSpPr>
              <p:nvPr/>
            </p:nvGrpSpPr>
            <p:grpSpPr bwMode="auto">
              <a:xfrm>
                <a:off x="1763" y="1922"/>
                <a:ext cx="105" cy="1205"/>
                <a:chOff x="1763" y="1922"/>
                <a:chExt cx="105" cy="1205"/>
              </a:xfrm>
            </p:grpSpPr>
            <p:grpSp>
              <p:nvGrpSpPr>
                <p:cNvPr id="203" name="Group 25"/>
                <p:cNvGrpSpPr>
                  <a:grpSpLocks/>
                </p:cNvGrpSpPr>
                <p:nvPr/>
              </p:nvGrpSpPr>
              <p:grpSpPr bwMode="auto">
                <a:xfrm>
                  <a:off x="1763" y="1922"/>
                  <a:ext cx="105" cy="1205"/>
                  <a:chOff x="1763" y="1922"/>
                  <a:chExt cx="105" cy="1205"/>
                </a:xfrm>
              </p:grpSpPr>
              <p:sp>
                <p:nvSpPr>
                  <p:cNvPr id="207" name="Oval 26"/>
                  <p:cNvSpPr>
                    <a:spLocks noChangeArrowheads="1"/>
                  </p:cNvSpPr>
                  <p:nvPr/>
                </p:nvSpPr>
                <p:spPr bwMode="auto">
                  <a:xfrm>
                    <a:off x="1763" y="1922"/>
                    <a:ext cx="105" cy="58"/>
                  </a:xfrm>
                  <a:prstGeom prst="ellipse">
                    <a:avLst/>
                  </a:prstGeom>
                  <a:solidFill>
                    <a:srgbClr val="BFBFDF"/>
                  </a:solidFill>
                  <a:ln w="9525">
                    <a:noFill/>
                    <a:round/>
                    <a:headEnd/>
                    <a:tailEnd/>
                  </a:ln>
                </p:spPr>
                <p:txBody>
                  <a:bodyPr/>
                  <a:lstStyle/>
                  <a:p>
                    <a:endParaRPr lang="fr-FR"/>
                  </a:p>
                </p:txBody>
              </p:sp>
              <p:sp>
                <p:nvSpPr>
                  <p:cNvPr id="208" name="Rectangle 27"/>
                  <p:cNvSpPr>
                    <a:spLocks noChangeArrowheads="1"/>
                  </p:cNvSpPr>
                  <p:nvPr/>
                </p:nvSpPr>
                <p:spPr bwMode="auto">
                  <a:xfrm>
                    <a:off x="1763" y="1948"/>
                    <a:ext cx="105" cy="1179"/>
                  </a:xfrm>
                  <a:prstGeom prst="rect">
                    <a:avLst/>
                  </a:prstGeom>
                  <a:solidFill>
                    <a:srgbClr val="BFBFDF"/>
                  </a:solidFill>
                  <a:ln w="9525">
                    <a:noFill/>
                    <a:miter lim="800000"/>
                    <a:headEnd/>
                    <a:tailEnd/>
                  </a:ln>
                </p:spPr>
                <p:txBody>
                  <a:bodyPr/>
                  <a:lstStyle/>
                  <a:p>
                    <a:endParaRPr lang="fr-FR"/>
                  </a:p>
                </p:txBody>
              </p:sp>
            </p:grpSp>
            <p:grpSp>
              <p:nvGrpSpPr>
                <p:cNvPr id="204" name="Group 28"/>
                <p:cNvGrpSpPr>
                  <a:grpSpLocks/>
                </p:cNvGrpSpPr>
                <p:nvPr/>
              </p:nvGrpSpPr>
              <p:grpSpPr bwMode="auto">
                <a:xfrm>
                  <a:off x="1775" y="1922"/>
                  <a:ext cx="64" cy="1202"/>
                  <a:chOff x="1775" y="1922"/>
                  <a:chExt cx="64" cy="1202"/>
                </a:xfrm>
              </p:grpSpPr>
              <p:sp>
                <p:nvSpPr>
                  <p:cNvPr id="205" name="Oval 29"/>
                  <p:cNvSpPr>
                    <a:spLocks noChangeArrowheads="1"/>
                  </p:cNvSpPr>
                  <p:nvPr/>
                </p:nvSpPr>
                <p:spPr bwMode="auto">
                  <a:xfrm>
                    <a:off x="1775" y="1922"/>
                    <a:ext cx="64" cy="58"/>
                  </a:xfrm>
                  <a:prstGeom prst="ellipse">
                    <a:avLst/>
                  </a:prstGeom>
                  <a:solidFill>
                    <a:srgbClr val="7F7F9F"/>
                  </a:solidFill>
                  <a:ln w="9525">
                    <a:noFill/>
                    <a:round/>
                    <a:headEnd/>
                    <a:tailEnd/>
                  </a:ln>
                </p:spPr>
                <p:txBody>
                  <a:bodyPr/>
                  <a:lstStyle/>
                  <a:p>
                    <a:endParaRPr lang="fr-FR"/>
                  </a:p>
                </p:txBody>
              </p:sp>
              <p:sp>
                <p:nvSpPr>
                  <p:cNvPr id="206" name="Rectangle 30"/>
                  <p:cNvSpPr>
                    <a:spLocks noChangeArrowheads="1"/>
                  </p:cNvSpPr>
                  <p:nvPr/>
                </p:nvSpPr>
                <p:spPr bwMode="auto">
                  <a:xfrm>
                    <a:off x="1775" y="1948"/>
                    <a:ext cx="64" cy="1176"/>
                  </a:xfrm>
                  <a:prstGeom prst="rect">
                    <a:avLst/>
                  </a:prstGeom>
                  <a:solidFill>
                    <a:srgbClr val="7F7F9F"/>
                  </a:solidFill>
                  <a:ln w="9525">
                    <a:noFill/>
                    <a:miter lim="800000"/>
                    <a:headEnd/>
                    <a:tailEnd/>
                  </a:ln>
                </p:spPr>
                <p:txBody>
                  <a:bodyPr/>
                  <a:lstStyle/>
                  <a:p>
                    <a:endParaRPr lang="fr-FR"/>
                  </a:p>
                </p:txBody>
              </p:sp>
            </p:grpSp>
          </p:grpSp>
        </p:grpSp>
        <p:grpSp>
          <p:nvGrpSpPr>
            <p:cNvPr id="24" name="Group 31"/>
            <p:cNvGrpSpPr>
              <a:grpSpLocks/>
            </p:cNvGrpSpPr>
            <p:nvPr/>
          </p:nvGrpSpPr>
          <p:grpSpPr bwMode="auto">
            <a:xfrm>
              <a:off x="580" y="2579"/>
              <a:ext cx="1498" cy="610"/>
              <a:chOff x="580" y="2579"/>
              <a:chExt cx="1498" cy="610"/>
            </a:xfrm>
          </p:grpSpPr>
          <p:sp>
            <p:nvSpPr>
              <p:cNvPr id="25" name="Freeform 32"/>
              <p:cNvSpPr>
                <a:spLocks/>
              </p:cNvSpPr>
              <p:nvPr/>
            </p:nvSpPr>
            <p:spPr bwMode="auto">
              <a:xfrm>
                <a:off x="580" y="3063"/>
                <a:ext cx="71" cy="81"/>
              </a:xfrm>
              <a:custGeom>
                <a:avLst/>
                <a:gdLst/>
                <a:ahLst/>
                <a:cxnLst>
                  <a:cxn ang="0">
                    <a:pos x="71" y="0"/>
                  </a:cxn>
                  <a:cxn ang="0">
                    <a:pos x="0" y="17"/>
                  </a:cxn>
                  <a:cxn ang="0">
                    <a:pos x="0" y="44"/>
                  </a:cxn>
                  <a:cxn ang="0">
                    <a:pos x="10" y="44"/>
                  </a:cxn>
                  <a:cxn ang="0">
                    <a:pos x="10" y="81"/>
                  </a:cxn>
                  <a:cxn ang="0">
                    <a:pos x="29" y="81"/>
                  </a:cxn>
                  <a:cxn ang="0">
                    <a:pos x="29" y="44"/>
                  </a:cxn>
                  <a:cxn ang="0">
                    <a:pos x="68" y="44"/>
                  </a:cxn>
                  <a:cxn ang="0">
                    <a:pos x="71" y="0"/>
                  </a:cxn>
                </a:cxnLst>
                <a:rect l="0" t="0" r="r" b="b"/>
                <a:pathLst>
                  <a:path w="71" h="81">
                    <a:moveTo>
                      <a:pt x="71" y="0"/>
                    </a:moveTo>
                    <a:lnTo>
                      <a:pt x="0" y="17"/>
                    </a:lnTo>
                    <a:lnTo>
                      <a:pt x="0" y="44"/>
                    </a:lnTo>
                    <a:lnTo>
                      <a:pt x="10" y="44"/>
                    </a:lnTo>
                    <a:lnTo>
                      <a:pt x="10" y="81"/>
                    </a:lnTo>
                    <a:lnTo>
                      <a:pt x="29" y="81"/>
                    </a:lnTo>
                    <a:lnTo>
                      <a:pt x="29" y="44"/>
                    </a:lnTo>
                    <a:lnTo>
                      <a:pt x="68" y="44"/>
                    </a:lnTo>
                    <a:lnTo>
                      <a:pt x="71" y="0"/>
                    </a:lnTo>
                    <a:close/>
                  </a:path>
                </a:pathLst>
              </a:custGeom>
              <a:solidFill>
                <a:srgbClr val="005F5F"/>
              </a:solidFill>
              <a:ln w="12700">
                <a:solidFill>
                  <a:srgbClr val="000000"/>
                </a:solidFill>
                <a:prstDash val="solid"/>
                <a:round/>
                <a:headEnd/>
                <a:tailEnd/>
              </a:ln>
            </p:spPr>
            <p:txBody>
              <a:bodyPr/>
              <a:lstStyle/>
              <a:p>
                <a:endParaRPr lang="fr-FR"/>
              </a:p>
            </p:txBody>
          </p:sp>
          <p:grpSp>
            <p:nvGrpSpPr>
              <p:cNvPr id="26" name="Group 33"/>
              <p:cNvGrpSpPr>
                <a:grpSpLocks/>
              </p:cNvGrpSpPr>
              <p:nvPr/>
            </p:nvGrpSpPr>
            <p:grpSpPr bwMode="auto">
              <a:xfrm>
                <a:off x="646" y="2596"/>
                <a:ext cx="1386" cy="573"/>
                <a:chOff x="646" y="2596"/>
                <a:chExt cx="1386" cy="573"/>
              </a:xfrm>
            </p:grpSpPr>
            <p:grpSp>
              <p:nvGrpSpPr>
                <p:cNvPr id="153" name="Group 34"/>
                <p:cNvGrpSpPr>
                  <a:grpSpLocks/>
                </p:cNvGrpSpPr>
                <p:nvPr/>
              </p:nvGrpSpPr>
              <p:grpSpPr bwMode="auto">
                <a:xfrm>
                  <a:off x="1260" y="2702"/>
                  <a:ext cx="772" cy="462"/>
                  <a:chOff x="1260" y="2702"/>
                  <a:chExt cx="772" cy="462"/>
                </a:xfrm>
              </p:grpSpPr>
              <p:sp>
                <p:nvSpPr>
                  <p:cNvPr id="172" name="Freeform 35"/>
                  <p:cNvSpPr>
                    <a:spLocks/>
                  </p:cNvSpPr>
                  <p:nvPr/>
                </p:nvSpPr>
                <p:spPr bwMode="auto">
                  <a:xfrm>
                    <a:off x="1886" y="3036"/>
                    <a:ext cx="146" cy="89"/>
                  </a:xfrm>
                  <a:custGeom>
                    <a:avLst/>
                    <a:gdLst/>
                    <a:ahLst/>
                    <a:cxnLst>
                      <a:cxn ang="0">
                        <a:pos x="0" y="21"/>
                      </a:cxn>
                      <a:cxn ang="0">
                        <a:pos x="44" y="21"/>
                      </a:cxn>
                      <a:cxn ang="0">
                        <a:pos x="44" y="4"/>
                      </a:cxn>
                      <a:cxn ang="0">
                        <a:pos x="74" y="0"/>
                      </a:cxn>
                      <a:cxn ang="0">
                        <a:pos x="74" y="21"/>
                      </a:cxn>
                      <a:cxn ang="0">
                        <a:pos x="92" y="27"/>
                      </a:cxn>
                      <a:cxn ang="0">
                        <a:pos x="92" y="10"/>
                      </a:cxn>
                      <a:cxn ang="0">
                        <a:pos x="120" y="10"/>
                      </a:cxn>
                      <a:cxn ang="0">
                        <a:pos x="120" y="29"/>
                      </a:cxn>
                      <a:cxn ang="0">
                        <a:pos x="146" y="39"/>
                      </a:cxn>
                      <a:cxn ang="0">
                        <a:pos x="146" y="89"/>
                      </a:cxn>
                      <a:cxn ang="0">
                        <a:pos x="0" y="89"/>
                      </a:cxn>
                      <a:cxn ang="0">
                        <a:pos x="0" y="21"/>
                      </a:cxn>
                    </a:cxnLst>
                    <a:rect l="0" t="0" r="r" b="b"/>
                    <a:pathLst>
                      <a:path w="146" h="89">
                        <a:moveTo>
                          <a:pt x="0" y="21"/>
                        </a:moveTo>
                        <a:lnTo>
                          <a:pt x="44" y="21"/>
                        </a:lnTo>
                        <a:lnTo>
                          <a:pt x="44" y="4"/>
                        </a:lnTo>
                        <a:lnTo>
                          <a:pt x="74" y="0"/>
                        </a:lnTo>
                        <a:lnTo>
                          <a:pt x="74" y="21"/>
                        </a:lnTo>
                        <a:lnTo>
                          <a:pt x="92" y="27"/>
                        </a:lnTo>
                        <a:lnTo>
                          <a:pt x="92" y="10"/>
                        </a:lnTo>
                        <a:lnTo>
                          <a:pt x="120" y="10"/>
                        </a:lnTo>
                        <a:lnTo>
                          <a:pt x="120" y="29"/>
                        </a:lnTo>
                        <a:lnTo>
                          <a:pt x="146" y="39"/>
                        </a:lnTo>
                        <a:lnTo>
                          <a:pt x="146" y="89"/>
                        </a:lnTo>
                        <a:lnTo>
                          <a:pt x="0" y="89"/>
                        </a:lnTo>
                        <a:lnTo>
                          <a:pt x="0" y="21"/>
                        </a:lnTo>
                        <a:close/>
                      </a:path>
                    </a:pathLst>
                  </a:custGeom>
                  <a:solidFill>
                    <a:srgbClr val="008080"/>
                  </a:solidFill>
                  <a:ln w="12700">
                    <a:solidFill>
                      <a:srgbClr val="000000"/>
                    </a:solidFill>
                    <a:prstDash val="solid"/>
                    <a:round/>
                    <a:headEnd/>
                    <a:tailEnd/>
                  </a:ln>
                </p:spPr>
                <p:txBody>
                  <a:bodyPr/>
                  <a:lstStyle/>
                  <a:p>
                    <a:endParaRPr lang="fr-FR"/>
                  </a:p>
                </p:txBody>
              </p:sp>
              <p:grpSp>
                <p:nvGrpSpPr>
                  <p:cNvPr id="173" name="Group 36"/>
                  <p:cNvGrpSpPr>
                    <a:grpSpLocks/>
                  </p:cNvGrpSpPr>
                  <p:nvPr/>
                </p:nvGrpSpPr>
                <p:grpSpPr bwMode="auto">
                  <a:xfrm>
                    <a:off x="1260" y="2702"/>
                    <a:ext cx="644" cy="462"/>
                    <a:chOff x="1260" y="2702"/>
                    <a:chExt cx="644" cy="462"/>
                  </a:xfrm>
                </p:grpSpPr>
                <p:grpSp>
                  <p:nvGrpSpPr>
                    <p:cNvPr id="174" name="Group 37"/>
                    <p:cNvGrpSpPr>
                      <a:grpSpLocks/>
                    </p:cNvGrpSpPr>
                    <p:nvPr/>
                  </p:nvGrpSpPr>
                  <p:grpSpPr bwMode="auto">
                    <a:xfrm>
                      <a:off x="1791" y="2873"/>
                      <a:ext cx="113" cy="283"/>
                      <a:chOff x="1791" y="2873"/>
                      <a:chExt cx="113" cy="283"/>
                    </a:xfrm>
                  </p:grpSpPr>
                  <p:sp>
                    <p:nvSpPr>
                      <p:cNvPr id="198" name="Freeform 38"/>
                      <p:cNvSpPr>
                        <a:spLocks/>
                      </p:cNvSpPr>
                      <p:nvPr/>
                    </p:nvSpPr>
                    <p:spPr bwMode="auto">
                      <a:xfrm>
                        <a:off x="1791" y="2873"/>
                        <a:ext cx="113" cy="283"/>
                      </a:xfrm>
                      <a:custGeom>
                        <a:avLst/>
                        <a:gdLst/>
                        <a:ahLst/>
                        <a:cxnLst>
                          <a:cxn ang="0">
                            <a:pos x="0" y="0"/>
                          </a:cxn>
                          <a:cxn ang="0">
                            <a:pos x="41" y="17"/>
                          </a:cxn>
                          <a:cxn ang="0">
                            <a:pos x="41" y="54"/>
                          </a:cxn>
                          <a:cxn ang="0">
                            <a:pos x="87" y="72"/>
                          </a:cxn>
                          <a:cxn ang="0">
                            <a:pos x="87" y="52"/>
                          </a:cxn>
                          <a:cxn ang="0">
                            <a:pos x="113" y="60"/>
                          </a:cxn>
                          <a:cxn ang="0">
                            <a:pos x="113" y="256"/>
                          </a:cxn>
                          <a:cxn ang="0">
                            <a:pos x="0" y="283"/>
                          </a:cxn>
                          <a:cxn ang="0">
                            <a:pos x="0" y="0"/>
                          </a:cxn>
                        </a:cxnLst>
                        <a:rect l="0" t="0" r="r" b="b"/>
                        <a:pathLst>
                          <a:path w="113" h="283">
                            <a:moveTo>
                              <a:pt x="0" y="0"/>
                            </a:moveTo>
                            <a:lnTo>
                              <a:pt x="41" y="17"/>
                            </a:lnTo>
                            <a:lnTo>
                              <a:pt x="41" y="54"/>
                            </a:lnTo>
                            <a:lnTo>
                              <a:pt x="87" y="72"/>
                            </a:lnTo>
                            <a:lnTo>
                              <a:pt x="87" y="52"/>
                            </a:lnTo>
                            <a:lnTo>
                              <a:pt x="113" y="60"/>
                            </a:lnTo>
                            <a:lnTo>
                              <a:pt x="113" y="256"/>
                            </a:lnTo>
                            <a:lnTo>
                              <a:pt x="0" y="283"/>
                            </a:lnTo>
                            <a:lnTo>
                              <a:pt x="0" y="0"/>
                            </a:lnTo>
                            <a:close/>
                          </a:path>
                        </a:pathLst>
                      </a:custGeom>
                      <a:solidFill>
                        <a:srgbClr val="00FFFF"/>
                      </a:solidFill>
                      <a:ln w="12700">
                        <a:solidFill>
                          <a:srgbClr val="000000"/>
                        </a:solidFill>
                        <a:prstDash val="solid"/>
                        <a:round/>
                        <a:headEnd/>
                        <a:tailEnd/>
                      </a:ln>
                    </p:spPr>
                    <p:txBody>
                      <a:bodyPr/>
                      <a:lstStyle/>
                      <a:p>
                        <a:endParaRPr lang="fr-FR"/>
                      </a:p>
                    </p:txBody>
                  </p:sp>
                  <p:sp>
                    <p:nvSpPr>
                      <p:cNvPr id="199" name="Freeform 39"/>
                      <p:cNvSpPr>
                        <a:spLocks/>
                      </p:cNvSpPr>
                      <p:nvPr/>
                    </p:nvSpPr>
                    <p:spPr bwMode="auto">
                      <a:xfrm>
                        <a:off x="1791" y="2967"/>
                        <a:ext cx="56" cy="177"/>
                      </a:xfrm>
                      <a:custGeom>
                        <a:avLst/>
                        <a:gdLst/>
                        <a:ahLst/>
                        <a:cxnLst>
                          <a:cxn ang="0">
                            <a:pos x="0" y="0"/>
                          </a:cxn>
                          <a:cxn ang="0">
                            <a:pos x="56" y="23"/>
                          </a:cxn>
                          <a:cxn ang="0">
                            <a:pos x="56" y="171"/>
                          </a:cxn>
                          <a:cxn ang="0">
                            <a:pos x="38" y="177"/>
                          </a:cxn>
                          <a:cxn ang="0">
                            <a:pos x="38" y="27"/>
                          </a:cxn>
                          <a:cxn ang="0">
                            <a:pos x="0" y="14"/>
                          </a:cxn>
                          <a:cxn ang="0">
                            <a:pos x="0" y="0"/>
                          </a:cxn>
                        </a:cxnLst>
                        <a:rect l="0" t="0" r="r" b="b"/>
                        <a:pathLst>
                          <a:path w="56" h="177">
                            <a:moveTo>
                              <a:pt x="0" y="0"/>
                            </a:moveTo>
                            <a:lnTo>
                              <a:pt x="56" y="23"/>
                            </a:lnTo>
                            <a:lnTo>
                              <a:pt x="56" y="171"/>
                            </a:lnTo>
                            <a:lnTo>
                              <a:pt x="38" y="177"/>
                            </a:lnTo>
                            <a:lnTo>
                              <a:pt x="38" y="27"/>
                            </a:lnTo>
                            <a:lnTo>
                              <a:pt x="0" y="14"/>
                            </a:lnTo>
                            <a:lnTo>
                              <a:pt x="0" y="0"/>
                            </a:lnTo>
                            <a:close/>
                          </a:path>
                        </a:pathLst>
                      </a:custGeom>
                      <a:solidFill>
                        <a:srgbClr val="005F5F"/>
                      </a:solidFill>
                      <a:ln w="12700">
                        <a:solidFill>
                          <a:srgbClr val="000000"/>
                        </a:solidFill>
                        <a:prstDash val="solid"/>
                        <a:round/>
                        <a:headEnd/>
                        <a:tailEnd/>
                      </a:ln>
                    </p:spPr>
                    <p:txBody>
                      <a:bodyPr/>
                      <a:lstStyle/>
                      <a:p>
                        <a:endParaRPr lang="fr-FR"/>
                      </a:p>
                    </p:txBody>
                  </p:sp>
                </p:grpSp>
                <p:grpSp>
                  <p:nvGrpSpPr>
                    <p:cNvPr id="175" name="Group 40"/>
                    <p:cNvGrpSpPr>
                      <a:grpSpLocks/>
                    </p:cNvGrpSpPr>
                    <p:nvPr/>
                  </p:nvGrpSpPr>
                  <p:grpSpPr bwMode="auto">
                    <a:xfrm>
                      <a:off x="1260" y="2702"/>
                      <a:ext cx="570" cy="462"/>
                      <a:chOff x="1260" y="2702"/>
                      <a:chExt cx="570" cy="462"/>
                    </a:xfrm>
                  </p:grpSpPr>
                  <p:sp>
                    <p:nvSpPr>
                      <p:cNvPr id="196" name="Freeform 41"/>
                      <p:cNvSpPr>
                        <a:spLocks/>
                      </p:cNvSpPr>
                      <p:nvPr/>
                    </p:nvSpPr>
                    <p:spPr bwMode="auto">
                      <a:xfrm>
                        <a:off x="1260" y="2702"/>
                        <a:ext cx="446" cy="462"/>
                      </a:xfrm>
                      <a:custGeom>
                        <a:avLst/>
                        <a:gdLst/>
                        <a:ahLst/>
                        <a:cxnLst>
                          <a:cxn ang="0">
                            <a:pos x="0" y="99"/>
                          </a:cxn>
                          <a:cxn ang="0">
                            <a:pos x="446" y="0"/>
                          </a:cxn>
                          <a:cxn ang="0">
                            <a:pos x="446" y="462"/>
                          </a:cxn>
                          <a:cxn ang="0">
                            <a:pos x="0" y="462"/>
                          </a:cxn>
                          <a:cxn ang="0">
                            <a:pos x="0" y="99"/>
                          </a:cxn>
                        </a:cxnLst>
                        <a:rect l="0" t="0" r="r" b="b"/>
                        <a:pathLst>
                          <a:path w="446" h="462">
                            <a:moveTo>
                              <a:pt x="0" y="99"/>
                            </a:moveTo>
                            <a:lnTo>
                              <a:pt x="446" y="0"/>
                            </a:lnTo>
                            <a:lnTo>
                              <a:pt x="446" y="462"/>
                            </a:lnTo>
                            <a:lnTo>
                              <a:pt x="0" y="462"/>
                            </a:lnTo>
                            <a:lnTo>
                              <a:pt x="0" y="99"/>
                            </a:lnTo>
                            <a:close/>
                          </a:path>
                        </a:pathLst>
                      </a:custGeom>
                      <a:solidFill>
                        <a:srgbClr val="008080"/>
                      </a:solidFill>
                      <a:ln w="12700">
                        <a:solidFill>
                          <a:srgbClr val="000000"/>
                        </a:solidFill>
                        <a:prstDash val="solid"/>
                        <a:round/>
                        <a:headEnd/>
                        <a:tailEnd/>
                      </a:ln>
                    </p:spPr>
                    <p:txBody>
                      <a:bodyPr/>
                      <a:lstStyle/>
                      <a:p>
                        <a:endParaRPr lang="fr-FR"/>
                      </a:p>
                    </p:txBody>
                  </p:sp>
                  <p:sp>
                    <p:nvSpPr>
                      <p:cNvPr id="197" name="Freeform 42"/>
                      <p:cNvSpPr>
                        <a:spLocks/>
                      </p:cNvSpPr>
                      <p:nvPr/>
                    </p:nvSpPr>
                    <p:spPr bwMode="auto">
                      <a:xfrm>
                        <a:off x="1706" y="2702"/>
                        <a:ext cx="124" cy="462"/>
                      </a:xfrm>
                      <a:custGeom>
                        <a:avLst/>
                        <a:gdLst/>
                        <a:ahLst/>
                        <a:cxnLst>
                          <a:cxn ang="0">
                            <a:pos x="78" y="2"/>
                          </a:cxn>
                          <a:cxn ang="0">
                            <a:pos x="78" y="21"/>
                          </a:cxn>
                          <a:cxn ang="0">
                            <a:pos x="0" y="0"/>
                          </a:cxn>
                          <a:cxn ang="0">
                            <a:pos x="0" y="462"/>
                          </a:cxn>
                          <a:cxn ang="0">
                            <a:pos x="84" y="448"/>
                          </a:cxn>
                          <a:cxn ang="0">
                            <a:pos x="84" y="99"/>
                          </a:cxn>
                          <a:cxn ang="0">
                            <a:pos x="124" y="107"/>
                          </a:cxn>
                          <a:cxn ang="0">
                            <a:pos x="124" y="14"/>
                          </a:cxn>
                          <a:cxn ang="0">
                            <a:pos x="78" y="2"/>
                          </a:cxn>
                        </a:cxnLst>
                        <a:rect l="0" t="0" r="r" b="b"/>
                        <a:pathLst>
                          <a:path w="124" h="462">
                            <a:moveTo>
                              <a:pt x="78" y="2"/>
                            </a:moveTo>
                            <a:lnTo>
                              <a:pt x="78" y="21"/>
                            </a:lnTo>
                            <a:lnTo>
                              <a:pt x="0" y="0"/>
                            </a:lnTo>
                            <a:lnTo>
                              <a:pt x="0" y="462"/>
                            </a:lnTo>
                            <a:lnTo>
                              <a:pt x="84" y="448"/>
                            </a:lnTo>
                            <a:lnTo>
                              <a:pt x="84" y="99"/>
                            </a:lnTo>
                            <a:lnTo>
                              <a:pt x="124" y="107"/>
                            </a:lnTo>
                            <a:lnTo>
                              <a:pt x="124" y="14"/>
                            </a:lnTo>
                            <a:lnTo>
                              <a:pt x="78" y="2"/>
                            </a:lnTo>
                            <a:close/>
                          </a:path>
                        </a:pathLst>
                      </a:custGeom>
                      <a:solidFill>
                        <a:srgbClr val="7FFFDF"/>
                      </a:solidFill>
                      <a:ln w="12700">
                        <a:solidFill>
                          <a:srgbClr val="000000"/>
                        </a:solidFill>
                        <a:prstDash val="solid"/>
                        <a:round/>
                        <a:headEnd/>
                        <a:tailEnd/>
                      </a:ln>
                    </p:spPr>
                    <p:txBody>
                      <a:bodyPr/>
                      <a:lstStyle/>
                      <a:p>
                        <a:endParaRPr lang="fr-FR"/>
                      </a:p>
                    </p:txBody>
                  </p:sp>
                </p:grpSp>
                <p:grpSp>
                  <p:nvGrpSpPr>
                    <p:cNvPr id="176" name="Group 43"/>
                    <p:cNvGrpSpPr>
                      <a:grpSpLocks/>
                    </p:cNvGrpSpPr>
                    <p:nvPr/>
                  </p:nvGrpSpPr>
                  <p:grpSpPr bwMode="auto">
                    <a:xfrm>
                      <a:off x="1454" y="2733"/>
                      <a:ext cx="100" cy="341"/>
                      <a:chOff x="1454" y="2733"/>
                      <a:chExt cx="100" cy="341"/>
                    </a:xfrm>
                  </p:grpSpPr>
                  <p:sp>
                    <p:nvSpPr>
                      <p:cNvPr id="193" name="Freeform 44"/>
                      <p:cNvSpPr>
                        <a:spLocks/>
                      </p:cNvSpPr>
                      <p:nvPr/>
                    </p:nvSpPr>
                    <p:spPr bwMode="auto">
                      <a:xfrm>
                        <a:off x="1454" y="2733"/>
                        <a:ext cx="71" cy="276"/>
                      </a:xfrm>
                      <a:custGeom>
                        <a:avLst/>
                        <a:gdLst/>
                        <a:ahLst/>
                        <a:cxnLst>
                          <a:cxn ang="0">
                            <a:pos x="71" y="0"/>
                          </a:cxn>
                          <a:cxn ang="0">
                            <a:pos x="71" y="270"/>
                          </a:cxn>
                          <a:cxn ang="0">
                            <a:pos x="0" y="276"/>
                          </a:cxn>
                          <a:cxn ang="0">
                            <a:pos x="0" y="12"/>
                          </a:cxn>
                          <a:cxn ang="0">
                            <a:pos x="71" y="0"/>
                          </a:cxn>
                        </a:cxnLst>
                        <a:rect l="0" t="0" r="r" b="b"/>
                        <a:pathLst>
                          <a:path w="71" h="276">
                            <a:moveTo>
                              <a:pt x="71" y="0"/>
                            </a:moveTo>
                            <a:lnTo>
                              <a:pt x="71" y="270"/>
                            </a:lnTo>
                            <a:lnTo>
                              <a:pt x="0" y="276"/>
                            </a:lnTo>
                            <a:lnTo>
                              <a:pt x="0" y="12"/>
                            </a:lnTo>
                            <a:lnTo>
                              <a:pt x="71" y="0"/>
                            </a:lnTo>
                            <a:close/>
                          </a:path>
                        </a:pathLst>
                      </a:custGeom>
                      <a:solidFill>
                        <a:srgbClr val="00DFBF"/>
                      </a:solidFill>
                      <a:ln w="12700">
                        <a:solidFill>
                          <a:srgbClr val="000000"/>
                        </a:solidFill>
                        <a:prstDash val="solid"/>
                        <a:round/>
                        <a:headEnd/>
                        <a:tailEnd/>
                      </a:ln>
                    </p:spPr>
                    <p:txBody>
                      <a:bodyPr/>
                      <a:lstStyle/>
                      <a:p>
                        <a:endParaRPr lang="fr-FR"/>
                      </a:p>
                    </p:txBody>
                  </p:sp>
                  <p:sp>
                    <p:nvSpPr>
                      <p:cNvPr id="194" name="Freeform 45"/>
                      <p:cNvSpPr>
                        <a:spLocks/>
                      </p:cNvSpPr>
                      <p:nvPr/>
                    </p:nvSpPr>
                    <p:spPr bwMode="auto">
                      <a:xfrm>
                        <a:off x="1454" y="3005"/>
                        <a:ext cx="91" cy="60"/>
                      </a:xfrm>
                      <a:custGeom>
                        <a:avLst/>
                        <a:gdLst/>
                        <a:ahLst/>
                        <a:cxnLst>
                          <a:cxn ang="0">
                            <a:pos x="0" y="4"/>
                          </a:cxn>
                          <a:cxn ang="0">
                            <a:pos x="69" y="0"/>
                          </a:cxn>
                          <a:cxn ang="0">
                            <a:pos x="91" y="58"/>
                          </a:cxn>
                          <a:cxn ang="0">
                            <a:pos x="30" y="60"/>
                          </a:cxn>
                          <a:cxn ang="0">
                            <a:pos x="0" y="4"/>
                          </a:cxn>
                        </a:cxnLst>
                        <a:rect l="0" t="0" r="r" b="b"/>
                        <a:pathLst>
                          <a:path w="91" h="60">
                            <a:moveTo>
                              <a:pt x="0" y="4"/>
                            </a:moveTo>
                            <a:lnTo>
                              <a:pt x="69" y="0"/>
                            </a:lnTo>
                            <a:lnTo>
                              <a:pt x="91" y="58"/>
                            </a:lnTo>
                            <a:lnTo>
                              <a:pt x="30" y="60"/>
                            </a:lnTo>
                            <a:lnTo>
                              <a:pt x="0" y="4"/>
                            </a:lnTo>
                            <a:close/>
                          </a:path>
                        </a:pathLst>
                      </a:custGeom>
                      <a:solidFill>
                        <a:srgbClr val="008080"/>
                      </a:solidFill>
                      <a:ln w="12700">
                        <a:solidFill>
                          <a:srgbClr val="000000"/>
                        </a:solidFill>
                        <a:prstDash val="solid"/>
                        <a:round/>
                        <a:headEnd/>
                        <a:tailEnd/>
                      </a:ln>
                    </p:spPr>
                    <p:txBody>
                      <a:bodyPr/>
                      <a:lstStyle/>
                      <a:p>
                        <a:endParaRPr lang="fr-FR"/>
                      </a:p>
                    </p:txBody>
                  </p:sp>
                  <p:sp>
                    <p:nvSpPr>
                      <p:cNvPr id="195" name="Freeform 46"/>
                      <p:cNvSpPr>
                        <a:spLocks/>
                      </p:cNvSpPr>
                      <p:nvPr/>
                    </p:nvSpPr>
                    <p:spPr bwMode="auto">
                      <a:xfrm>
                        <a:off x="1525" y="2733"/>
                        <a:ext cx="29" cy="341"/>
                      </a:xfrm>
                      <a:custGeom>
                        <a:avLst/>
                        <a:gdLst/>
                        <a:ahLst/>
                        <a:cxnLst>
                          <a:cxn ang="0">
                            <a:pos x="0" y="0"/>
                          </a:cxn>
                          <a:cxn ang="0">
                            <a:pos x="29" y="2"/>
                          </a:cxn>
                          <a:cxn ang="0">
                            <a:pos x="29" y="341"/>
                          </a:cxn>
                          <a:cxn ang="0">
                            <a:pos x="0" y="273"/>
                          </a:cxn>
                          <a:cxn ang="0">
                            <a:pos x="0" y="0"/>
                          </a:cxn>
                        </a:cxnLst>
                        <a:rect l="0" t="0" r="r" b="b"/>
                        <a:pathLst>
                          <a:path w="29" h="341">
                            <a:moveTo>
                              <a:pt x="0" y="0"/>
                            </a:moveTo>
                            <a:lnTo>
                              <a:pt x="29" y="2"/>
                            </a:lnTo>
                            <a:lnTo>
                              <a:pt x="29" y="341"/>
                            </a:lnTo>
                            <a:lnTo>
                              <a:pt x="0" y="273"/>
                            </a:lnTo>
                            <a:lnTo>
                              <a:pt x="0" y="0"/>
                            </a:lnTo>
                            <a:close/>
                          </a:path>
                        </a:pathLst>
                      </a:custGeom>
                      <a:solidFill>
                        <a:srgbClr val="7FFFDF"/>
                      </a:solidFill>
                      <a:ln w="12700">
                        <a:solidFill>
                          <a:srgbClr val="000000"/>
                        </a:solidFill>
                        <a:prstDash val="solid"/>
                        <a:round/>
                        <a:headEnd/>
                        <a:tailEnd/>
                      </a:ln>
                    </p:spPr>
                    <p:txBody>
                      <a:bodyPr/>
                      <a:lstStyle/>
                      <a:p>
                        <a:endParaRPr lang="fr-FR"/>
                      </a:p>
                    </p:txBody>
                  </p:sp>
                </p:grpSp>
                <p:grpSp>
                  <p:nvGrpSpPr>
                    <p:cNvPr id="177" name="Group 47"/>
                    <p:cNvGrpSpPr>
                      <a:grpSpLocks/>
                    </p:cNvGrpSpPr>
                    <p:nvPr/>
                  </p:nvGrpSpPr>
                  <p:grpSpPr bwMode="auto">
                    <a:xfrm>
                      <a:off x="1298" y="2768"/>
                      <a:ext cx="109" cy="308"/>
                      <a:chOff x="1298" y="2768"/>
                      <a:chExt cx="109" cy="308"/>
                    </a:xfrm>
                  </p:grpSpPr>
                  <p:sp>
                    <p:nvSpPr>
                      <p:cNvPr id="190" name="Freeform 48"/>
                      <p:cNvSpPr>
                        <a:spLocks/>
                      </p:cNvSpPr>
                      <p:nvPr/>
                    </p:nvSpPr>
                    <p:spPr bwMode="auto">
                      <a:xfrm>
                        <a:off x="1367" y="2768"/>
                        <a:ext cx="40" cy="308"/>
                      </a:xfrm>
                      <a:custGeom>
                        <a:avLst/>
                        <a:gdLst/>
                        <a:ahLst/>
                        <a:cxnLst>
                          <a:cxn ang="0">
                            <a:pos x="0" y="0"/>
                          </a:cxn>
                          <a:cxn ang="0">
                            <a:pos x="0" y="242"/>
                          </a:cxn>
                          <a:cxn ang="0">
                            <a:pos x="40" y="308"/>
                          </a:cxn>
                          <a:cxn ang="0">
                            <a:pos x="40" y="2"/>
                          </a:cxn>
                          <a:cxn ang="0">
                            <a:pos x="0" y="0"/>
                          </a:cxn>
                        </a:cxnLst>
                        <a:rect l="0" t="0" r="r" b="b"/>
                        <a:pathLst>
                          <a:path w="40" h="308">
                            <a:moveTo>
                              <a:pt x="0" y="0"/>
                            </a:moveTo>
                            <a:lnTo>
                              <a:pt x="0" y="242"/>
                            </a:lnTo>
                            <a:lnTo>
                              <a:pt x="40" y="308"/>
                            </a:lnTo>
                            <a:lnTo>
                              <a:pt x="40" y="2"/>
                            </a:lnTo>
                            <a:lnTo>
                              <a:pt x="0" y="0"/>
                            </a:lnTo>
                            <a:close/>
                          </a:path>
                        </a:pathLst>
                      </a:custGeom>
                      <a:solidFill>
                        <a:srgbClr val="7FFFDF"/>
                      </a:solidFill>
                      <a:ln w="12700">
                        <a:solidFill>
                          <a:srgbClr val="000000"/>
                        </a:solidFill>
                        <a:prstDash val="solid"/>
                        <a:round/>
                        <a:headEnd/>
                        <a:tailEnd/>
                      </a:ln>
                    </p:spPr>
                    <p:txBody>
                      <a:bodyPr/>
                      <a:lstStyle/>
                      <a:p>
                        <a:endParaRPr lang="fr-FR"/>
                      </a:p>
                    </p:txBody>
                  </p:sp>
                  <p:sp>
                    <p:nvSpPr>
                      <p:cNvPr id="191" name="Freeform 49"/>
                      <p:cNvSpPr>
                        <a:spLocks/>
                      </p:cNvSpPr>
                      <p:nvPr/>
                    </p:nvSpPr>
                    <p:spPr bwMode="auto">
                      <a:xfrm>
                        <a:off x="1301" y="2768"/>
                        <a:ext cx="66" cy="252"/>
                      </a:xfrm>
                      <a:custGeom>
                        <a:avLst/>
                        <a:gdLst/>
                        <a:ahLst/>
                        <a:cxnLst>
                          <a:cxn ang="0">
                            <a:pos x="0" y="12"/>
                          </a:cxn>
                          <a:cxn ang="0">
                            <a:pos x="66" y="0"/>
                          </a:cxn>
                          <a:cxn ang="0">
                            <a:pos x="66" y="246"/>
                          </a:cxn>
                          <a:cxn ang="0">
                            <a:pos x="0" y="252"/>
                          </a:cxn>
                          <a:cxn ang="0">
                            <a:pos x="0" y="12"/>
                          </a:cxn>
                        </a:cxnLst>
                        <a:rect l="0" t="0" r="r" b="b"/>
                        <a:pathLst>
                          <a:path w="66" h="252">
                            <a:moveTo>
                              <a:pt x="0" y="12"/>
                            </a:moveTo>
                            <a:lnTo>
                              <a:pt x="66" y="0"/>
                            </a:lnTo>
                            <a:lnTo>
                              <a:pt x="66" y="246"/>
                            </a:lnTo>
                            <a:lnTo>
                              <a:pt x="0" y="252"/>
                            </a:lnTo>
                            <a:lnTo>
                              <a:pt x="0" y="12"/>
                            </a:lnTo>
                            <a:close/>
                          </a:path>
                        </a:pathLst>
                      </a:custGeom>
                      <a:solidFill>
                        <a:srgbClr val="00DFBF"/>
                      </a:solidFill>
                      <a:ln w="12700">
                        <a:solidFill>
                          <a:srgbClr val="000000"/>
                        </a:solidFill>
                        <a:prstDash val="solid"/>
                        <a:round/>
                        <a:headEnd/>
                        <a:tailEnd/>
                      </a:ln>
                    </p:spPr>
                    <p:txBody>
                      <a:bodyPr/>
                      <a:lstStyle/>
                      <a:p>
                        <a:endParaRPr lang="fr-FR"/>
                      </a:p>
                    </p:txBody>
                  </p:sp>
                  <p:sp>
                    <p:nvSpPr>
                      <p:cNvPr id="192" name="Freeform 50"/>
                      <p:cNvSpPr>
                        <a:spLocks/>
                      </p:cNvSpPr>
                      <p:nvPr/>
                    </p:nvSpPr>
                    <p:spPr bwMode="auto">
                      <a:xfrm>
                        <a:off x="1298" y="3012"/>
                        <a:ext cx="109" cy="64"/>
                      </a:xfrm>
                      <a:custGeom>
                        <a:avLst/>
                        <a:gdLst/>
                        <a:ahLst/>
                        <a:cxnLst>
                          <a:cxn ang="0">
                            <a:pos x="0" y="4"/>
                          </a:cxn>
                          <a:cxn ang="0">
                            <a:pos x="71" y="0"/>
                          </a:cxn>
                          <a:cxn ang="0">
                            <a:pos x="109" y="64"/>
                          </a:cxn>
                          <a:cxn ang="0">
                            <a:pos x="37" y="64"/>
                          </a:cxn>
                          <a:cxn ang="0">
                            <a:pos x="0" y="4"/>
                          </a:cxn>
                        </a:cxnLst>
                        <a:rect l="0" t="0" r="r" b="b"/>
                        <a:pathLst>
                          <a:path w="109" h="64">
                            <a:moveTo>
                              <a:pt x="0" y="4"/>
                            </a:moveTo>
                            <a:lnTo>
                              <a:pt x="71" y="0"/>
                            </a:lnTo>
                            <a:lnTo>
                              <a:pt x="109" y="64"/>
                            </a:lnTo>
                            <a:lnTo>
                              <a:pt x="37" y="64"/>
                            </a:lnTo>
                            <a:lnTo>
                              <a:pt x="0" y="4"/>
                            </a:lnTo>
                            <a:close/>
                          </a:path>
                        </a:pathLst>
                      </a:custGeom>
                      <a:solidFill>
                        <a:srgbClr val="008080"/>
                      </a:solidFill>
                      <a:ln w="12700">
                        <a:solidFill>
                          <a:srgbClr val="000000"/>
                        </a:solidFill>
                        <a:prstDash val="solid"/>
                        <a:round/>
                        <a:headEnd/>
                        <a:tailEnd/>
                      </a:ln>
                    </p:spPr>
                    <p:txBody>
                      <a:bodyPr/>
                      <a:lstStyle/>
                      <a:p>
                        <a:endParaRPr lang="fr-FR"/>
                      </a:p>
                    </p:txBody>
                  </p:sp>
                </p:grpSp>
                <p:grpSp>
                  <p:nvGrpSpPr>
                    <p:cNvPr id="178" name="Group 51"/>
                    <p:cNvGrpSpPr>
                      <a:grpSpLocks/>
                    </p:cNvGrpSpPr>
                    <p:nvPr/>
                  </p:nvGrpSpPr>
                  <p:grpSpPr bwMode="auto">
                    <a:xfrm>
                      <a:off x="1598" y="2704"/>
                      <a:ext cx="98" cy="274"/>
                      <a:chOff x="1598" y="2704"/>
                      <a:chExt cx="98" cy="274"/>
                    </a:xfrm>
                  </p:grpSpPr>
                  <p:sp>
                    <p:nvSpPr>
                      <p:cNvPr id="187" name="Freeform 52"/>
                      <p:cNvSpPr>
                        <a:spLocks/>
                      </p:cNvSpPr>
                      <p:nvPr/>
                    </p:nvSpPr>
                    <p:spPr bwMode="auto">
                      <a:xfrm>
                        <a:off x="1598" y="2887"/>
                        <a:ext cx="98" cy="88"/>
                      </a:xfrm>
                      <a:custGeom>
                        <a:avLst/>
                        <a:gdLst/>
                        <a:ahLst/>
                        <a:cxnLst>
                          <a:cxn ang="0">
                            <a:pos x="0" y="0"/>
                          </a:cxn>
                          <a:cxn ang="0">
                            <a:pos x="65" y="0"/>
                          </a:cxn>
                          <a:cxn ang="0">
                            <a:pos x="98" y="88"/>
                          </a:cxn>
                          <a:cxn ang="0">
                            <a:pos x="35" y="88"/>
                          </a:cxn>
                          <a:cxn ang="0">
                            <a:pos x="0" y="0"/>
                          </a:cxn>
                        </a:cxnLst>
                        <a:rect l="0" t="0" r="r" b="b"/>
                        <a:pathLst>
                          <a:path w="98" h="88">
                            <a:moveTo>
                              <a:pt x="0" y="0"/>
                            </a:moveTo>
                            <a:lnTo>
                              <a:pt x="65" y="0"/>
                            </a:lnTo>
                            <a:lnTo>
                              <a:pt x="98" y="88"/>
                            </a:lnTo>
                            <a:lnTo>
                              <a:pt x="35" y="88"/>
                            </a:lnTo>
                            <a:lnTo>
                              <a:pt x="0" y="0"/>
                            </a:lnTo>
                            <a:close/>
                          </a:path>
                        </a:pathLst>
                      </a:custGeom>
                      <a:solidFill>
                        <a:srgbClr val="008080"/>
                      </a:solidFill>
                      <a:ln w="12700">
                        <a:solidFill>
                          <a:srgbClr val="000000"/>
                        </a:solidFill>
                        <a:prstDash val="solid"/>
                        <a:round/>
                        <a:headEnd/>
                        <a:tailEnd/>
                      </a:ln>
                    </p:spPr>
                    <p:txBody>
                      <a:bodyPr/>
                      <a:lstStyle/>
                      <a:p>
                        <a:endParaRPr lang="fr-FR"/>
                      </a:p>
                    </p:txBody>
                  </p:sp>
                  <p:sp>
                    <p:nvSpPr>
                      <p:cNvPr id="188" name="Freeform 53"/>
                      <p:cNvSpPr>
                        <a:spLocks/>
                      </p:cNvSpPr>
                      <p:nvPr/>
                    </p:nvSpPr>
                    <p:spPr bwMode="auto">
                      <a:xfrm>
                        <a:off x="1598" y="2704"/>
                        <a:ext cx="67" cy="186"/>
                      </a:xfrm>
                      <a:custGeom>
                        <a:avLst/>
                        <a:gdLst/>
                        <a:ahLst/>
                        <a:cxnLst>
                          <a:cxn ang="0">
                            <a:pos x="0" y="186"/>
                          </a:cxn>
                          <a:cxn ang="0">
                            <a:pos x="67" y="176"/>
                          </a:cxn>
                          <a:cxn ang="0">
                            <a:pos x="67" y="0"/>
                          </a:cxn>
                          <a:cxn ang="0">
                            <a:pos x="0" y="12"/>
                          </a:cxn>
                          <a:cxn ang="0">
                            <a:pos x="0" y="186"/>
                          </a:cxn>
                        </a:cxnLst>
                        <a:rect l="0" t="0" r="r" b="b"/>
                        <a:pathLst>
                          <a:path w="67" h="186">
                            <a:moveTo>
                              <a:pt x="0" y="186"/>
                            </a:moveTo>
                            <a:lnTo>
                              <a:pt x="67" y="176"/>
                            </a:lnTo>
                            <a:lnTo>
                              <a:pt x="67" y="0"/>
                            </a:lnTo>
                            <a:lnTo>
                              <a:pt x="0" y="12"/>
                            </a:lnTo>
                            <a:lnTo>
                              <a:pt x="0" y="186"/>
                            </a:lnTo>
                            <a:close/>
                          </a:path>
                        </a:pathLst>
                      </a:custGeom>
                      <a:solidFill>
                        <a:srgbClr val="00DFBF"/>
                      </a:solidFill>
                      <a:ln w="12700">
                        <a:solidFill>
                          <a:srgbClr val="000000"/>
                        </a:solidFill>
                        <a:prstDash val="solid"/>
                        <a:round/>
                        <a:headEnd/>
                        <a:tailEnd/>
                      </a:ln>
                    </p:spPr>
                    <p:txBody>
                      <a:bodyPr/>
                      <a:lstStyle/>
                      <a:p>
                        <a:endParaRPr lang="fr-FR"/>
                      </a:p>
                    </p:txBody>
                  </p:sp>
                  <p:sp>
                    <p:nvSpPr>
                      <p:cNvPr id="189" name="Freeform 54"/>
                      <p:cNvSpPr>
                        <a:spLocks/>
                      </p:cNvSpPr>
                      <p:nvPr/>
                    </p:nvSpPr>
                    <p:spPr bwMode="auto">
                      <a:xfrm>
                        <a:off x="1665" y="2704"/>
                        <a:ext cx="31" cy="274"/>
                      </a:xfrm>
                      <a:custGeom>
                        <a:avLst/>
                        <a:gdLst/>
                        <a:ahLst/>
                        <a:cxnLst>
                          <a:cxn ang="0">
                            <a:pos x="0" y="0"/>
                          </a:cxn>
                          <a:cxn ang="0">
                            <a:pos x="0" y="179"/>
                          </a:cxn>
                          <a:cxn ang="0">
                            <a:pos x="31" y="274"/>
                          </a:cxn>
                          <a:cxn ang="0">
                            <a:pos x="31" y="6"/>
                          </a:cxn>
                          <a:cxn ang="0">
                            <a:pos x="0" y="0"/>
                          </a:cxn>
                        </a:cxnLst>
                        <a:rect l="0" t="0" r="r" b="b"/>
                        <a:pathLst>
                          <a:path w="31" h="274">
                            <a:moveTo>
                              <a:pt x="0" y="0"/>
                            </a:moveTo>
                            <a:lnTo>
                              <a:pt x="0" y="179"/>
                            </a:lnTo>
                            <a:lnTo>
                              <a:pt x="31" y="274"/>
                            </a:lnTo>
                            <a:lnTo>
                              <a:pt x="31" y="6"/>
                            </a:lnTo>
                            <a:lnTo>
                              <a:pt x="0" y="0"/>
                            </a:lnTo>
                            <a:close/>
                          </a:path>
                        </a:pathLst>
                      </a:custGeom>
                      <a:solidFill>
                        <a:srgbClr val="7FFFDF"/>
                      </a:solidFill>
                      <a:ln w="12700">
                        <a:solidFill>
                          <a:srgbClr val="000000"/>
                        </a:solidFill>
                        <a:prstDash val="solid"/>
                        <a:round/>
                        <a:headEnd/>
                        <a:tailEnd/>
                      </a:ln>
                    </p:spPr>
                    <p:txBody>
                      <a:bodyPr/>
                      <a:lstStyle/>
                      <a:p>
                        <a:endParaRPr lang="fr-FR"/>
                      </a:p>
                    </p:txBody>
                  </p:sp>
                </p:grpSp>
                <p:grpSp>
                  <p:nvGrpSpPr>
                    <p:cNvPr id="179" name="Group 55"/>
                    <p:cNvGrpSpPr>
                      <a:grpSpLocks/>
                    </p:cNvGrpSpPr>
                    <p:nvPr/>
                  </p:nvGrpSpPr>
                  <p:grpSpPr bwMode="auto">
                    <a:xfrm>
                      <a:off x="1440" y="2754"/>
                      <a:ext cx="79" cy="232"/>
                      <a:chOff x="1440" y="2754"/>
                      <a:chExt cx="79" cy="232"/>
                    </a:xfrm>
                  </p:grpSpPr>
                  <p:sp>
                    <p:nvSpPr>
                      <p:cNvPr id="184" name="Freeform 56"/>
                      <p:cNvSpPr>
                        <a:spLocks/>
                      </p:cNvSpPr>
                      <p:nvPr/>
                    </p:nvSpPr>
                    <p:spPr bwMode="auto">
                      <a:xfrm>
                        <a:off x="1440" y="2754"/>
                        <a:ext cx="43" cy="148"/>
                      </a:xfrm>
                      <a:custGeom>
                        <a:avLst/>
                        <a:gdLst/>
                        <a:ahLst/>
                        <a:cxnLst>
                          <a:cxn ang="0">
                            <a:pos x="0" y="6"/>
                          </a:cxn>
                          <a:cxn ang="0">
                            <a:pos x="43" y="0"/>
                          </a:cxn>
                          <a:cxn ang="0">
                            <a:pos x="43" y="148"/>
                          </a:cxn>
                          <a:cxn ang="0">
                            <a:pos x="0" y="148"/>
                          </a:cxn>
                          <a:cxn ang="0">
                            <a:pos x="0" y="6"/>
                          </a:cxn>
                        </a:cxnLst>
                        <a:rect l="0" t="0" r="r" b="b"/>
                        <a:pathLst>
                          <a:path w="43" h="148">
                            <a:moveTo>
                              <a:pt x="0" y="6"/>
                            </a:moveTo>
                            <a:lnTo>
                              <a:pt x="43" y="0"/>
                            </a:lnTo>
                            <a:lnTo>
                              <a:pt x="43" y="148"/>
                            </a:lnTo>
                            <a:lnTo>
                              <a:pt x="0" y="148"/>
                            </a:lnTo>
                            <a:lnTo>
                              <a:pt x="0" y="6"/>
                            </a:lnTo>
                            <a:close/>
                          </a:path>
                        </a:pathLst>
                      </a:custGeom>
                      <a:solidFill>
                        <a:srgbClr val="00DFBF"/>
                      </a:solidFill>
                      <a:ln w="12700">
                        <a:solidFill>
                          <a:srgbClr val="000000"/>
                        </a:solidFill>
                        <a:prstDash val="solid"/>
                        <a:round/>
                        <a:headEnd/>
                        <a:tailEnd/>
                      </a:ln>
                    </p:spPr>
                    <p:txBody>
                      <a:bodyPr/>
                      <a:lstStyle/>
                      <a:p>
                        <a:endParaRPr lang="fr-FR"/>
                      </a:p>
                    </p:txBody>
                  </p:sp>
                  <p:sp>
                    <p:nvSpPr>
                      <p:cNvPr id="185" name="Freeform 57"/>
                      <p:cNvSpPr>
                        <a:spLocks/>
                      </p:cNvSpPr>
                      <p:nvPr/>
                    </p:nvSpPr>
                    <p:spPr bwMode="auto">
                      <a:xfrm>
                        <a:off x="1440" y="2902"/>
                        <a:ext cx="78" cy="84"/>
                      </a:xfrm>
                      <a:custGeom>
                        <a:avLst/>
                        <a:gdLst/>
                        <a:ahLst/>
                        <a:cxnLst>
                          <a:cxn ang="0">
                            <a:pos x="0" y="0"/>
                          </a:cxn>
                          <a:cxn ang="0">
                            <a:pos x="41" y="0"/>
                          </a:cxn>
                          <a:cxn ang="0">
                            <a:pos x="78" y="84"/>
                          </a:cxn>
                          <a:cxn ang="0">
                            <a:pos x="38" y="84"/>
                          </a:cxn>
                          <a:cxn ang="0">
                            <a:pos x="0" y="0"/>
                          </a:cxn>
                        </a:cxnLst>
                        <a:rect l="0" t="0" r="r" b="b"/>
                        <a:pathLst>
                          <a:path w="78" h="84">
                            <a:moveTo>
                              <a:pt x="0" y="0"/>
                            </a:moveTo>
                            <a:lnTo>
                              <a:pt x="41" y="0"/>
                            </a:lnTo>
                            <a:lnTo>
                              <a:pt x="78" y="84"/>
                            </a:lnTo>
                            <a:lnTo>
                              <a:pt x="38" y="84"/>
                            </a:lnTo>
                            <a:lnTo>
                              <a:pt x="0" y="0"/>
                            </a:lnTo>
                            <a:close/>
                          </a:path>
                        </a:pathLst>
                      </a:custGeom>
                      <a:solidFill>
                        <a:srgbClr val="008080"/>
                      </a:solidFill>
                      <a:ln w="12700">
                        <a:solidFill>
                          <a:srgbClr val="000000"/>
                        </a:solidFill>
                        <a:prstDash val="solid"/>
                        <a:round/>
                        <a:headEnd/>
                        <a:tailEnd/>
                      </a:ln>
                    </p:spPr>
                    <p:txBody>
                      <a:bodyPr/>
                      <a:lstStyle/>
                      <a:p>
                        <a:endParaRPr lang="fr-FR"/>
                      </a:p>
                    </p:txBody>
                  </p:sp>
                  <p:sp>
                    <p:nvSpPr>
                      <p:cNvPr id="186" name="Freeform 58"/>
                      <p:cNvSpPr>
                        <a:spLocks/>
                      </p:cNvSpPr>
                      <p:nvPr/>
                    </p:nvSpPr>
                    <p:spPr bwMode="auto">
                      <a:xfrm>
                        <a:off x="1483" y="2754"/>
                        <a:ext cx="36" cy="232"/>
                      </a:xfrm>
                      <a:custGeom>
                        <a:avLst/>
                        <a:gdLst/>
                        <a:ahLst/>
                        <a:cxnLst>
                          <a:cxn ang="0">
                            <a:pos x="36" y="232"/>
                          </a:cxn>
                          <a:cxn ang="0">
                            <a:pos x="36" y="10"/>
                          </a:cxn>
                          <a:cxn ang="0">
                            <a:pos x="0" y="0"/>
                          </a:cxn>
                          <a:cxn ang="0">
                            <a:pos x="0" y="152"/>
                          </a:cxn>
                          <a:cxn ang="0">
                            <a:pos x="36" y="232"/>
                          </a:cxn>
                        </a:cxnLst>
                        <a:rect l="0" t="0" r="r" b="b"/>
                        <a:pathLst>
                          <a:path w="36" h="232">
                            <a:moveTo>
                              <a:pt x="36" y="232"/>
                            </a:moveTo>
                            <a:lnTo>
                              <a:pt x="36" y="10"/>
                            </a:lnTo>
                            <a:lnTo>
                              <a:pt x="0" y="0"/>
                            </a:lnTo>
                            <a:lnTo>
                              <a:pt x="0" y="152"/>
                            </a:lnTo>
                            <a:lnTo>
                              <a:pt x="36" y="232"/>
                            </a:lnTo>
                            <a:close/>
                          </a:path>
                        </a:pathLst>
                      </a:custGeom>
                      <a:solidFill>
                        <a:srgbClr val="7FFFDF"/>
                      </a:solidFill>
                      <a:ln w="12700">
                        <a:solidFill>
                          <a:srgbClr val="000000"/>
                        </a:solidFill>
                        <a:prstDash val="solid"/>
                        <a:round/>
                        <a:headEnd/>
                        <a:tailEnd/>
                      </a:ln>
                    </p:spPr>
                    <p:txBody>
                      <a:bodyPr/>
                      <a:lstStyle/>
                      <a:p>
                        <a:endParaRPr lang="fr-FR"/>
                      </a:p>
                    </p:txBody>
                  </p:sp>
                </p:grpSp>
                <p:grpSp>
                  <p:nvGrpSpPr>
                    <p:cNvPr id="180" name="Group 59"/>
                    <p:cNvGrpSpPr>
                      <a:grpSpLocks/>
                    </p:cNvGrpSpPr>
                    <p:nvPr/>
                  </p:nvGrpSpPr>
                  <p:grpSpPr bwMode="auto">
                    <a:xfrm>
                      <a:off x="1290" y="2809"/>
                      <a:ext cx="75" cy="185"/>
                      <a:chOff x="1290" y="2809"/>
                      <a:chExt cx="75" cy="185"/>
                    </a:xfrm>
                  </p:grpSpPr>
                  <p:sp>
                    <p:nvSpPr>
                      <p:cNvPr id="181" name="Freeform 60"/>
                      <p:cNvSpPr>
                        <a:spLocks/>
                      </p:cNvSpPr>
                      <p:nvPr/>
                    </p:nvSpPr>
                    <p:spPr bwMode="auto">
                      <a:xfrm>
                        <a:off x="1290" y="2913"/>
                        <a:ext cx="70" cy="76"/>
                      </a:xfrm>
                      <a:custGeom>
                        <a:avLst/>
                        <a:gdLst/>
                        <a:ahLst/>
                        <a:cxnLst>
                          <a:cxn ang="0">
                            <a:pos x="29" y="76"/>
                          </a:cxn>
                          <a:cxn ang="0">
                            <a:pos x="70" y="76"/>
                          </a:cxn>
                          <a:cxn ang="0">
                            <a:pos x="39" y="0"/>
                          </a:cxn>
                          <a:cxn ang="0">
                            <a:pos x="0" y="0"/>
                          </a:cxn>
                          <a:cxn ang="0">
                            <a:pos x="29" y="76"/>
                          </a:cxn>
                        </a:cxnLst>
                        <a:rect l="0" t="0" r="r" b="b"/>
                        <a:pathLst>
                          <a:path w="70" h="76">
                            <a:moveTo>
                              <a:pt x="29" y="76"/>
                            </a:moveTo>
                            <a:lnTo>
                              <a:pt x="70" y="76"/>
                            </a:lnTo>
                            <a:lnTo>
                              <a:pt x="39" y="0"/>
                            </a:lnTo>
                            <a:lnTo>
                              <a:pt x="0" y="0"/>
                            </a:lnTo>
                            <a:lnTo>
                              <a:pt x="29" y="76"/>
                            </a:lnTo>
                            <a:close/>
                          </a:path>
                        </a:pathLst>
                      </a:custGeom>
                      <a:solidFill>
                        <a:srgbClr val="008080"/>
                      </a:solidFill>
                      <a:ln w="12700">
                        <a:solidFill>
                          <a:srgbClr val="000000"/>
                        </a:solidFill>
                        <a:prstDash val="solid"/>
                        <a:round/>
                        <a:headEnd/>
                        <a:tailEnd/>
                      </a:ln>
                    </p:spPr>
                    <p:txBody>
                      <a:bodyPr/>
                      <a:lstStyle/>
                      <a:p>
                        <a:endParaRPr lang="fr-FR"/>
                      </a:p>
                    </p:txBody>
                  </p:sp>
                  <p:sp>
                    <p:nvSpPr>
                      <p:cNvPr id="182" name="Freeform 61"/>
                      <p:cNvSpPr>
                        <a:spLocks/>
                      </p:cNvSpPr>
                      <p:nvPr/>
                    </p:nvSpPr>
                    <p:spPr bwMode="auto">
                      <a:xfrm>
                        <a:off x="1290" y="2809"/>
                        <a:ext cx="43" cy="104"/>
                      </a:xfrm>
                      <a:custGeom>
                        <a:avLst/>
                        <a:gdLst/>
                        <a:ahLst/>
                        <a:cxnLst>
                          <a:cxn ang="0">
                            <a:pos x="0" y="104"/>
                          </a:cxn>
                          <a:cxn ang="0">
                            <a:pos x="40" y="104"/>
                          </a:cxn>
                          <a:cxn ang="0">
                            <a:pos x="43" y="0"/>
                          </a:cxn>
                          <a:cxn ang="0">
                            <a:pos x="0" y="6"/>
                          </a:cxn>
                          <a:cxn ang="0">
                            <a:pos x="0" y="104"/>
                          </a:cxn>
                        </a:cxnLst>
                        <a:rect l="0" t="0" r="r" b="b"/>
                        <a:pathLst>
                          <a:path w="43" h="104">
                            <a:moveTo>
                              <a:pt x="0" y="104"/>
                            </a:moveTo>
                            <a:lnTo>
                              <a:pt x="40" y="104"/>
                            </a:lnTo>
                            <a:lnTo>
                              <a:pt x="43" y="0"/>
                            </a:lnTo>
                            <a:lnTo>
                              <a:pt x="0" y="6"/>
                            </a:lnTo>
                            <a:lnTo>
                              <a:pt x="0" y="104"/>
                            </a:lnTo>
                            <a:close/>
                          </a:path>
                        </a:pathLst>
                      </a:custGeom>
                      <a:solidFill>
                        <a:srgbClr val="00DFBF"/>
                      </a:solidFill>
                      <a:ln w="12700">
                        <a:solidFill>
                          <a:srgbClr val="000000"/>
                        </a:solidFill>
                        <a:prstDash val="solid"/>
                        <a:round/>
                        <a:headEnd/>
                        <a:tailEnd/>
                      </a:ln>
                    </p:spPr>
                    <p:txBody>
                      <a:bodyPr/>
                      <a:lstStyle/>
                      <a:p>
                        <a:endParaRPr lang="fr-FR"/>
                      </a:p>
                    </p:txBody>
                  </p:sp>
                  <p:sp>
                    <p:nvSpPr>
                      <p:cNvPr id="183" name="Freeform 62"/>
                      <p:cNvSpPr>
                        <a:spLocks/>
                      </p:cNvSpPr>
                      <p:nvPr/>
                    </p:nvSpPr>
                    <p:spPr bwMode="auto">
                      <a:xfrm>
                        <a:off x="1332" y="2811"/>
                        <a:ext cx="33" cy="183"/>
                      </a:xfrm>
                      <a:custGeom>
                        <a:avLst/>
                        <a:gdLst/>
                        <a:ahLst/>
                        <a:cxnLst>
                          <a:cxn ang="0">
                            <a:pos x="0" y="0"/>
                          </a:cxn>
                          <a:cxn ang="0">
                            <a:pos x="0" y="103"/>
                          </a:cxn>
                          <a:cxn ang="0">
                            <a:pos x="33" y="183"/>
                          </a:cxn>
                          <a:cxn ang="0">
                            <a:pos x="29" y="25"/>
                          </a:cxn>
                          <a:cxn ang="0">
                            <a:pos x="0" y="0"/>
                          </a:cxn>
                        </a:cxnLst>
                        <a:rect l="0" t="0" r="r" b="b"/>
                        <a:pathLst>
                          <a:path w="33" h="183">
                            <a:moveTo>
                              <a:pt x="0" y="0"/>
                            </a:moveTo>
                            <a:lnTo>
                              <a:pt x="0" y="103"/>
                            </a:lnTo>
                            <a:lnTo>
                              <a:pt x="33" y="183"/>
                            </a:lnTo>
                            <a:lnTo>
                              <a:pt x="29" y="25"/>
                            </a:lnTo>
                            <a:lnTo>
                              <a:pt x="0" y="0"/>
                            </a:lnTo>
                            <a:close/>
                          </a:path>
                        </a:pathLst>
                      </a:custGeom>
                      <a:solidFill>
                        <a:srgbClr val="00FFFF"/>
                      </a:solidFill>
                      <a:ln w="12700">
                        <a:solidFill>
                          <a:srgbClr val="000000"/>
                        </a:solidFill>
                        <a:prstDash val="solid"/>
                        <a:round/>
                        <a:headEnd/>
                        <a:tailEnd/>
                      </a:ln>
                    </p:spPr>
                    <p:txBody>
                      <a:bodyPr/>
                      <a:lstStyle/>
                      <a:p>
                        <a:endParaRPr lang="fr-FR"/>
                      </a:p>
                    </p:txBody>
                  </p:sp>
                </p:grpSp>
              </p:grpSp>
            </p:grpSp>
            <p:grpSp>
              <p:nvGrpSpPr>
                <p:cNvPr id="154" name="Group 63"/>
                <p:cNvGrpSpPr>
                  <a:grpSpLocks/>
                </p:cNvGrpSpPr>
                <p:nvPr/>
              </p:nvGrpSpPr>
              <p:grpSpPr bwMode="auto">
                <a:xfrm>
                  <a:off x="673" y="2596"/>
                  <a:ext cx="598" cy="573"/>
                  <a:chOff x="673" y="2596"/>
                  <a:chExt cx="598" cy="573"/>
                </a:xfrm>
              </p:grpSpPr>
              <p:grpSp>
                <p:nvGrpSpPr>
                  <p:cNvPr id="166" name="Group 64"/>
                  <p:cNvGrpSpPr>
                    <a:grpSpLocks/>
                  </p:cNvGrpSpPr>
                  <p:nvPr/>
                </p:nvGrpSpPr>
                <p:grpSpPr bwMode="auto">
                  <a:xfrm>
                    <a:off x="673" y="2596"/>
                    <a:ext cx="598" cy="573"/>
                    <a:chOff x="673" y="2596"/>
                    <a:chExt cx="598" cy="573"/>
                  </a:xfrm>
                </p:grpSpPr>
                <p:sp>
                  <p:nvSpPr>
                    <p:cNvPr id="168" name="Freeform 65"/>
                    <p:cNvSpPr>
                      <a:spLocks/>
                    </p:cNvSpPr>
                    <p:nvPr/>
                  </p:nvSpPr>
                  <p:spPr bwMode="auto">
                    <a:xfrm>
                      <a:off x="1155" y="2749"/>
                      <a:ext cx="116" cy="412"/>
                    </a:xfrm>
                    <a:custGeom>
                      <a:avLst/>
                      <a:gdLst/>
                      <a:ahLst/>
                      <a:cxnLst>
                        <a:cxn ang="0">
                          <a:pos x="32" y="0"/>
                        </a:cxn>
                        <a:cxn ang="0">
                          <a:pos x="32" y="48"/>
                        </a:cxn>
                        <a:cxn ang="0">
                          <a:pos x="0" y="41"/>
                        </a:cxn>
                        <a:cxn ang="0">
                          <a:pos x="0" y="412"/>
                        </a:cxn>
                        <a:cxn ang="0">
                          <a:pos x="116" y="406"/>
                        </a:cxn>
                        <a:cxn ang="0">
                          <a:pos x="116" y="48"/>
                        </a:cxn>
                        <a:cxn ang="0">
                          <a:pos x="32" y="0"/>
                        </a:cxn>
                      </a:cxnLst>
                      <a:rect l="0" t="0" r="r" b="b"/>
                      <a:pathLst>
                        <a:path w="116" h="412">
                          <a:moveTo>
                            <a:pt x="32" y="0"/>
                          </a:moveTo>
                          <a:lnTo>
                            <a:pt x="32" y="48"/>
                          </a:lnTo>
                          <a:lnTo>
                            <a:pt x="0" y="41"/>
                          </a:lnTo>
                          <a:lnTo>
                            <a:pt x="0" y="412"/>
                          </a:lnTo>
                          <a:lnTo>
                            <a:pt x="116" y="406"/>
                          </a:lnTo>
                          <a:lnTo>
                            <a:pt x="116" y="48"/>
                          </a:lnTo>
                          <a:lnTo>
                            <a:pt x="32" y="0"/>
                          </a:lnTo>
                          <a:close/>
                        </a:path>
                      </a:pathLst>
                    </a:custGeom>
                    <a:solidFill>
                      <a:srgbClr val="00FFFF"/>
                    </a:solidFill>
                    <a:ln w="12700">
                      <a:solidFill>
                        <a:srgbClr val="000000"/>
                      </a:solidFill>
                      <a:prstDash val="solid"/>
                      <a:round/>
                      <a:headEnd/>
                      <a:tailEnd/>
                    </a:ln>
                  </p:spPr>
                  <p:txBody>
                    <a:bodyPr/>
                    <a:lstStyle/>
                    <a:p>
                      <a:endParaRPr lang="fr-FR"/>
                    </a:p>
                  </p:txBody>
                </p:sp>
                <p:sp>
                  <p:nvSpPr>
                    <p:cNvPr id="169" name="Freeform 66"/>
                    <p:cNvSpPr>
                      <a:spLocks/>
                    </p:cNvSpPr>
                    <p:nvPr/>
                  </p:nvSpPr>
                  <p:spPr bwMode="auto">
                    <a:xfrm>
                      <a:off x="1133" y="2749"/>
                      <a:ext cx="54" cy="70"/>
                    </a:xfrm>
                    <a:custGeom>
                      <a:avLst/>
                      <a:gdLst/>
                      <a:ahLst/>
                      <a:cxnLst>
                        <a:cxn ang="0">
                          <a:pos x="54" y="0"/>
                        </a:cxn>
                        <a:cxn ang="0">
                          <a:pos x="0" y="12"/>
                        </a:cxn>
                        <a:cxn ang="0">
                          <a:pos x="0" y="70"/>
                        </a:cxn>
                        <a:cxn ang="0">
                          <a:pos x="54" y="70"/>
                        </a:cxn>
                        <a:cxn ang="0">
                          <a:pos x="54" y="0"/>
                        </a:cxn>
                      </a:cxnLst>
                      <a:rect l="0" t="0" r="r" b="b"/>
                      <a:pathLst>
                        <a:path w="54" h="70">
                          <a:moveTo>
                            <a:pt x="54" y="0"/>
                          </a:moveTo>
                          <a:lnTo>
                            <a:pt x="0" y="12"/>
                          </a:lnTo>
                          <a:lnTo>
                            <a:pt x="0" y="70"/>
                          </a:lnTo>
                          <a:lnTo>
                            <a:pt x="54" y="70"/>
                          </a:lnTo>
                          <a:lnTo>
                            <a:pt x="54" y="0"/>
                          </a:lnTo>
                          <a:close/>
                        </a:path>
                      </a:pathLst>
                    </a:custGeom>
                    <a:solidFill>
                      <a:srgbClr val="008080"/>
                    </a:solidFill>
                    <a:ln w="12700">
                      <a:solidFill>
                        <a:srgbClr val="000000"/>
                      </a:solidFill>
                      <a:prstDash val="solid"/>
                      <a:round/>
                      <a:headEnd/>
                      <a:tailEnd/>
                    </a:ln>
                  </p:spPr>
                  <p:txBody>
                    <a:bodyPr/>
                    <a:lstStyle/>
                    <a:p>
                      <a:endParaRPr lang="fr-FR"/>
                    </a:p>
                  </p:txBody>
                </p:sp>
                <p:sp>
                  <p:nvSpPr>
                    <p:cNvPr id="170" name="Freeform 67"/>
                    <p:cNvSpPr>
                      <a:spLocks/>
                    </p:cNvSpPr>
                    <p:nvPr/>
                  </p:nvSpPr>
                  <p:spPr bwMode="auto">
                    <a:xfrm>
                      <a:off x="673" y="2596"/>
                      <a:ext cx="320" cy="573"/>
                    </a:xfrm>
                    <a:custGeom>
                      <a:avLst/>
                      <a:gdLst/>
                      <a:ahLst/>
                      <a:cxnLst>
                        <a:cxn ang="0">
                          <a:pos x="0" y="105"/>
                        </a:cxn>
                        <a:cxn ang="0">
                          <a:pos x="320" y="0"/>
                        </a:cxn>
                        <a:cxn ang="0">
                          <a:pos x="320" y="573"/>
                        </a:cxn>
                        <a:cxn ang="0">
                          <a:pos x="0" y="561"/>
                        </a:cxn>
                        <a:cxn ang="0">
                          <a:pos x="0" y="105"/>
                        </a:cxn>
                      </a:cxnLst>
                      <a:rect l="0" t="0" r="r" b="b"/>
                      <a:pathLst>
                        <a:path w="320" h="573">
                          <a:moveTo>
                            <a:pt x="0" y="105"/>
                          </a:moveTo>
                          <a:lnTo>
                            <a:pt x="320" y="0"/>
                          </a:lnTo>
                          <a:lnTo>
                            <a:pt x="320" y="573"/>
                          </a:lnTo>
                          <a:lnTo>
                            <a:pt x="0" y="561"/>
                          </a:lnTo>
                          <a:lnTo>
                            <a:pt x="0" y="105"/>
                          </a:lnTo>
                          <a:close/>
                        </a:path>
                      </a:pathLst>
                    </a:custGeom>
                    <a:solidFill>
                      <a:srgbClr val="008080"/>
                    </a:solidFill>
                    <a:ln w="12700">
                      <a:solidFill>
                        <a:srgbClr val="000000"/>
                      </a:solidFill>
                      <a:prstDash val="solid"/>
                      <a:round/>
                      <a:headEnd/>
                      <a:tailEnd/>
                    </a:ln>
                  </p:spPr>
                  <p:txBody>
                    <a:bodyPr/>
                    <a:lstStyle/>
                    <a:p>
                      <a:endParaRPr lang="fr-FR"/>
                    </a:p>
                  </p:txBody>
                </p:sp>
                <p:sp>
                  <p:nvSpPr>
                    <p:cNvPr id="171" name="Freeform 68"/>
                    <p:cNvSpPr>
                      <a:spLocks/>
                    </p:cNvSpPr>
                    <p:nvPr/>
                  </p:nvSpPr>
                  <p:spPr bwMode="auto">
                    <a:xfrm>
                      <a:off x="996" y="2597"/>
                      <a:ext cx="160" cy="572"/>
                    </a:xfrm>
                    <a:custGeom>
                      <a:avLst/>
                      <a:gdLst/>
                      <a:ahLst/>
                      <a:cxnLst>
                        <a:cxn ang="0">
                          <a:pos x="0" y="0"/>
                        </a:cxn>
                        <a:cxn ang="0">
                          <a:pos x="25" y="8"/>
                        </a:cxn>
                        <a:cxn ang="0">
                          <a:pos x="61" y="4"/>
                        </a:cxn>
                        <a:cxn ang="0">
                          <a:pos x="98" y="12"/>
                        </a:cxn>
                        <a:cxn ang="0">
                          <a:pos x="98" y="31"/>
                        </a:cxn>
                        <a:cxn ang="0">
                          <a:pos x="160" y="56"/>
                        </a:cxn>
                        <a:cxn ang="0">
                          <a:pos x="160" y="551"/>
                        </a:cxn>
                        <a:cxn ang="0">
                          <a:pos x="0" y="572"/>
                        </a:cxn>
                        <a:cxn ang="0">
                          <a:pos x="0" y="0"/>
                        </a:cxn>
                      </a:cxnLst>
                      <a:rect l="0" t="0" r="r" b="b"/>
                      <a:pathLst>
                        <a:path w="160" h="572">
                          <a:moveTo>
                            <a:pt x="0" y="0"/>
                          </a:moveTo>
                          <a:lnTo>
                            <a:pt x="25" y="8"/>
                          </a:lnTo>
                          <a:lnTo>
                            <a:pt x="61" y="4"/>
                          </a:lnTo>
                          <a:lnTo>
                            <a:pt x="98" y="12"/>
                          </a:lnTo>
                          <a:lnTo>
                            <a:pt x="98" y="31"/>
                          </a:lnTo>
                          <a:lnTo>
                            <a:pt x="160" y="56"/>
                          </a:lnTo>
                          <a:lnTo>
                            <a:pt x="160" y="551"/>
                          </a:lnTo>
                          <a:lnTo>
                            <a:pt x="0" y="572"/>
                          </a:lnTo>
                          <a:lnTo>
                            <a:pt x="0" y="0"/>
                          </a:lnTo>
                          <a:close/>
                        </a:path>
                      </a:pathLst>
                    </a:custGeom>
                    <a:solidFill>
                      <a:srgbClr val="00FFFF"/>
                    </a:solidFill>
                    <a:ln w="12700">
                      <a:solidFill>
                        <a:srgbClr val="000000"/>
                      </a:solidFill>
                      <a:prstDash val="solid"/>
                      <a:round/>
                      <a:headEnd/>
                      <a:tailEnd/>
                    </a:ln>
                  </p:spPr>
                  <p:txBody>
                    <a:bodyPr/>
                    <a:lstStyle/>
                    <a:p>
                      <a:endParaRPr lang="fr-FR"/>
                    </a:p>
                  </p:txBody>
                </p:sp>
              </p:grpSp>
              <p:sp>
                <p:nvSpPr>
                  <p:cNvPr id="167" name="Freeform 69"/>
                  <p:cNvSpPr>
                    <a:spLocks/>
                  </p:cNvSpPr>
                  <p:nvPr/>
                </p:nvSpPr>
                <p:spPr bwMode="auto">
                  <a:xfrm>
                    <a:off x="1202" y="2768"/>
                    <a:ext cx="59" cy="62"/>
                  </a:xfrm>
                  <a:custGeom>
                    <a:avLst/>
                    <a:gdLst/>
                    <a:ahLst/>
                    <a:cxnLst>
                      <a:cxn ang="0">
                        <a:pos x="0" y="0"/>
                      </a:cxn>
                      <a:cxn ang="0">
                        <a:pos x="0" y="31"/>
                      </a:cxn>
                      <a:cxn ang="0">
                        <a:pos x="59" y="62"/>
                      </a:cxn>
                      <a:cxn ang="0">
                        <a:pos x="59" y="35"/>
                      </a:cxn>
                      <a:cxn ang="0">
                        <a:pos x="0" y="0"/>
                      </a:cxn>
                    </a:cxnLst>
                    <a:rect l="0" t="0" r="r" b="b"/>
                    <a:pathLst>
                      <a:path w="59" h="62">
                        <a:moveTo>
                          <a:pt x="0" y="0"/>
                        </a:moveTo>
                        <a:lnTo>
                          <a:pt x="0" y="31"/>
                        </a:lnTo>
                        <a:lnTo>
                          <a:pt x="59" y="62"/>
                        </a:lnTo>
                        <a:lnTo>
                          <a:pt x="59" y="35"/>
                        </a:lnTo>
                        <a:lnTo>
                          <a:pt x="0" y="0"/>
                        </a:lnTo>
                        <a:close/>
                      </a:path>
                    </a:pathLst>
                  </a:custGeom>
                  <a:solidFill>
                    <a:srgbClr val="FFFF00"/>
                  </a:solidFill>
                  <a:ln w="12700">
                    <a:solidFill>
                      <a:srgbClr val="000000"/>
                    </a:solidFill>
                    <a:prstDash val="solid"/>
                    <a:round/>
                    <a:headEnd/>
                    <a:tailEnd/>
                  </a:ln>
                </p:spPr>
                <p:txBody>
                  <a:bodyPr/>
                  <a:lstStyle/>
                  <a:p>
                    <a:endParaRPr lang="fr-FR"/>
                  </a:p>
                </p:txBody>
              </p:sp>
            </p:grpSp>
            <p:grpSp>
              <p:nvGrpSpPr>
                <p:cNvPr id="155" name="Group 70"/>
                <p:cNvGrpSpPr>
                  <a:grpSpLocks/>
                </p:cNvGrpSpPr>
                <p:nvPr/>
              </p:nvGrpSpPr>
              <p:grpSpPr bwMode="auto">
                <a:xfrm>
                  <a:off x="646" y="2783"/>
                  <a:ext cx="75" cy="378"/>
                  <a:chOff x="646" y="2783"/>
                  <a:chExt cx="75" cy="378"/>
                </a:xfrm>
              </p:grpSpPr>
              <p:grpSp>
                <p:nvGrpSpPr>
                  <p:cNvPr id="156" name="Group 71"/>
                  <p:cNvGrpSpPr>
                    <a:grpSpLocks/>
                  </p:cNvGrpSpPr>
                  <p:nvPr/>
                </p:nvGrpSpPr>
                <p:grpSpPr bwMode="auto">
                  <a:xfrm>
                    <a:off x="646" y="2783"/>
                    <a:ext cx="72" cy="378"/>
                    <a:chOff x="646" y="2783"/>
                    <a:chExt cx="72" cy="378"/>
                  </a:xfrm>
                </p:grpSpPr>
                <p:sp>
                  <p:nvSpPr>
                    <p:cNvPr id="164" name="Freeform 72"/>
                    <p:cNvSpPr>
                      <a:spLocks/>
                    </p:cNvSpPr>
                    <p:nvPr/>
                  </p:nvSpPr>
                  <p:spPr bwMode="auto">
                    <a:xfrm>
                      <a:off x="646" y="2783"/>
                      <a:ext cx="41" cy="378"/>
                    </a:xfrm>
                    <a:custGeom>
                      <a:avLst/>
                      <a:gdLst/>
                      <a:ahLst/>
                      <a:cxnLst>
                        <a:cxn ang="0">
                          <a:pos x="0" y="12"/>
                        </a:cxn>
                        <a:cxn ang="0">
                          <a:pos x="41" y="0"/>
                        </a:cxn>
                        <a:cxn ang="0">
                          <a:pos x="41" y="378"/>
                        </a:cxn>
                        <a:cxn ang="0">
                          <a:pos x="0" y="378"/>
                        </a:cxn>
                        <a:cxn ang="0">
                          <a:pos x="0" y="12"/>
                        </a:cxn>
                      </a:cxnLst>
                      <a:rect l="0" t="0" r="r" b="b"/>
                      <a:pathLst>
                        <a:path w="41" h="378">
                          <a:moveTo>
                            <a:pt x="0" y="12"/>
                          </a:moveTo>
                          <a:lnTo>
                            <a:pt x="41" y="0"/>
                          </a:lnTo>
                          <a:lnTo>
                            <a:pt x="41" y="378"/>
                          </a:lnTo>
                          <a:lnTo>
                            <a:pt x="0" y="378"/>
                          </a:lnTo>
                          <a:lnTo>
                            <a:pt x="0" y="12"/>
                          </a:lnTo>
                          <a:close/>
                        </a:path>
                      </a:pathLst>
                    </a:custGeom>
                    <a:solidFill>
                      <a:srgbClr val="008080"/>
                    </a:solidFill>
                    <a:ln w="12700">
                      <a:solidFill>
                        <a:srgbClr val="000000"/>
                      </a:solidFill>
                      <a:prstDash val="solid"/>
                      <a:round/>
                      <a:headEnd/>
                      <a:tailEnd/>
                    </a:ln>
                  </p:spPr>
                  <p:txBody>
                    <a:bodyPr/>
                    <a:lstStyle/>
                    <a:p>
                      <a:endParaRPr lang="fr-FR"/>
                    </a:p>
                  </p:txBody>
                </p:sp>
                <p:sp>
                  <p:nvSpPr>
                    <p:cNvPr id="165" name="Rectangle 73"/>
                    <p:cNvSpPr>
                      <a:spLocks noChangeArrowheads="1"/>
                    </p:cNvSpPr>
                    <p:nvPr/>
                  </p:nvSpPr>
                  <p:spPr bwMode="auto">
                    <a:xfrm>
                      <a:off x="691" y="2787"/>
                      <a:ext cx="27" cy="370"/>
                    </a:xfrm>
                    <a:prstGeom prst="rect">
                      <a:avLst/>
                    </a:prstGeom>
                    <a:solidFill>
                      <a:srgbClr val="00DFBF"/>
                    </a:solidFill>
                    <a:ln w="12700">
                      <a:solidFill>
                        <a:srgbClr val="000000"/>
                      </a:solidFill>
                      <a:miter lim="800000"/>
                      <a:headEnd/>
                      <a:tailEnd/>
                    </a:ln>
                  </p:spPr>
                  <p:txBody>
                    <a:bodyPr/>
                    <a:lstStyle/>
                    <a:p>
                      <a:endParaRPr lang="fr-FR"/>
                    </a:p>
                  </p:txBody>
                </p:sp>
              </p:grpSp>
              <p:grpSp>
                <p:nvGrpSpPr>
                  <p:cNvPr id="157" name="Group 74"/>
                  <p:cNvGrpSpPr>
                    <a:grpSpLocks/>
                  </p:cNvGrpSpPr>
                  <p:nvPr/>
                </p:nvGrpSpPr>
                <p:grpSpPr bwMode="auto">
                  <a:xfrm>
                    <a:off x="706" y="2801"/>
                    <a:ext cx="15" cy="156"/>
                    <a:chOff x="706" y="2801"/>
                    <a:chExt cx="15" cy="156"/>
                  </a:xfrm>
                </p:grpSpPr>
                <p:grpSp>
                  <p:nvGrpSpPr>
                    <p:cNvPr id="158" name="Group 75"/>
                    <p:cNvGrpSpPr>
                      <a:grpSpLocks/>
                    </p:cNvGrpSpPr>
                    <p:nvPr/>
                  </p:nvGrpSpPr>
                  <p:grpSpPr bwMode="auto">
                    <a:xfrm>
                      <a:off x="706" y="2801"/>
                      <a:ext cx="15" cy="68"/>
                      <a:chOff x="706" y="2801"/>
                      <a:chExt cx="15" cy="68"/>
                    </a:xfrm>
                  </p:grpSpPr>
                  <p:sp>
                    <p:nvSpPr>
                      <p:cNvPr id="162" name="Rectangle 76"/>
                      <p:cNvSpPr>
                        <a:spLocks noChangeArrowheads="1"/>
                      </p:cNvSpPr>
                      <p:nvPr/>
                    </p:nvSpPr>
                    <p:spPr bwMode="auto">
                      <a:xfrm>
                        <a:off x="706" y="2801"/>
                        <a:ext cx="15" cy="25"/>
                      </a:xfrm>
                      <a:prstGeom prst="rect">
                        <a:avLst/>
                      </a:prstGeom>
                      <a:solidFill>
                        <a:srgbClr val="000000"/>
                      </a:solidFill>
                      <a:ln w="12700">
                        <a:solidFill>
                          <a:srgbClr val="000000"/>
                        </a:solidFill>
                        <a:miter lim="800000"/>
                        <a:headEnd/>
                        <a:tailEnd/>
                      </a:ln>
                    </p:spPr>
                    <p:txBody>
                      <a:bodyPr/>
                      <a:lstStyle/>
                      <a:p>
                        <a:endParaRPr lang="fr-FR"/>
                      </a:p>
                    </p:txBody>
                  </p:sp>
                  <p:sp>
                    <p:nvSpPr>
                      <p:cNvPr id="163" name="Rectangle 77"/>
                      <p:cNvSpPr>
                        <a:spLocks noChangeArrowheads="1"/>
                      </p:cNvSpPr>
                      <p:nvPr/>
                    </p:nvSpPr>
                    <p:spPr bwMode="auto">
                      <a:xfrm>
                        <a:off x="706" y="2844"/>
                        <a:ext cx="15" cy="25"/>
                      </a:xfrm>
                      <a:prstGeom prst="rect">
                        <a:avLst/>
                      </a:prstGeom>
                      <a:solidFill>
                        <a:srgbClr val="000000"/>
                      </a:solidFill>
                      <a:ln w="12700">
                        <a:solidFill>
                          <a:srgbClr val="000000"/>
                        </a:solidFill>
                        <a:miter lim="800000"/>
                        <a:headEnd/>
                        <a:tailEnd/>
                      </a:ln>
                    </p:spPr>
                    <p:txBody>
                      <a:bodyPr/>
                      <a:lstStyle/>
                      <a:p>
                        <a:endParaRPr lang="fr-FR"/>
                      </a:p>
                    </p:txBody>
                  </p:sp>
                </p:grpSp>
                <p:grpSp>
                  <p:nvGrpSpPr>
                    <p:cNvPr id="159" name="Group 78"/>
                    <p:cNvGrpSpPr>
                      <a:grpSpLocks/>
                    </p:cNvGrpSpPr>
                    <p:nvPr/>
                  </p:nvGrpSpPr>
                  <p:grpSpPr bwMode="auto">
                    <a:xfrm>
                      <a:off x="706" y="2892"/>
                      <a:ext cx="15" cy="65"/>
                      <a:chOff x="706" y="2892"/>
                      <a:chExt cx="15" cy="65"/>
                    </a:xfrm>
                  </p:grpSpPr>
                  <p:sp>
                    <p:nvSpPr>
                      <p:cNvPr id="160" name="Rectangle 79"/>
                      <p:cNvSpPr>
                        <a:spLocks noChangeArrowheads="1"/>
                      </p:cNvSpPr>
                      <p:nvPr/>
                    </p:nvSpPr>
                    <p:spPr bwMode="auto">
                      <a:xfrm>
                        <a:off x="706" y="2892"/>
                        <a:ext cx="15" cy="25"/>
                      </a:xfrm>
                      <a:prstGeom prst="rect">
                        <a:avLst/>
                      </a:prstGeom>
                      <a:solidFill>
                        <a:srgbClr val="000000"/>
                      </a:solidFill>
                      <a:ln w="12700">
                        <a:solidFill>
                          <a:srgbClr val="000000"/>
                        </a:solidFill>
                        <a:miter lim="800000"/>
                        <a:headEnd/>
                        <a:tailEnd/>
                      </a:ln>
                    </p:spPr>
                    <p:txBody>
                      <a:bodyPr/>
                      <a:lstStyle/>
                      <a:p>
                        <a:endParaRPr lang="fr-FR"/>
                      </a:p>
                    </p:txBody>
                  </p:sp>
                  <p:sp>
                    <p:nvSpPr>
                      <p:cNvPr id="161" name="Rectangle 80"/>
                      <p:cNvSpPr>
                        <a:spLocks noChangeArrowheads="1"/>
                      </p:cNvSpPr>
                      <p:nvPr/>
                    </p:nvSpPr>
                    <p:spPr bwMode="auto">
                      <a:xfrm>
                        <a:off x="706" y="2934"/>
                        <a:ext cx="15" cy="23"/>
                      </a:xfrm>
                      <a:prstGeom prst="rect">
                        <a:avLst/>
                      </a:prstGeom>
                      <a:solidFill>
                        <a:srgbClr val="000000"/>
                      </a:solidFill>
                      <a:ln w="12700">
                        <a:solidFill>
                          <a:srgbClr val="000000"/>
                        </a:solidFill>
                        <a:miter lim="800000"/>
                        <a:headEnd/>
                        <a:tailEnd/>
                      </a:ln>
                    </p:spPr>
                    <p:txBody>
                      <a:bodyPr/>
                      <a:lstStyle/>
                      <a:p>
                        <a:endParaRPr lang="fr-FR"/>
                      </a:p>
                    </p:txBody>
                  </p:sp>
                </p:grpSp>
              </p:grpSp>
            </p:grpSp>
          </p:grpSp>
          <p:grpSp>
            <p:nvGrpSpPr>
              <p:cNvPr id="27" name="Group 81"/>
              <p:cNvGrpSpPr>
                <a:grpSpLocks/>
              </p:cNvGrpSpPr>
              <p:nvPr/>
            </p:nvGrpSpPr>
            <p:grpSpPr bwMode="auto">
              <a:xfrm>
                <a:off x="734" y="2579"/>
                <a:ext cx="221" cy="100"/>
                <a:chOff x="734" y="2579"/>
                <a:chExt cx="221" cy="100"/>
              </a:xfrm>
            </p:grpSpPr>
            <p:sp>
              <p:nvSpPr>
                <p:cNvPr id="149" name="Freeform 82"/>
                <p:cNvSpPr>
                  <a:spLocks/>
                </p:cNvSpPr>
                <p:nvPr/>
              </p:nvSpPr>
              <p:spPr bwMode="auto">
                <a:xfrm>
                  <a:off x="734" y="2644"/>
                  <a:ext cx="23" cy="35"/>
                </a:xfrm>
                <a:custGeom>
                  <a:avLst/>
                  <a:gdLst/>
                  <a:ahLst/>
                  <a:cxnLst>
                    <a:cxn ang="0">
                      <a:pos x="0" y="0"/>
                    </a:cxn>
                    <a:cxn ang="0">
                      <a:pos x="0" y="35"/>
                    </a:cxn>
                    <a:cxn ang="0">
                      <a:pos x="20" y="29"/>
                    </a:cxn>
                    <a:cxn ang="0">
                      <a:pos x="23" y="0"/>
                    </a:cxn>
                    <a:cxn ang="0">
                      <a:pos x="0" y="0"/>
                    </a:cxn>
                  </a:cxnLst>
                  <a:rect l="0" t="0" r="r" b="b"/>
                  <a:pathLst>
                    <a:path w="23" h="35">
                      <a:moveTo>
                        <a:pt x="0" y="0"/>
                      </a:moveTo>
                      <a:lnTo>
                        <a:pt x="0" y="35"/>
                      </a:lnTo>
                      <a:lnTo>
                        <a:pt x="20" y="29"/>
                      </a:lnTo>
                      <a:lnTo>
                        <a:pt x="23" y="0"/>
                      </a:lnTo>
                      <a:lnTo>
                        <a:pt x="0" y="0"/>
                      </a:lnTo>
                      <a:close/>
                    </a:path>
                  </a:pathLst>
                </a:custGeom>
                <a:solidFill>
                  <a:srgbClr val="008080"/>
                </a:solidFill>
                <a:ln w="12700">
                  <a:solidFill>
                    <a:srgbClr val="000000"/>
                  </a:solidFill>
                  <a:prstDash val="solid"/>
                  <a:round/>
                  <a:headEnd/>
                  <a:tailEnd/>
                </a:ln>
              </p:spPr>
              <p:txBody>
                <a:bodyPr/>
                <a:lstStyle/>
                <a:p>
                  <a:endParaRPr lang="fr-FR"/>
                </a:p>
              </p:txBody>
            </p:sp>
            <p:sp>
              <p:nvSpPr>
                <p:cNvPr id="150" name="Freeform 83"/>
                <p:cNvSpPr>
                  <a:spLocks/>
                </p:cNvSpPr>
                <p:nvPr/>
              </p:nvSpPr>
              <p:spPr bwMode="auto">
                <a:xfrm>
                  <a:off x="857" y="2602"/>
                  <a:ext cx="23" cy="38"/>
                </a:xfrm>
                <a:custGeom>
                  <a:avLst/>
                  <a:gdLst/>
                  <a:ahLst/>
                  <a:cxnLst>
                    <a:cxn ang="0">
                      <a:pos x="0" y="0"/>
                    </a:cxn>
                    <a:cxn ang="0">
                      <a:pos x="0" y="38"/>
                    </a:cxn>
                    <a:cxn ang="0">
                      <a:pos x="23" y="30"/>
                    </a:cxn>
                    <a:cxn ang="0">
                      <a:pos x="23" y="0"/>
                    </a:cxn>
                    <a:cxn ang="0">
                      <a:pos x="0" y="0"/>
                    </a:cxn>
                  </a:cxnLst>
                  <a:rect l="0" t="0" r="r" b="b"/>
                  <a:pathLst>
                    <a:path w="23" h="38">
                      <a:moveTo>
                        <a:pt x="0" y="0"/>
                      </a:moveTo>
                      <a:lnTo>
                        <a:pt x="0" y="38"/>
                      </a:lnTo>
                      <a:lnTo>
                        <a:pt x="23" y="30"/>
                      </a:lnTo>
                      <a:lnTo>
                        <a:pt x="23" y="0"/>
                      </a:lnTo>
                      <a:lnTo>
                        <a:pt x="0" y="0"/>
                      </a:lnTo>
                      <a:close/>
                    </a:path>
                  </a:pathLst>
                </a:custGeom>
                <a:solidFill>
                  <a:srgbClr val="008080"/>
                </a:solidFill>
                <a:ln w="12700">
                  <a:solidFill>
                    <a:srgbClr val="000000"/>
                  </a:solidFill>
                  <a:prstDash val="solid"/>
                  <a:round/>
                  <a:headEnd/>
                  <a:tailEnd/>
                </a:ln>
              </p:spPr>
              <p:txBody>
                <a:bodyPr/>
                <a:lstStyle/>
                <a:p>
                  <a:endParaRPr lang="fr-FR"/>
                </a:p>
              </p:txBody>
            </p:sp>
            <p:sp>
              <p:nvSpPr>
                <p:cNvPr id="151" name="Freeform 84"/>
                <p:cNvSpPr>
                  <a:spLocks/>
                </p:cNvSpPr>
                <p:nvPr/>
              </p:nvSpPr>
              <p:spPr bwMode="auto">
                <a:xfrm>
                  <a:off x="798" y="2622"/>
                  <a:ext cx="23" cy="37"/>
                </a:xfrm>
                <a:custGeom>
                  <a:avLst/>
                  <a:gdLst/>
                  <a:ahLst/>
                  <a:cxnLst>
                    <a:cxn ang="0">
                      <a:pos x="0" y="0"/>
                    </a:cxn>
                    <a:cxn ang="0">
                      <a:pos x="0" y="37"/>
                    </a:cxn>
                    <a:cxn ang="0">
                      <a:pos x="20" y="31"/>
                    </a:cxn>
                    <a:cxn ang="0">
                      <a:pos x="23" y="0"/>
                    </a:cxn>
                    <a:cxn ang="0">
                      <a:pos x="0" y="0"/>
                    </a:cxn>
                  </a:cxnLst>
                  <a:rect l="0" t="0" r="r" b="b"/>
                  <a:pathLst>
                    <a:path w="23" h="37">
                      <a:moveTo>
                        <a:pt x="0" y="0"/>
                      </a:moveTo>
                      <a:lnTo>
                        <a:pt x="0" y="37"/>
                      </a:lnTo>
                      <a:lnTo>
                        <a:pt x="20" y="31"/>
                      </a:lnTo>
                      <a:lnTo>
                        <a:pt x="23" y="0"/>
                      </a:lnTo>
                      <a:lnTo>
                        <a:pt x="0" y="0"/>
                      </a:lnTo>
                      <a:close/>
                    </a:path>
                  </a:pathLst>
                </a:custGeom>
                <a:solidFill>
                  <a:srgbClr val="008080"/>
                </a:solidFill>
                <a:ln w="12700">
                  <a:solidFill>
                    <a:srgbClr val="000000"/>
                  </a:solidFill>
                  <a:prstDash val="solid"/>
                  <a:round/>
                  <a:headEnd/>
                  <a:tailEnd/>
                </a:ln>
              </p:spPr>
              <p:txBody>
                <a:bodyPr/>
                <a:lstStyle/>
                <a:p>
                  <a:endParaRPr lang="fr-FR"/>
                </a:p>
              </p:txBody>
            </p:sp>
            <p:sp>
              <p:nvSpPr>
                <p:cNvPr id="152" name="Freeform 85"/>
                <p:cNvSpPr>
                  <a:spLocks/>
                </p:cNvSpPr>
                <p:nvPr/>
              </p:nvSpPr>
              <p:spPr bwMode="auto">
                <a:xfrm>
                  <a:off x="932" y="2579"/>
                  <a:ext cx="23" cy="35"/>
                </a:xfrm>
                <a:custGeom>
                  <a:avLst/>
                  <a:gdLst/>
                  <a:ahLst/>
                  <a:cxnLst>
                    <a:cxn ang="0">
                      <a:pos x="0" y="0"/>
                    </a:cxn>
                    <a:cxn ang="0">
                      <a:pos x="0" y="35"/>
                    </a:cxn>
                    <a:cxn ang="0">
                      <a:pos x="20" y="29"/>
                    </a:cxn>
                    <a:cxn ang="0">
                      <a:pos x="23" y="0"/>
                    </a:cxn>
                    <a:cxn ang="0">
                      <a:pos x="0" y="0"/>
                    </a:cxn>
                  </a:cxnLst>
                  <a:rect l="0" t="0" r="r" b="b"/>
                  <a:pathLst>
                    <a:path w="23" h="35">
                      <a:moveTo>
                        <a:pt x="0" y="0"/>
                      </a:moveTo>
                      <a:lnTo>
                        <a:pt x="0" y="35"/>
                      </a:lnTo>
                      <a:lnTo>
                        <a:pt x="20" y="29"/>
                      </a:lnTo>
                      <a:lnTo>
                        <a:pt x="23" y="0"/>
                      </a:lnTo>
                      <a:lnTo>
                        <a:pt x="0" y="0"/>
                      </a:lnTo>
                      <a:close/>
                    </a:path>
                  </a:pathLst>
                </a:custGeom>
                <a:solidFill>
                  <a:srgbClr val="008080"/>
                </a:solidFill>
                <a:ln w="12700">
                  <a:solidFill>
                    <a:srgbClr val="000000"/>
                  </a:solidFill>
                  <a:prstDash val="solid"/>
                  <a:round/>
                  <a:headEnd/>
                  <a:tailEnd/>
                </a:ln>
              </p:spPr>
              <p:txBody>
                <a:bodyPr/>
                <a:lstStyle/>
                <a:p>
                  <a:endParaRPr lang="fr-FR"/>
                </a:p>
              </p:txBody>
            </p:sp>
          </p:grpSp>
          <p:grpSp>
            <p:nvGrpSpPr>
              <p:cNvPr id="28" name="Group 86"/>
              <p:cNvGrpSpPr>
                <a:grpSpLocks/>
              </p:cNvGrpSpPr>
              <p:nvPr/>
            </p:nvGrpSpPr>
            <p:grpSpPr bwMode="auto">
              <a:xfrm>
                <a:off x="1055" y="2761"/>
                <a:ext cx="126" cy="411"/>
                <a:chOff x="1055" y="2761"/>
                <a:chExt cx="126" cy="411"/>
              </a:xfrm>
            </p:grpSpPr>
            <p:grpSp>
              <p:nvGrpSpPr>
                <p:cNvPr id="139" name="Group 87"/>
                <p:cNvGrpSpPr>
                  <a:grpSpLocks/>
                </p:cNvGrpSpPr>
                <p:nvPr/>
              </p:nvGrpSpPr>
              <p:grpSpPr bwMode="auto">
                <a:xfrm>
                  <a:off x="1055" y="2761"/>
                  <a:ext cx="126" cy="411"/>
                  <a:chOff x="1055" y="2761"/>
                  <a:chExt cx="126" cy="411"/>
                </a:xfrm>
              </p:grpSpPr>
              <p:sp>
                <p:nvSpPr>
                  <p:cNvPr id="147" name="Freeform 88"/>
                  <p:cNvSpPr>
                    <a:spLocks/>
                  </p:cNvSpPr>
                  <p:nvPr/>
                </p:nvSpPr>
                <p:spPr bwMode="auto">
                  <a:xfrm>
                    <a:off x="1093" y="2761"/>
                    <a:ext cx="88" cy="408"/>
                  </a:xfrm>
                  <a:custGeom>
                    <a:avLst/>
                    <a:gdLst/>
                    <a:ahLst/>
                    <a:cxnLst>
                      <a:cxn ang="0">
                        <a:pos x="0" y="0"/>
                      </a:cxn>
                      <a:cxn ang="0">
                        <a:pos x="88" y="19"/>
                      </a:cxn>
                      <a:cxn ang="0">
                        <a:pos x="88" y="398"/>
                      </a:cxn>
                      <a:cxn ang="0">
                        <a:pos x="0" y="408"/>
                      </a:cxn>
                      <a:cxn ang="0">
                        <a:pos x="0" y="0"/>
                      </a:cxn>
                    </a:cxnLst>
                    <a:rect l="0" t="0" r="r" b="b"/>
                    <a:pathLst>
                      <a:path w="88" h="408">
                        <a:moveTo>
                          <a:pt x="0" y="0"/>
                        </a:moveTo>
                        <a:lnTo>
                          <a:pt x="88" y="19"/>
                        </a:lnTo>
                        <a:lnTo>
                          <a:pt x="88" y="398"/>
                        </a:lnTo>
                        <a:lnTo>
                          <a:pt x="0" y="408"/>
                        </a:lnTo>
                        <a:lnTo>
                          <a:pt x="0" y="0"/>
                        </a:lnTo>
                        <a:close/>
                      </a:path>
                    </a:pathLst>
                  </a:custGeom>
                  <a:solidFill>
                    <a:srgbClr val="00FFFF"/>
                  </a:solidFill>
                  <a:ln w="12700">
                    <a:solidFill>
                      <a:srgbClr val="000000"/>
                    </a:solidFill>
                    <a:prstDash val="solid"/>
                    <a:round/>
                    <a:headEnd/>
                    <a:tailEnd/>
                  </a:ln>
                </p:spPr>
                <p:txBody>
                  <a:bodyPr/>
                  <a:lstStyle/>
                  <a:p>
                    <a:endParaRPr lang="fr-FR"/>
                  </a:p>
                </p:txBody>
              </p:sp>
              <p:sp>
                <p:nvSpPr>
                  <p:cNvPr id="148" name="Freeform 89"/>
                  <p:cNvSpPr>
                    <a:spLocks/>
                  </p:cNvSpPr>
                  <p:nvPr/>
                </p:nvSpPr>
                <p:spPr bwMode="auto">
                  <a:xfrm>
                    <a:off x="1055" y="2761"/>
                    <a:ext cx="38" cy="411"/>
                  </a:xfrm>
                  <a:custGeom>
                    <a:avLst/>
                    <a:gdLst/>
                    <a:ahLst/>
                    <a:cxnLst>
                      <a:cxn ang="0">
                        <a:pos x="38" y="0"/>
                      </a:cxn>
                      <a:cxn ang="0">
                        <a:pos x="38" y="411"/>
                      </a:cxn>
                      <a:cxn ang="0">
                        <a:pos x="0" y="403"/>
                      </a:cxn>
                      <a:cxn ang="0">
                        <a:pos x="0" y="8"/>
                      </a:cxn>
                      <a:cxn ang="0">
                        <a:pos x="38" y="0"/>
                      </a:cxn>
                    </a:cxnLst>
                    <a:rect l="0" t="0" r="r" b="b"/>
                    <a:pathLst>
                      <a:path w="38" h="411">
                        <a:moveTo>
                          <a:pt x="38" y="0"/>
                        </a:moveTo>
                        <a:lnTo>
                          <a:pt x="38" y="411"/>
                        </a:lnTo>
                        <a:lnTo>
                          <a:pt x="0" y="403"/>
                        </a:lnTo>
                        <a:lnTo>
                          <a:pt x="0" y="8"/>
                        </a:lnTo>
                        <a:lnTo>
                          <a:pt x="38" y="0"/>
                        </a:lnTo>
                        <a:close/>
                      </a:path>
                    </a:pathLst>
                  </a:custGeom>
                  <a:solidFill>
                    <a:srgbClr val="008080"/>
                  </a:solidFill>
                  <a:ln w="12700">
                    <a:solidFill>
                      <a:srgbClr val="000000"/>
                    </a:solidFill>
                    <a:prstDash val="solid"/>
                    <a:round/>
                    <a:headEnd/>
                    <a:tailEnd/>
                  </a:ln>
                </p:spPr>
                <p:txBody>
                  <a:bodyPr/>
                  <a:lstStyle/>
                  <a:p>
                    <a:endParaRPr lang="fr-FR"/>
                  </a:p>
                </p:txBody>
              </p:sp>
            </p:grpSp>
            <p:grpSp>
              <p:nvGrpSpPr>
                <p:cNvPr id="140" name="Group 90"/>
                <p:cNvGrpSpPr>
                  <a:grpSpLocks/>
                </p:cNvGrpSpPr>
                <p:nvPr/>
              </p:nvGrpSpPr>
              <p:grpSpPr bwMode="auto">
                <a:xfrm>
                  <a:off x="1130" y="2824"/>
                  <a:ext cx="15" cy="158"/>
                  <a:chOff x="1130" y="2824"/>
                  <a:chExt cx="15" cy="158"/>
                </a:xfrm>
              </p:grpSpPr>
              <p:grpSp>
                <p:nvGrpSpPr>
                  <p:cNvPr id="141" name="Group 91"/>
                  <p:cNvGrpSpPr>
                    <a:grpSpLocks/>
                  </p:cNvGrpSpPr>
                  <p:nvPr/>
                </p:nvGrpSpPr>
                <p:grpSpPr bwMode="auto">
                  <a:xfrm>
                    <a:off x="1130" y="2824"/>
                    <a:ext cx="15" cy="70"/>
                    <a:chOff x="1130" y="2824"/>
                    <a:chExt cx="15" cy="70"/>
                  </a:xfrm>
                </p:grpSpPr>
                <p:sp>
                  <p:nvSpPr>
                    <p:cNvPr id="145" name="Rectangle 92"/>
                    <p:cNvSpPr>
                      <a:spLocks noChangeArrowheads="1"/>
                    </p:cNvSpPr>
                    <p:nvPr/>
                  </p:nvSpPr>
                  <p:spPr bwMode="auto">
                    <a:xfrm>
                      <a:off x="1130" y="2824"/>
                      <a:ext cx="15" cy="25"/>
                    </a:xfrm>
                    <a:prstGeom prst="rect">
                      <a:avLst/>
                    </a:prstGeom>
                    <a:solidFill>
                      <a:srgbClr val="000000"/>
                    </a:solidFill>
                    <a:ln w="12700">
                      <a:solidFill>
                        <a:srgbClr val="000000"/>
                      </a:solidFill>
                      <a:miter lim="800000"/>
                      <a:headEnd/>
                      <a:tailEnd/>
                    </a:ln>
                  </p:spPr>
                  <p:txBody>
                    <a:bodyPr/>
                    <a:lstStyle/>
                    <a:p>
                      <a:endParaRPr lang="fr-FR"/>
                    </a:p>
                  </p:txBody>
                </p:sp>
                <p:sp>
                  <p:nvSpPr>
                    <p:cNvPr id="146" name="Rectangle 93"/>
                    <p:cNvSpPr>
                      <a:spLocks noChangeArrowheads="1"/>
                    </p:cNvSpPr>
                    <p:nvPr/>
                  </p:nvSpPr>
                  <p:spPr bwMode="auto">
                    <a:xfrm>
                      <a:off x="1130" y="2869"/>
                      <a:ext cx="15" cy="25"/>
                    </a:xfrm>
                    <a:prstGeom prst="rect">
                      <a:avLst/>
                    </a:prstGeom>
                    <a:solidFill>
                      <a:srgbClr val="000000"/>
                    </a:solidFill>
                    <a:ln w="12700">
                      <a:solidFill>
                        <a:srgbClr val="000000"/>
                      </a:solidFill>
                      <a:miter lim="800000"/>
                      <a:headEnd/>
                      <a:tailEnd/>
                    </a:ln>
                  </p:spPr>
                  <p:txBody>
                    <a:bodyPr/>
                    <a:lstStyle/>
                    <a:p>
                      <a:endParaRPr lang="fr-FR"/>
                    </a:p>
                  </p:txBody>
                </p:sp>
              </p:grpSp>
              <p:grpSp>
                <p:nvGrpSpPr>
                  <p:cNvPr id="142" name="Group 94"/>
                  <p:cNvGrpSpPr>
                    <a:grpSpLocks/>
                  </p:cNvGrpSpPr>
                  <p:nvPr/>
                </p:nvGrpSpPr>
                <p:grpSpPr bwMode="auto">
                  <a:xfrm>
                    <a:off x="1130" y="2914"/>
                    <a:ext cx="15" cy="68"/>
                    <a:chOff x="1130" y="2914"/>
                    <a:chExt cx="15" cy="68"/>
                  </a:xfrm>
                </p:grpSpPr>
                <p:sp>
                  <p:nvSpPr>
                    <p:cNvPr id="143" name="Rectangle 95"/>
                    <p:cNvSpPr>
                      <a:spLocks noChangeArrowheads="1"/>
                    </p:cNvSpPr>
                    <p:nvPr/>
                  </p:nvSpPr>
                  <p:spPr bwMode="auto">
                    <a:xfrm>
                      <a:off x="1130" y="2914"/>
                      <a:ext cx="15" cy="25"/>
                    </a:xfrm>
                    <a:prstGeom prst="rect">
                      <a:avLst/>
                    </a:prstGeom>
                    <a:solidFill>
                      <a:srgbClr val="000000"/>
                    </a:solidFill>
                    <a:ln w="12700">
                      <a:solidFill>
                        <a:srgbClr val="000000"/>
                      </a:solidFill>
                      <a:miter lim="800000"/>
                      <a:headEnd/>
                      <a:tailEnd/>
                    </a:ln>
                  </p:spPr>
                  <p:txBody>
                    <a:bodyPr/>
                    <a:lstStyle/>
                    <a:p>
                      <a:endParaRPr lang="fr-FR"/>
                    </a:p>
                  </p:txBody>
                </p:sp>
                <p:sp>
                  <p:nvSpPr>
                    <p:cNvPr id="144" name="Rectangle 96"/>
                    <p:cNvSpPr>
                      <a:spLocks noChangeArrowheads="1"/>
                    </p:cNvSpPr>
                    <p:nvPr/>
                  </p:nvSpPr>
                  <p:spPr bwMode="auto">
                    <a:xfrm>
                      <a:off x="1130" y="2956"/>
                      <a:ext cx="15" cy="26"/>
                    </a:xfrm>
                    <a:prstGeom prst="rect">
                      <a:avLst/>
                    </a:prstGeom>
                    <a:solidFill>
                      <a:srgbClr val="000000"/>
                    </a:solidFill>
                    <a:ln w="12700">
                      <a:solidFill>
                        <a:srgbClr val="000000"/>
                      </a:solidFill>
                      <a:miter lim="800000"/>
                      <a:headEnd/>
                      <a:tailEnd/>
                    </a:ln>
                  </p:spPr>
                  <p:txBody>
                    <a:bodyPr/>
                    <a:lstStyle/>
                    <a:p>
                      <a:endParaRPr lang="fr-FR"/>
                    </a:p>
                  </p:txBody>
                </p:sp>
              </p:grpSp>
            </p:grpSp>
          </p:grpSp>
          <p:sp>
            <p:nvSpPr>
              <p:cNvPr id="29" name="Freeform 97"/>
              <p:cNvSpPr>
                <a:spLocks/>
              </p:cNvSpPr>
              <p:nvPr/>
            </p:nvSpPr>
            <p:spPr bwMode="auto">
              <a:xfrm>
                <a:off x="1155" y="2895"/>
                <a:ext cx="191" cy="266"/>
              </a:xfrm>
              <a:custGeom>
                <a:avLst/>
                <a:gdLst/>
                <a:ahLst/>
                <a:cxnLst>
                  <a:cxn ang="0">
                    <a:pos x="0" y="266"/>
                  </a:cxn>
                  <a:cxn ang="0">
                    <a:pos x="191" y="266"/>
                  </a:cxn>
                  <a:cxn ang="0">
                    <a:pos x="191" y="0"/>
                  </a:cxn>
                  <a:cxn ang="0">
                    <a:pos x="74" y="8"/>
                  </a:cxn>
                  <a:cxn ang="0">
                    <a:pos x="74" y="197"/>
                  </a:cxn>
                  <a:cxn ang="0">
                    <a:pos x="0" y="214"/>
                  </a:cxn>
                  <a:cxn ang="0">
                    <a:pos x="0" y="266"/>
                  </a:cxn>
                </a:cxnLst>
                <a:rect l="0" t="0" r="r" b="b"/>
                <a:pathLst>
                  <a:path w="191" h="266">
                    <a:moveTo>
                      <a:pt x="0" y="266"/>
                    </a:moveTo>
                    <a:lnTo>
                      <a:pt x="191" y="266"/>
                    </a:lnTo>
                    <a:lnTo>
                      <a:pt x="191" y="0"/>
                    </a:lnTo>
                    <a:lnTo>
                      <a:pt x="74" y="8"/>
                    </a:lnTo>
                    <a:lnTo>
                      <a:pt x="74" y="197"/>
                    </a:lnTo>
                    <a:lnTo>
                      <a:pt x="0" y="214"/>
                    </a:lnTo>
                    <a:lnTo>
                      <a:pt x="0" y="266"/>
                    </a:lnTo>
                    <a:close/>
                  </a:path>
                </a:pathLst>
              </a:custGeom>
              <a:solidFill>
                <a:srgbClr val="5F3F1F"/>
              </a:solidFill>
              <a:ln w="12700">
                <a:solidFill>
                  <a:srgbClr val="000000"/>
                </a:solidFill>
                <a:prstDash val="solid"/>
                <a:round/>
                <a:headEnd/>
                <a:tailEnd/>
              </a:ln>
            </p:spPr>
            <p:txBody>
              <a:bodyPr/>
              <a:lstStyle/>
              <a:p>
                <a:endParaRPr lang="fr-FR"/>
              </a:p>
            </p:txBody>
          </p:sp>
          <p:sp>
            <p:nvSpPr>
              <p:cNvPr id="30" name="Freeform 98"/>
              <p:cNvSpPr>
                <a:spLocks/>
              </p:cNvSpPr>
              <p:nvPr/>
            </p:nvSpPr>
            <p:spPr bwMode="auto">
              <a:xfrm>
                <a:off x="1963" y="2995"/>
                <a:ext cx="35" cy="151"/>
              </a:xfrm>
              <a:custGeom>
                <a:avLst/>
                <a:gdLst/>
                <a:ahLst/>
                <a:cxnLst>
                  <a:cxn ang="0">
                    <a:pos x="0" y="25"/>
                  </a:cxn>
                  <a:cxn ang="0">
                    <a:pos x="0" y="17"/>
                  </a:cxn>
                  <a:cxn ang="0">
                    <a:pos x="3" y="8"/>
                  </a:cxn>
                  <a:cxn ang="0">
                    <a:pos x="7" y="4"/>
                  </a:cxn>
                  <a:cxn ang="0">
                    <a:pos x="13" y="0"/>
                  </a:cxn>
                  <a:cxn ang="0">
                    <a:pos x="20" y="0"/>
                  </a:cxn>
                  <a:cxn ang="0">
                    <a:pos x="25" y="2"/>
                  </a:cxn>
                  <a:cxn ang="0">
                    <a:pos x="29" y="6"/>
                  </a:cxn>
                  <a:cxn ang="0">
                    <a:pos x="32" y="10"/>
                  </a:cxn>
                  <a:cxn ang="0">
                    <a:pos x="35" y="17"/>
                  </a:cxn>
                  <a:cxn ang="0">
                    <a:pos x="35" y="19"/>
                  </a:cxn>
                  <a:cxn ang="0">
                    <a:pos x="35" y="25"/>
                  </a:cxn>
                  <a:cxn ang="0">
                    <a:pos x="29" y="25"/>
                  </a:cxn>
                  <a:cxn ang="0">
                    <a:pos x="29" y="17"/>
                  </a:cxn>
                  <a:cxn ang="0">
                    <a:pos x="26" y="10"/>
                  </a:cxn>
                  <a:cxn ang="0">
                    <a:pos x="22" y="8"/>
                  </a:cxn>
                  <a:cxn ang="0">
                    <a:pos x="18" y="8"/>
                  </a:cxn>
                  <a:cxn ang="0">
                    <a:pos x="12" y="10"/>
                  </a:cxn>
                  <a:cxn ang="0">
                    <a:pos x="7" y="15"/>
                  </a:cxn>
                  <a:cxn ang="0">
                    <a:pos x="6" y="19"/>
                  </a:cxn>
                  <a:cxn ang="0">
                    <a:pos x="6" y="29"/>
                  </a:cxn>
                  <a:cxn ang="0">
                    <a:pos x="6" y="151"/>
                  </a:cxn>
                  <a:cxn ang="0">
                    <a:pos x="0" y="151"/>
                  </a:cxn>
                  <a:cxn ang="0">
                    <a:pos x="0" y="25"/>
                  </a:cxn>
                </a:cxnLst>
                <a:rect l="0" t="0" r="r" b="b"/>
                <a:pathLst>
                  <a:path w="35" h="151">
                    <a:moveTo>
                      <a:pt x="0" y="25"/>
                    </a:moveTo>
                    <a:lnTo>
                      <a:pt x="0" y="17"/>
                    </a:lnTo>
                    <a:lnTo>
                      <a:pt x="3" y="8"/>
                    </a:lnTo>
                    <a:lnTo>
                      <a:pt x="7" y="4"/>
                    </a:lnTo>
                    <a:lnTo>
                      <a:pt x="13" y="0"/>
                    </a:lnTo>
                    <a:lnTo>
                      <a:pt x="20" y="0"/>
                    </a:lnTo>
                    <a:lnTo>
                      <a:pt x="25" y="2"/>
                    </a:lnTo>
                    <a:lnTo>
                      <a:pt x="29" y="6"/>
                    </a:lnTo>
                    <a:lnTo>
                      <a:pt x="32" y="10"/>
                    </a:lnTo>
                    <a:lnTo>
                      <a:pt x="35" y="17"/>
                    </a:lnTo>
                    <a:lnTo>
                      <a:pt x="35" y="19"/>
                    </a:lnTo>
                    <a:lnTo>
                      <a:pt x="35" y="25"/>
                    </a:lnTo>
                    <a:lnTo>
                      <a:pt x="29" y="25"/>
                    </a:lnTo>
                    <a:lnTo>
                      <a:pt x="29" y="17"/>
                    </a:lnTo>
                    <a:lnTo>
                      <a:pt x="26" y="10"/>
                    </a:lnTo>
                    <a:lnTo>
                      <a:pt x="22" y="8"/>
                    </a:lnTo>
                    <a:lnTo>
                      <a:pt x="18" y="8"/>
                    </a:lnTo>
                    <a:lnTo>
                      <a:pt x="12" y="10"/>
                    </a:lnTo>
                    <a:lnTo>
                      <a:pt x="7" y="15"/>
                    </a:lnTo>
                    <a:lnTo>
                      <a:pt x="6" y="19"/>
                    </a:lnTo>
                    <a:lnTo>
                      <a:pt x="6" y="29"/>
                    </a:lnTo>
                    <a:lnTo>
                      <a:pt x="6" y="151"/>
                    </a:lnTo>
                    <a:lnTo>
                      <a:pt x="0" y="151"/>
                    </a:lnTo>
                    <a:lnTo>
                      <a:pt x="0" y="25"/>
                    </a:lnTo>
                    <a:close/>
                  </a:path>
                </a:pathLst>
              </a:custGeom>
              <a:solidFill>
                <a:srgbClr val="5F5F7F"/>
              </a:solidFill>
              <a:ln w="12700">
                <a:solidFill>
                  <a:srgbClr val="000000"/>
                </a:solidFill>
                <a:prstDash val="solid"/>
                <a:round/>
                <a:headEnd/>
                <a:tailEnd/>
              </a:ln>
            </p:spPr>
            <p:txBody>
              <a:bodyPr/>
              <a:lstStyle/>
              <a:p>
                <a:endParaRPr lang="fr-FR"/>
              </a:p>
            </p:txBody>
          </p:sp>
          <p:grpSp>
            <p:nvGrpSpPr>
              <p:cNvPr id="31" name="Group 99"/>
              <p:cNvGrpSpPr>
                <a:grpSpLocks/>
              </p:cNvGrpSpPr>
              <p:nvPr/>
            </p:nvGrpSpPr>
            <p:grpSpPr bwMode="auto">
              <a:xfrm>
                <a:off x="1246" y="3112"/>
                <a:ext cx="439" cy="60"/>
                <a:chOff x="1246" y="3112"/>
                <a:chExt cx="439" cy="60"/>
              </a:xfrm>
            </p:grpSpPr>
            <p:grpSp>
              <p:nvGrpSpPr>
                <p:cNvPr id="105" name="Group 100"/>
                <p:cNvGrpSpPr>
                  <a:grpSpLocks/>
                </p:cNvGrpSpPr>
                <p:nvPr/>
              </p:nvGrpSpPr>
              <p:grpSpPr bwMode="auto">
                <a:xfrm>
                  <a:off x="1246" y="3112"/>
                  <a:ext cx="220" cy="60"/>
                  <a:chOff x="1246" y="3112"/>
                  <a:chExt cx="220" cy="60"/>
                </a:xfrm>
              </p:grpSpPr>
              <p:grpSp>
                <p:nvGrpSpPr>
                  <p:cNvPr id="127" name="Group 101"/>
                  <p:cNvGrpSpPr>
                    <a:grpSpLocks/>
                  </p:cNvGrpSpPr>
                  <p:nvPr/>
                </p:nvGrpSpPr>
                <p:grpSpPr bwMode="auto">
                  <a:xfrm>
                    <a:off x="1246" y="3112"/>
                    <a:ext cx="55" cy="60"/>
                    <a:chOff x="1246" y="3112"/>
                    <a:chExt cx="55" cy="60"/>
                  </a:xfrm>
                </p:grpSpPr>
                <p:sp>
                  <p:nvSpPr>
                    <p:cNvPr id="137" name="Rectangle 102"/>
                    <p:cNvSpPr>
                      <a:spLocks noChangeArrowheads="1"/>
                    </p:cNvSpPr>
                    <p:nvPr/>
                  </p:nvSpPr>
                  <p:spPr bwMode="auto">
                    <a:xfrm>
                      <a:off x="1250" y="3116"/>
                      <a:ext cx="47" cy="52"/>
                    </a:xfrm>
                    <a:prstGeom prst="rect">
                      <a:avLst/>
                    </a:prstGeom>
                    <a:noFill/>
                    <a:ln w="12700">
                      <a:solidFill>
                        <a:srgbClr val="000000"/>
                      </a:solidFill>
                      <a:miter lim="800000"/>
                      <a:headEnd/>
                      <a:tailEnd/>
                    </a:ln>
                  </p:spPr>
                  <p:txBody>
                    <a:bodyPr/>
                    <a:lstStyle/>
                    <a:p>
                      <a:endParaRPr lang="fr-FR"/>
                    </a:p>
                  </p:txBody>
                </p:sp>
                <p:sp>
                  <p:nvSpPr>
                    <p:cNvPr id="138" name="Freeform 103"/>
                    <p:cNvSpPr>
                      <a:spLocks/>
                    </p:cNvSpPr>
                    <p:nvPr/>
                  </p:nvSpPr>
                  <p:spPr bwMode="auto">
                    <a:xfrm>
                      <a:off x="1246" y="3112"/>
                      <a:ext cx="55" cy="60"/>
                    </a:xfrm>
                    <a:custGeom>
                      <a:avLst/>
                      <a:gdLst/>
                      <a:ahLst/>
                      <a:cxnLst>
                        <a:cxn ang="0">
                          <a:pos x="0" y="0"/>
                        </a:cxn>
                        <a:cxn ang="0">
                          <a:pos x="55" y="60"/>
                        </a:cxn>
                        <a:cxn ang="0">
                          <a:pos x="55" y="0"/>
                        </a:cxn>
                        <a:cxn ang="0">
                          <a:pos x="0" y="60"/>
                        </a:cxn>
                      </a:cxnLst>
                      <a:rect l="0" t="0" r="r" b="b"/>
                      <a:pathLst>
                        <a:path w="55" h="60">
                          <a:moveTo>
                            <a:pt x="0" y="0"/>
                          </a:moveTo>
                          <a:lnTo>
                            <a:pt x="55" y="60"/>
                          </a:lnTo>
                          <a:lnTo>
                            <a:pt x="55" y="0"/>
                          </a:lnTo>
                          <a:lnTo>
                            <a:pt x="0" y="60"/>
                          </a:lnTo>
                        </a:path>
                      </a:pathLst>
                    </a:custGeom>
                    <a:noFill/>
                    <a:ln w="12700">
                      <a:solidFill>
                        <a:srgbClr val="000000"/>
                      </a:solidFill>
                      <a:prstDash val="solid"/>
                      <a:round/>
                      <a:headEnd/>
                      <a:tailEnd/>
                    </a:ln>
                  </p:spPr>
                  <p:txBody>
                    <a:bodyPr/>
                    <a:lstStyle/>
                    <a:p>
                      <a:endParaRPr lang="fr-FR"/>
                    </a:p>
                  </p:txBody>
                </p:sp>
              </p:grpSp>
              <p:grpSp>
                <p:nvGrpSpPr>
                  <p:cNvPr id="128" name="Group 104"/>
                  <p:cNvGrpSpPr>
                    <a:grpSpLocks/>
                  </p:cNvGrpSpPr>
                  <p:nvPr/>
                </p:nvGrpSpPr>
                <p:grpSpPr bwMode="auto">
                  <a:xfrm>
                    <a:off x="1301" y="3112"/>
                    <a:ext cx="56" cy="60"/>
                    <a:chOff x="1301" y="3112"/>
                    <a:chExt cx="56" cy="60"/>
                  </a:xfrm>
                </p:grpSpPr>
                <p:sp>
                  <p:nvSpPr>
                    <p:cNvPr id="135" name="Rectangle 105"/>
                    <p:cNvSpPr>
                      <a:spLocks noChangeArrowheads="1"/>
                    </p:cNvSpPr>
                    <p:nvPr/>
                  </p:nvSpPr>
                  <p:spPr bwMode="auto">
                    <a:xfrm>
                      <a:off x="1305" y="3116"/>
                      <a:ext cx="48" cy="52"/>
                    </a:xfrm>
                    <a:prstGeom prst="rect">
                      <a:avLst/>
                    </a:prstGeom>
                    <a:noFill/>
                    <a:ln w="12700">
                      <a:solidFill>
                        <a:srgbClr val="000000"/>
                      </a:solidFill>
                      <a:miter lim="800000"/>
                      <a:headEnd/>
                      <a:tailEnd/>
                    </a:ln>
                  </p:spPr>
                  <p:txBody>
                    <a:bodyPr/>
                    <a:lstStyle/>
                    <a:p>
                      <a:endParaRPr lang="fr-FR"/>
                    </a:p>
                  </p:txBody>
                </p:sp>
                <p:sp>
                  <p:nvSpPr>
                    <p:cNvPr id="136" name="Freeform 106"/>
                    <p:cNvSpPr>
                      <a:spLocks/>
                    </p:cNvSpPr>
                    <p:nvPr/>
                  </p:nvSpPr>
                  <p:spPr bwMode="auto">
                    <a:xfrm>
                      <a:off x="1301" y="3112"/>
                      <a:ext cx="56" cy="60"/>
                    </a:xfrm>
                    <a:custGeom>
                      <a:avLst/>
                      <a:gdLst/>
                      <a:ahLst/>
                      <a:cxnLst>
                        <a:cxn ang="0">
                          <a:pos x="0" y="0"/>
                        </a:cxn>
                        <a:cxn ang="0">
                          <a:pos x="56" y="60"/>
                        </a:cxn>
                        <a:cxn ang="0">
                          <a:pos x="56" y="0"/>
                        </a:cxn>
                        <a:cxn ang="0">
                          <a:pos x="0" y="60"/>
                        </a:cxn>
                      </a:cxnLst>
                      <a:rect l="0" t="0" r="r" b="b"/>
                      <a:pathLst>
                        <a:path w="56" h="60">
                          <a:moveTo>
                            <a:pt x="0" y="0"/>
                          </a:moveTo>
                          <a:lnTo>
                            <a:pt x="56" y="60"/>
                          </a:lnTo>
                          <a:lnTo>
                            <a:pt x="56" y="0"/>
                          </a:lnTo>
                          <a:lnTo>
                            <a:pt x="0" y="60"/>
                          </a:lnTo>
                        </a:path>
                      </a:pathLst>
                    </a:custGeom>
                    <a:noFill/>
                    <a:ln w="12700">
                      <a:solidFill>
                        <a:srgbClr val="000000"/>
                      </a:solidFill>
                      <a:prstDash val="solid"/>
                      <a:round/>
                      <a:headEnd/>
                      <a:tailEnd/>
                    </a:ln>
                  </p:spPr>
                  <p:txBody>
                    <a:bodyPr/>
                    <a:lstStyle/>
                    <a:p>
                      <a:endParaRPr lang="fr-FR"/>
                    </a:p>
                  </p:txBody>
                </p:sp>
              </p:grpSp>
              <p:grpSp>
                <p:nvGrpSpPr>
                  <p:cNvPr id="129" name="Group 107"/>
                  <p:cNvGrpSpPr>
                    <a:grpSpLocks/>
                  </p:cNvGrpSpPr>
                  <p:nvPr/>
                </p:nvGrpSpPr>
                <p:grpSpPr bwMode="auto">
                  <a:xfrm>
                    <a:off x="1357" y="3112"/>
                    <a:ext cx="53" cy="60"/>
                    <a:chOff x="1357" y="3112"/>
                    <a:chExt cx="53" cy="60"/>
                  </a:xfrm>
                </p:grpSpPr>
                <p:sp>
                  <p:nvSpPr>
                    <p:cNvPr id="133" name="Rectangle 108"/>
                    <p:cNvSpPr>
                      <a:spLocks noChangeArrowheads="1"/>
                    </p:cNvSpPr>
                    <p:nvPr/>
                  </p:nvSpPr>
                  <p:spPr bwMode="auto">
                    <a:xfrm>
                      <a:off x="1361" y="3116"/>
                      <a:ext cx="45" cy="52"/>
                    </a:xfrm>
                    <a:prstGeom prst="rect">
                      <a:avLst/>
                    </a:prstGeom>
                    <a:noFill/>
                    <a:ln w="12700">
                      <a:solidFill>
                        <a:srgbClr val="000000"/>
                      </a:solidFill>
                      <a:miter lim="800000"/>
                      <a:headEnd/>
                      <a:tailEnd/>
                    </a:ln>
                  </p:spPr>
                  <p:txBody>
                    <a:bodyPr/>
                    <a:lstStyle/>
                    <a:p>
                      <a:endParaRPr lang="fr-FR"/>
                    </a:p>
                  </p:txBody>
                </p:sp>
                <p:sp>
                  <p:nvSpPr>
                    <p:cNvPr id="134" name="Freeform 109"/>
                    <p:cNvSpPr>
                      <a:spLocks/>
                    </p:cNvSpPr>
                    <p:nvPr/>
                  </p:nvSpPr>
                  <p:spPr bwMode="auto">
                    <a:xfrm>
                      <a:off x="1357" y="3112"/>
                      <a:ext cx="53" cy="60"/>
                    </a:xfrm>
                    <a:custGeom>
                      <a:avLst/>
                      <a:gdLst/>
                      <a:ahLst/>
                      <a:cxnLst>
                        <a:cxn ang="0">
                          <a:pos x="0" y="0"/>
                        </a:cxn>
                        <a:cxn ang="0">
                          <a:pos x="53" y="60"/>
                        </a:cxn>
                        <a:cxn ang="0">
                          <a:pos x="53" y="0"/>
                        </a:cxn>
                        <a:cxn ang="0">
                          <a:pos x="0" y="60"/>
                        </a:cxn>
                      </a:cxnLst>
                      <a:rect l="0" t="0" r="r" b="b"/>
                      <a:pathLst>
                        <a:path w="53" h="60">
                          <a:moveTo>
                            <a:pt x="0" y="0"/>
                          </a:moveTo>
                          <a:lnTo>
                            <a:pt x="53" y="60"/>
                          </a:lnTo>
                          <a:lnTo>
                            <a:pt x="53" y="0"/>
                          </a:lnTo>
                          <a:lnTo>
                            <a:pt x="0" y="60"/>
                          </a:lnTo>
                        </a:path>
                      </a:pathLst>
                    </a:custGeom>
                    <a:noFill/>
                    <a:ln w="12700">
                      <a:solidFill>
                        <a:srgbClr val="000000"/>
                      </a:solidFill>
                      <a:prstDash val="solid"/>
                      <a:round/>
                      <a:headEnd/>
                      <a:tailEnd/>
                    </a:ln>
                  </p:spPr>
                  <p:txBody>
                    <a:bodyPr/>
                    <a:lstStyle/>
                    <a:p>
                      <a:endParaRPr lang="fr-FR"/>
                    </a:p>
                  </p:txBody>
                </p:sp>
              </p:grpSp>
              <p:grpSp>
                <p:nvGrpSpPr>
                  <p:cNvPr id="130" name="Group 110"/>
                  <p:cNvGrpSpPr>
                    <a:grpSpLocks/>
                  </p:cNvGrpSpPr>
                  <p:nvPr/>
                </p:nvGrpSpPr>
                <p:grpSpPr bwMode="auto">
                  <a:xfrm>
                    <a:off x="1410" y="3112"/>
                    <a:ext cx="56" cy="60"/>
                    <a:chOff x="1410" y="3112"/>
                    <a:chExt cx="56" cy="60"/>
                  </a:xfrm>
                </p:grpSpPr>
                <p:sp>
                  <p:nvSpPr>
                    <p:cNvPr id="131" name="Rectangle 111"/>
                    <p:cNvSpPr>
                      <a:spLocks noChangeArrowheads="1"/>
                    </p:cNvSpPr>
                    <p:nvPr/>
                  </p:nvSpPr>
                  <p:spPr bwMode="auto">
                    <a:xfrm>
                      <a:off x="1414" y="3116"/>
                      <a:ext cx="48" cy="52"/>
                    </a:xfrm>
                    <a:prstGeom prst="rect">
                      <a:avLst/>
                    </a:prstGeom>
                    <a:noFill/>
                    <a:ln w="12700">
                      <a:solidFill>
                        <a:srgbClr val="000000"/>
                      </a:solidFill>
                      <a:miter lim="800000"/>
                      <a:headEnd/>
                      <a:tailEnd/>
                    </a:ln>
                  </p:spPr>
                  <p:txBody>
                    <a:bodyPr/>
                    <a:lstStyle/>
                    <a:p>
                      <a:endParaRPr lang="fr-FR"/>
                    </a:p>
                  </p:txBody>
                </p:sp>
                <p:sp>
                  <p:nvSpPr>
                    <p:cNvPr id="132" name="Freeform 112"/>
                    <p:cNvSpPr>
                      <a:spLocks/>
                    </p:cNvSpPr>
                    <p:nvPr/>
                  </p:nvSpPr>
                  <p:spPr bwMode="auto">
                    <a:xfrm>
                      <a:off x="1410" y="3112"/>
                      <a:ext cx="56" cy="60"/>
                    </a:xfrm>
                    <a:custGeom>
                      <a:avLst/>
                      <a:gdLst/>
                      <a:ahLst/>
                      <a:cxnLst>
                        <a:cxn ang="0">
                          <a:pos x="0" y="0"/>
                        </a:cxn>
                        <a:cxn ang="0">
                          <a:pos x="56" y="60"/>
                        </a:cxn>
                        <a:cxn ang="0">
                          <a:pos x="56" y="0"/>
                        </a:cxn>
                        <a:cxn ang="0">
                          <a:pos x="0" y="60"/>
                        </a:cxn>
                      </a:cxnLst>
                      <a:rect l="0" t="0" r="r" b="b"/>
                      <a:pathLst>
                        <a:path w="56" h="60">
                          <a:moveTo>
                            <a:pt x="0" y="0"/>
                          </a:moveTo>
                          <a:lnTo>
                            <a:pt x="56" y="60"/>
                          </a:lnTo>
                          <a:lnTo>
                            <a:pt x="56" y="0"/>
                          </a:lnTo>
                          <a:lnTo>
                            <a:pt x="0" y="60"/>
                          </a:lnTo>
                        </a:path>
                      </a:pathLst>
                    </a:custGeom>
                    <a:noFill/>
                    <a:ln w="12700">
                      <a:solidFill>
                        <a:srgbClr val="000000"/>
                      </a:solidFill>
                      <a:prstDash val="solid"/>
                      <a:round/>
                      <a:headEnd/>
                      <a:tailEnd/>
                    </a:ln>
                  </p:spPr>
                  <p:txBody>
                    <a:bodyPr/>
                    <a:lstStyle/>
                    <a:p>
                      <a:endParaRPr lang="fr-FR"/>
                    </a:p>
                  </p:txBody>
                </p:sp>
              </p:grpSp>
            </p:grpSp>
            <p:grpSp>
              <p:nvGrpSpPr>
                <p:cNvPr id="106" name="Group 113"/>
                <p:cNvGrpSpPr>
                  <a:grpSpLocks/>
                </p:cNvGrpSpPr>
                <p:nvPr/>
              </p:nvGrpSpPr>
              <p:grpSpPr bwMode="auto">
                <a:xfrm>
                  <a:off x="1466" y="3112"/>
                  <a:ext cx="219" cy="60"/>
                  <a:chOff x="1466" y="3112"/>
                  <a:chExt cx="219" cy="60"/>
                </a:xfrm>
              </p:grpSpPr>
              <p:grpSp>
                <p:nvGrpSpPr>
                  <p:cNvPr id="115" name="Group 114"/>
                  <p:cNvGrpSpPr>
                    <a:grpSpLocks/>
                  </p:cNvGrpSpPr>
                  <p:nvPr/>
                </p:nvGrpSpPr>
                <p:grpSpPr bwMode="auto">
                  <a:xfrm>
                    <a:off x="1466" y="3112"/>
                    <a:ext cx="55" cy="60"/>
                    <a:chOff x="1466" y="3112"/>
                    <a:chExt cx="55" cy="60"/>
                  </a:xfrm>
                </p:grpSpPr>
                <p:sp>
                  <p:nvSpPr>
                    <p:cNvPr id="125" name="Rectangle 115"/>
                    <p:cNvSpPr>
                      <a:spLocks noChangeArrowheads="1"/>
                    </p:cNvSpPr>
                    <p:nvPr/>
                  </p:nvSpPr>
                  <p:spPr bwMode="auto">
                    <a:xfrm>
                      <a:off x="1470" y="3116"/>
                      <a:ext cx="47" cy="52"/>
                    </a:xfrm>
                    <a:prstGeom prst="rect">
                      <a:avLst/>
                    </a:prstGeom>
                    <a:noFill/>
                    <a:ln w="12700">
                      <a:solidFill>
                        <a:srgbClr val="000000"/>
                      </a:solidFill>
                      <a:miter lim="800000"/>
                      <a:headEnd/>
                      <a:tailEnd/>
                    </a:ln>
                  </p:spPr>
                  <p:txBody>
                    <a:bodyPr/>
                    <a:lstStyle/>
                    <a:p>
                      <a:endParaRPr lang="fr-FR"/>
                    </a:p>
                  </p:txBody>
                </p:sp>
                <p:sp>
                  <p:nvSpPr>
                    <p:cNvPr id="126" name="Freeform 116"/>
                    <p:cNvSpPr>
                      <a:spLocks/>
                    </p:cNvSpPr>
                    <p:nvPr/>
                  </p:nvSpPr>
                  <p:spPr bwMode="auto">
                    <a:xfrm>
                      <a:off x="1466" y="3112"/>
                      <a:ext cx="55" cy="60"/>
                    </a:xfrm>
                    <a:custGeom>
                      <a:avLst/>
                      <a:gdLst/>
                      <a:ahLst/>
                      <a:cxnLst>
                        <a:cxn ang="0">
                          <a:pos x="0" y="0"/>
                        </a:cxn>
                        <a:cxn ang="0">
                          <a:pos x="55" y="60"/>
                        </a:cxn>
                        <a:cxn ang="0">
                          <a:pos x="55" y="0"/>
                        </a:cxn>
                        <a:cxn ang="0">
                          <a:pos x="0" y="60"/>
                        </a:cxn>
                      </a:cxnLst>
                      <a:rect l="0" t="0" r="r" b="b"/>
                      <a:pathLst>
                        <a:path w="55" h="60">
                          <a:moveTo>
                            <a:pt x="0" y="0"/>
                          </a:moveTo>
                          <a:lnTo>
                            <a:pt x="55" y="60"/>
                          </a:lnTo>
                          <a:lnTo>
                            <a:pt x="55" y="0"/>
                          </a:lnTo>
                          <a:lnTo>
                            <a:pt x="0" y="60"/>
                          </a:lnTo>
                        </a:path>
                      </a:pathLst>
                    </a:custGeom>
                    <a:noFill/>
                    <a:ln w="12700">
                      <a:solidFill>
                        <a:srgbClr val="000000"/>
                      </a:solidFill>
                      <a:prstDash val="solid"/>
                      <a:round/>
                      <a:headEnd/>
                      <a:tailEnd/>
                    </a:ln>
                  </p:spPr>
                  <p:txBody>
                    <a:bodyPr/>
                    <a:lstStyle/>
                    <a:p>
                      <a:endParaRPr lang="fr-FR"/>
                    </a:p>
                  </p:txBody>
                </p:sp>
              </p:grpSp>
              <p:grpSp>
                <p:nvGrpSpPr>
                  <p:cNvPr id="116" name="Group 117"/>
                  <p:cNvGrpSpPr>
                    <a:grpSpLocks/>
                  </p:cNvGrpSpPr>
                  <p:nvPr/>
                </p:nvGrpSpPr>
                <p:grpSpPr bwMode="auto">
                  <a:xfrm>
                    <a:off x="1521" y="3112"/>
                    <a:ext cx="54" cy="60"/>
                    <a:chOff x="1521" y="3112"/>
                    <a:chExt cx="54" cy="60"/>
                  </a:xfrm>
                </p:grpSpPr>
                <p:sp>
                  <p:nvSpPr>
                    <p:cNvPr id="123" name="Rectangle 118"/>
                    <p:cNvSpPr>
                      <a:spLocks noChangeArrowheads="1"/>
                    </p:cNvSpPr>
                    <p:nvPr/>
                  </p:nvSpPr>
                  <p:spPr bwMode="auto">
                    <a:xfrm>
                      <a:off x="1525" y="3116"/>
                      <a:ext cx="46" cy="52"/>
                    </a:xfrm>
                    <a:prstGeom prst="rect">
                      <a:avLst/>
                    </a:prstGeom>
                    <a:noFill/>
                    <a:ln w="12700">
                      <a:solidFill>
                        <a:srgbClr val="000000"/>
                      </a:solidFill>
                      <a:miter lim="800000"/>
                      <a:headEnd/>
                      <a:tailEnd/>
                    </a:ln>
                  </p:spPr>
                  <p:txBody>
                    <a:bodyPr/>
                    <a:lstStyle/>
                    <a:p>
                      <a:endParaRPr lang="fr-FR"/>
                    </a:p>
                  </p:txBody>
                </p:sp>
                <p:sp>
                  <p:nvSpPr>
                    <p:cNvPr id="124" name="Freeform 119"/>
                    <p:cNvSpPr>
                      <a:spLocks/>
                    </p:cNvSpPr>
                    <p:nvPr/>
                  </p:nvSpPr>
                  <p:spPr bwMode="auto">
                    <a:xfrm>
                      <a:off x="1521" y="3112"/>
                      <a:ext cx="54" cy="60"/>
                    </a:xfrm>
                    <a:custGeom>
                      <a:avLst/>
                      <a:gdLst/>
                      <a:ahLst/>
                      <a:cxnLst>
                        <a:cxn ang="0">
                          <a:pos x="0" y="0"/>
                        </a:cxn>
                        <a:cxn ang="0">
                          <a:pos x="54" y="60"/>
                        </a:cxn>
                        <a:cxn ang="0">
                          <a:pos x="54" y="0"/>
                        </a:cxn>
                        <a:cxn ang="0">
                          <a:pos x="0" y="60"/>
                        </a:cxn>
                      </a:cxnLst>
                      <a:rect l="0" t="0" r="r" b="b"/>
                      <a:pathLst>
                        <a:path w="54" h="60">
                          <a:moveTo>
                            <a:pt x="0" y="0"/>
                          </a:moveTo>
                          <a:lnTo>
                            <a:pt x="54" y="60"/>
                          </a:lnTo>
                          <a:lnTo>
                            <a:pt x="54" y="0"/>
                          </a:lnTo>
                          <a:lnTo>
                            <a:pt x="0" y="60"/>
                          </a:lnTo>
                        </a:path>
                      </a:pathLst>
                    </a:custGeom>
                    <a:noFill/>
                    <a:ln w="12700">
                      <a:solidFill>
                        <a:srgbClr val="000000"/>
                      </a:solidFill>
                      <a:prstDash val="solid"/>
                      <a:round/>
                      <a:headEnd/>
                      <a:tailEnd/>
                    </a:ln>
                  </p:spPr>
                  <p:txBody>
                    <a:bodyPr/>
                    <a:lstStyle/>
                    <a:p>
                      <a:endParaRPr lang="fr-FR"/>
                    </a:p>
                  </p:txBody>
                </p:sp>
              </p:grpSp>
              <p:grpSp>
                <p:nvGrpSpPr>
                  <p:cNvPr id="117" name="Group 120"/>
                  <p:cNvGrpSpPr>
                    <a:grpSpLocks/>
                  </p:cNvGrpSpPr>
                  <p:nvPr/>
                </p:nvGrpSpPr>
                <p:grpSpPr bwMode="auto">
                  <a:xfrm>
                    <a:off x="1575" y="3112"/>
                    <a:ext cx="56" cy="60"/>
                    <a:chOff x="1575" y="3112"/>
                    <a:chExt cx="56" cy="60"/>
                  </a:xfrm>
                </p:grpSpPr>
                <p:sp>
                  <p:nvSpPr>
                    <p:cNvPr id="121" name="Rectangle 121"/>
                    <p:cNvSpPr>
                      <a:spLocks noChangeArrowheads="1"/>
                    </p:cNvSpPr>
                    <p:nvPr/>
                  </p:nvSpPr>
                  <p:spPr bwMode="auto">
                    <a:xfrm>
                      <a:off x="1579" y="3116"/>
                      <a:ext cx="48" cy="52"/>
                    </a:xfrm>
                    <a:prstGeom prst="rect">
                      <a:avLst/>
                    </a:prstGeom>
                    <a:noFill/>
                    <a:ln w="12700">
                      <a:solidFill>
                        <a:srgbClr val="000000"/>
                      </a:solidFill>
                      <a:miter lim="800000"/>
                      <a:headEnd/>
                      <a:tailEnd/>
                    </a:ln>
                  </p:spPr>
                  <p:txBody>
                    <a:bodyPr/>
                    <a:lstStyle/>
                    <a:p>
                      <a:endParaRPr lang="fr-FR"/>
                    </a:p>
                  </p:txBody>
                </p:sp>
                <p:sp>
                  <p:nvSpPr>
                    <p:cNvPr id="122" name="Freeform 122"/>
                    <p:cNvSpPr>
                      <a:spLocks/>
                    </p:cNvSpPr>
                    <p:nvPr/>
                  </p:nvSpPr>
                  <p:spPr bwMode="auto">
                    <a:xfrm>
                      <a:off x="1575" y="3112"/>
                      <a:ext cx="56" cy="60"/>
                    </a:xfrm>
                    <a:custGeom>
                      <a:avLst/>
                      <a:gdLst/>
                      <a:ahLst/>
                      <a:cxnLst>
                        <a:cxn ang="0">
                          <a:pos x="0" y="0"/>
                        </a:cxn>
                        <a:cxn ang="0">
                          <a:pos x="56" y="60"/>
                        </a:cxn>
                        <a:cxn ang="0">
                          <a:pos x="56" y="0"/>
                        </a:cxn>
                        <a:cxn ang="0">
                          <a:pos x="0" y="60"/>
                        </a:cxn>
                      </a:cxnLst>
                      <a:rect l="0" t="0" r="r" b="b"/>
                      <a:pathLst>
                        <a:path w="56" h="60">
                          <a:moveTo>
                            <a:pt x="0" y="0"/>
                          </a:moveTo>
                          <a:lnTo>
                            <a:pt x="56" y="60"/>
                          </a:lnTo>
                          <a:lnTo>
                            <a:pt x="56" y="0"/>
                          </a:lnTo>
                          <a:lnTo>
                            <a:pt x="0" y="60"/>
                          </a:lnTo>
                        </a:path>
                      </a:pathLst>
                    </a:custGeom>
                    <a:noFill/>
                    <a:ln w="12700">
                      <a:solidFill>
                        <a:srgbClr val="000000"/>
                      </a:solidFill>
                      <a:prstDash val="solid"/>
                      <a:round/>
                      <a:headEnd/>
                      <a:tailEnd/>
                    </a:ln>
                  </p:spPr>
                  <p:txBody>
                    <a:bodyPr/>
                    <a:lstStyle/>
                    <a:p>
                      <a:endParaRPr lang="fr-FR"/>
                    </a:p>
                  </p:txBody>
                </p:sp>
              </p:grpSp>
              <p:grpSp>
                <p:nvGrpSpPr>
                  <p:cNvPr id="118" name="Group 123"/>
                  <p:cNvGrpSpPr>
                    <a:grpSpLocks/>
                  </p:cNvGrpSpPr>
                  <p:nvPr/>
                </p:nvGrpSpPr>
                <p:grpSpPr bwMode="auto">
                  <a:xfrm>
                    <a:off x="1631" y="3112"/>
                    <a:ext cx="54" cy="60"/>
                    <a:chOff x="1631" y="3112"/>
                    <a:chExt cx="54" cy="60"/>
                  </a:xfrm>
                </p:grpSpPr>
                <p:sp>
                  <p:nvSpPr>
                    <p:cNvPr id="119" name="Rectangle 124"/>
                    <p:cNvSpPr>
                      <a:spLocks noChangeArrowheads="1"/>
                    </p:cNvSpPr>
                    <p:nvPr/>
                  </p:nvSpPr>
                  <p:spPr bwMode="auto">
                    <a:xfrm>
                      <a:off x="1635" y="3116"/>
                      <a:ext cx="46" cy="52"/>
                    </a:xfrm>
                    <a:prstGeom prst="rect">
                      <a:avLst/>
                    </a:prstGeom>
                    <a:noFill/>
                    <a:ln w="12700">
                      <a:solidFill>
                        <a:srgbClr val="000000"/>
                      </a:solidFill>
                      <a:miter lim="800000"/>
                      <a:headEnd/>
                      <a:tailEnd/>
                    </a:ln>
                  </p:spPr>
                  <p:txBody>
                    <a:bodyPr/>
                    <a:lstStyle/>
                    <a:p>
                      <a:endParaRPr lang="fr-FR"/>
                    </a:p>
                  </p:txBody>
                </p:sp>
                <p:sp>
                  <p:nvSpPr>
                    <p:cNvPr id="120" name="Freeform 125"/>
                    <p:cNvSpPr>
                      <a:spLocks/>
                    </p:cNvSpPr>
                    <p:nvPr/>
                  </p:nvSpPr>
                  <p:spPr bwMode="auto">
                    <a:xfrm>
                      <a:off x="1631" y="3112"/>
                      <a:ext cx="54" cy="60"/>
                    </a:xfrm>
                    <a:custGeom>
                      <a:avLst/>
                      <a:gdLst/>
                      <a:ahLst/>
                      <a:cxnLst>
                        <a:cxn ang="0">
                          <a:pos x="0" y="0"/>
                        </a:cxn>
                        <a:cxn ang="0">
                          <a:pos x="54" y="60"/>
                        </a:cxn>
                        <a:cxn ang="0">
                          <a:pos x="54" y="0"/>
                        </a:cxn>
                        <a:cxn ang="0">
                          <a:pos x="0" y="60"/>
                        </a:cxn>
                      </a:cxnLst>
                      <a:rect l="0" t="0" r="r" b="b"/>
                      <a:pathLst>
                        <a:path w="54" h="60">
                          <a:moveTo>
                            <a:pt x="0" y="0"/>
                          </a:moveTo>
                          <a:lnTo>
                            <a:pt x="54" y="60"/>
                          </a:lnTo>
                          <a:lnTo>
                            <a:pt x="54" y="0"/>
                          </a:lnTo>
                          <a:lnTo>
                            <a:pt x="0" y="60"/>
                          </a:lnTo>
                        </a:path>
                      </a:pathLst>
                    </a:custGeom>
                    <a:noFill/>
                    <a:ln w="12700">
                      <a:solidFill>
                        <a:srgbClr val="000000"/>
                      </a:solidFill>
                      <a:prstDash val="solid"/>
                      <a:round/>
                      <a:headEnd/>
                      <a:tailEnd/>
                    </a:ln>
                  </p:spPr>
                  <p:txBody>
                    <a:bodyPr/>
                    <a:lstStyle/>
                    <a:p>
                      <a:endParaRPr lang="fr-FR"/>
                    </a:p>
                  </p:txBody>
                </p:sp>
              </p:grpSp>
            </p:grpSp>
            <p:sp>
              <p:nvSpPr>
                <p:cNvPr id="107" name="Line 126"/>
                <p:cNvSpPr>
                  <a:spLocks noChangeShapeType="1"/>
                </p:cNvSpPr>
                <p:nvPr/>
              </p:nvSpPr>
              <p:spPr bwMode="auto">
                <a:xfrm>
                  <a:off x="1383" y="3121"/>
                  <a:ext cx="1" cy="51"/>
                </a:xfrm>
                <a:prstGeom prst="line">
                  <a:avLst/>
                </a:prstGeom>
                <a:noFill/>
                <a:ln w="12700">
                  <a:solidFill>
                    <a:srgbClr val="000000"/>
                  </a:solidFill>
                  <a:round/>
                  <a:headEnd/>
                  <a:tailEnd/>
                </a:ln>
              </p:spPr>
              <p:txBody>
                <a:bodyPr/>
                <a:lstStyle/>
                <a:p>
                  <a:endParaRPr lang="fr-FR"/>
                </a:p>
              </p:txBody>
            </p:sp>
            <p:sp>
              <p:nvSpPr>
                <p:cNvPr id="108" name="Line 127"/>
                <p:cNvSpPr>
                  <a:spLocks noChangeShapeType="1"/>
                </p:cNvSpPr>
                <p:nvPr/>
              </p:nvSpPr>
              <p:spPr bwMode="auto">
                <a:xfrm>
                  <a:off x="1546" y="3121"/>
                  <a:ext cx="1" cy="51"/>
                </a:xfrm>
                <a:prstGeom prst="line">
                  <a:avLst/>
                </a:prstGeom>
                <a:noFill/>
                <a:ln w="12700">
                  <a:solidFill>
                    <a:srgbClr val="000000"/>
                  </a:solidFill>
                  <a:round/>
                  <a:headEnd/>
                  <a:tailEnd/>
                </a:ln>
              </p:spPr>
              <p:txBody>
                <a:bodyPr/>
                <a:lstStyle/>
                <a:p>
                  <a:endParaRPr lang="fr-FR"/>
                </a:p>
              </p:txBody>
            </p:sp>
            <p:sp>
              <p:nvSpPr>
                <p:cNvPr id="109" name="Line 128"/>
                <p:cNvSpPr>
                  <a:spLocks noChangeShapeType="1"/>
                </p:cNvSpPr>
                <p:nvPr/>
              </p:nvSpPr>
              <p:spPr bwMode="auto">
                <a:xfrm>
                  <a:off x="1439" y="3121"/>
                  <a:ext cx="1" cy="51"/>
                </a:xfrm>
                <a:prstGeom prst="line">
                  <a:avLst/>
                </a:prstGeom>
                <a:noFill/>
                <a:ln w="12700">
                  <a:solidFill>
                    <a:srgbClr val="000000"/>
                  </a:solidFill>
                  <a:round/>
                  <a:headEnd/>
                  <a:tailEnd/>
                </a:ln>
              </p:spPr>
              <p:txBody>
                <a:bodyPr/>
                <a:lstStyle/>
                <a:p>
                  <a:endParaRPr lang="fr-FR"/>
                </a:p>
              </p:txBody>
            </p:sp>
            <p:sp>
              <p:nvSpPr>
                <p:cNvPr id="110" name="Line 129"/>
                <p:cNvSpPr>
                  <a:spLocks noChangeShapeType="1"/>
                </p:cNvSpPr>
                <p:nvPr/>
              </p:nvSpPr>
              <p:spPr bwMode="auto">
                <a:xfrm>
                  <a:off x="1492" y="3121"/>
                  <a:ext cx="1" cy="51"/>
                </a:xfrm>
                <a:prstGeom prst="line">
                  <a:avLst/>
                </a:prstGeom>
                <a:noFill/>
                <a:ln w="12700">
                  <a:solidFill>
                    <a:srgbClr val="000000"/>
                  </a:solidFill>
                  <a:round/>
                  <a:headEnd/>
                  <a:tailEnd/>
                </a:ln>
              </p:spPr>
              <p:txBody>
                <a:bodyPr/>
                <a:lstStyle/>
                <a:p>
                  <a:endParaRPr lang="fr-FR"/>
                </a:p>
              </p:txBody>
            </p:sp>
            <p:sp>
              <p:nvSpPr>
                <p:cNvPr id="111" name="Line 130"/>
                <p:cNvSpPr>
                  <a:spLocks noChangeShapeType="1"/>
                </p:cNvSpPr>
                <p:nvPr/>
              </p:nvSpPr>
              <p:spPr bwMode="auto">
                <a:xfrm>
                  <a:off x="1330" y="3121"/>
                  <a:ext cx="1" cy="51"/>
                </a:xfrm>
                <a:prstGeom prst="line">
                  <a:avLst/>
                </a:prstGeom>
                <a:noFill/>
                <a:ln w="12700">
                  <a:solidFill>
                    <a:srgbClr val="000000"/>
                  </a:solidFill>
                  <a:round/>
                  <a:headEnd/>
                  <a:tailEnd/>
                </a:ln>
              </p:spPr>
              <p:txBody>
                <a:bodyPr/>
                <a:lstStyle/>
                <a:p>
                  <a:endParaRPr lang="fr-FR"/>
                </a:p>
              </p:txBody>
            </p:sp>
            <p:sp>
              <p:nvSpPr>
                <p:cNvPr id="112" name="Line 131"/>
                <p:cNvSpPr>
                  <a:spLocks noChangeShapeType="1"/>
                </p:cNvSpPr>
                <p:nvPr/>
              </p:nvSpPr>
              <p:spPr bwMode="auto">
                <a:xfrm>
                  <a:off x="1274" y="3121"/>
                  <a:ext cx="1" cy="51"/>
                </a:xfrm>
                <a:prstGeom prst="line">
                  <a:avLst/>
                </a:prstGeom>
                <a:noFill/>
                <a:ln w="12700">
                  <a:solidFill>
                    <a:srgbClr val="000000"/>
                  </a:solidFill>
                  <a:round/>
                  <a:headEnd/>
                  <a:tailEnd/>
                </a:ln>
              </p:spPr>
              <p:txBody>
                <a:bodyPr/>
                <a:lstStyle/>
                <a:p>
                  <a:endParaRPr lang="fr-FR"/>
                </a:p>
              </p:txBody>
            </p:sp>
            <p:sp>
              <p:nvSpPr>
                <p:cNvPr id="113" name="Line 132"/>
                <p:cNvSpPr>
                  <a:spLocks noChangeShapeType="1"/>
                </p:cNvSpPr>
                <p:nvPr/>
              </p:nvSpPr>
              <p:spPr bwMode="auto">
                <a:xfrm>
                  <a:off x="1603" y="3121"/>
                  <a:ext cx="1" cy="51"/>
                </a:xfrm>
                <a:prstGeom prst="line">
                  <a:avLst/>
                </a:prstGeom>
                <a:noFill/>
                <a:ln w="12700">
                  <a:solidFill>
                    <a:srgbClr val="000000"/>
                  </a:solidFill>
                  <a:round/>
                  <a:headEnd/>
                  <a:tailEnd/>
                </a:ln>
              </p:spPr>
              <p:txBody>
                <a:bodyPr/>
                <a:lstStyle/>
                <a:p>
                  <a:endParaRPr lang="fr-FR"/>
                </a:p>
              </p:txBody>
            </p:sp>
            <p:sp>
              <p:nvSpPr>
                <p:cNvPr id="114" name="Line 133"/>
                <p:cNvSpPr>
                  <a:spLocks noChangeShapeType="1"/>
                </p:cNvSpPr>
                <p:nvPr/>
              </p:nvSpPr>
              <p:spPr bwMode="auto">
                <a:xfrm>
                  <a:off x="1657" y="3121"/>
                  <a:ext cx="1" cy="51"/>
                </a:xfrm>
                <a:prstGeom prst="line">
                  <a:avLst/>
                </a:prstGeom>
                <a:noFill/>
                <a:ln w="12700">
                  <a:solidFill>
                    <a:srgbClr val="000000"/>
                  </a:solidFill>
                  <a:round/>
                  <a:headEnd/>
                  <a:tailEnd/>
                </a:ln>
              </p:spPr>
              <p:txBody>
                <a:bodyPr/>
                <a:lstStyle/>
                <a:p>
                  <a:endParaRPr lang="fr-FR"/>
                </a:p>
              </p:txBody>
            </p:sp>
          </p:grpSp>
          <p:sp>
            <p:nvSpPr>
              <p:cNvPr id="32" name="Freeform 134"/>
              <p:cNvSpPr>
                <a:spLocks/>
              </p:cNvSpPr>
              <p:nvPr/>
            </p:nvSpPr>
            <p:spPr bwMode="auto">
              <a:xfrm>
                <a:off x="1162" y="3084"/>
                <a:ext cx="481" cy="34"/>
              </a:xfrm>
              <a:custGeom>
                <a:avLst/>
                <a:gdLst/>
                <a:ahLst/>
                <a:cxnLst>
                  <a:cxn ang="0">
                    <a:pos x="0" y="28"/>
                  </a:cxn>
                  <a:cxn ang="0">
                    <a:pos x="29" y="0"/>
                  </a:cxn>
                  <a:cxn ang="0">
                    <a:pos x="477" y="0"/>
                  </a:cxn>
                  <a:cxn ang="0">
                    <a:pos x="481" y="34"/>
                  </a:cxn>
                </a:cxnLst>
                <a:rect l="0" t="0" r="r" b="b"/>
                <a:pathLst>
                  <a:path w="481" h="34">
                    <a:moveTo>
                      <a:pt x="0" y="28"/>
                    </a:moveTo>
                    <a:lnTo>
                      <a:pt x="29" y="0"/>
                    </a:lnTo>
                    <a:lnTo>
                      <a:pt x="477" y="0"/>
                    </a:lnTo>
                    <a:lnTo>
                      <a:pt x="481" y="34"/>
                    </a:lnTo>
                  </a:path>
                </a:pathLst>
              </a:custGeom>
              <a:noFill/>
              <a:ln w="12700">
                <a:solidFill>
                  <a:srgbClr val="000000"/>
                </a:solidFill>
                <a:prstDash val="solid"/>
                <a:round/>
                <a:headEnd/>
                <a:tailEnd/>
              </a:ln>
            </p:spPr>
            <p:txBody>
              <a:bodyPr/>
              <a:lstStyle/>
              <a:p>
                <a:endParaRPr lang="fr-FR"/>
              </a:p>
            </p:txBody>
          </p:sp>
          <p:sp>
            <p:nvSpPr>
              <p:cNvPr id="33" name="Freeform 135"/>
              <p:cNvSpPr>
                <a:spLocks/>
              </p:cNvSpPr>
              <p:nvPr/>
            </p:nvSpPr>
            <p:spPr bwMode="auto">
              <a:xfrm>
                <a:off x="1862" y="2972"/>
                <a:ext cx="48" cy="200"/>
              </a:xfrm>
              <a:custGeom>
                <a:avLst/>
                <a:gdLst/>
                <a:ahLst/>
                <a:cxnLst>
                  <a:cxn ang="0">
                    <a:pos x="0" y="33"/>
                  </a:cxn>
                  <a:cxn ang="0">
                    <a:pos x="0" y="21"/>
                  </a:cxn>
                  <a:cxn ang="0">
                    <a:pos x="4" y="12"/>
                  </a:cxn>
                  <a:cxn ang="0">
                    <a:pos x="10" y="4"/>
                  </a:cxn>
                  <a:cxn ang="0">
                    <a:pos x="17" y="0"/>
                  </a:cxn>
                  <a:cxn ang="0">
                    <a:pos x="29" y="0"/>
                  </a:cxn>
                  <a:cxn ang="0">
                    <a:pos x="35" y="2"/>
                  </a:cxn>
                  <a:cxn ang="0">
                    <a:pos x="42" y="8"/>
                  </a:cxn>
                  <a:cxn ang="0">
                    <a:pos x="44" y="14"/>
                  </a:cxn>
                  <a:cxn ang="0">
                    <a:pos x="47" y="21"/>
                  </a:cxn>
                  <a:cxn ang="0">
                    <a:pos x="48" y="27"/>
                  </a:cxn>
                  <a:cxn ang="0">
                    <a:pos x="48" y="35"/>
                  </a:cxn>
                  <a:cxn ang="0">
                    <a:pos x="39" y="35"/>
                  </a:cxn>
                  <a:cxn ang="0">
                    <a:pos x="39" y="21"/>
                  </a:cxn>
                  <a:cxn ang="0">
                    <a:pos x="35" y="14"/>
                  </a:cxn>
                  <a:cxn ang="0">
                    <a:pos x="31" y="10"/>
                  </a:cxn>
                  <a:cxn ang="0">
                    <a:pos x="22" y="10"/>
                  </a:cxn>
                  <a:cxn ang="0">
                    <a:pos x="17" y="12"/>
                  </a:cxn>
                  <a:cxn ang="0">
                    <a:pos x="12" y="19"/>
                  </a:cxn>
                  <a:cxn ang="0">
                    <a:pos x="9" y="27"/>
                  </a:cxn>
                  <a:cxn ang="0">
                    <a:pos x="9" y="37"/>
                  </a:cxn>
                  <a:cxn ang="0">
                    <a:pos x="9" y="200"/>
                  </a:cxn>
                  <a:cxn ang="0">
                    <a:pos x="0" y="200"/>
                  </a:cxn>
                  <a:cxn ang="0">
                    <a:pos x="0" y="33"/>
                  </a:cxn>
                </a:cxnLst>
                <a:rect l="0" t="0" r="r" b="b"/>
                <a:pathLst>
                  <a:path w="48" h="200">
                    <a:moveTo>
                      <a:pt x="0" y="33"/>
                    </a:moveTo>
                    <a:lnTo>
                      <a:pt x="0" y="21"/>
                    </a:lnTo>
                    <a:lnTo>
                      <a:pt x="4" y="12"/>
                    </a:lnTo>
                    <a:lnTo>
                      <a:pt x="10" y="4"/>
                    </a:lnTo>
                    <a:lnTo>
                      <a:pt x="17" y="0"/>
                    </a:lnTo>
                    <a:lnTo>
                      <a:pt x="29" y="0"/>
                    </a:lnTo>
                    <a:lnTo>
                      <a:pt x="35" y="2"/>
                    </a:lnTo>
                    <a:lnTo>
                      <a:pt x="42" y="8"/>
                    </a:lnTo>
                    <a:lnTo>
                      <a:pt x="44" y="14"/>
                    </a:lnTo>
                    <a:lnTo>
                      <a:pt x="47" y="21"/>
                    </a:lnTo>
                    <a:lnTo>
                      <a:pt x="48" y="27"/>
                    </a:lnTo>
                    <a:lnTo>
                      <a:pt x="48" y="35"/>
                    </a:lnTo>
                    <a:lnTo>
                      <a:pt x="39" y="35"/>
                    </a:lnTo>
                    <a:lnTo>
                      <a:pt x="39" y="21"/>
                    </a:lnTo>
                    <a:lnTo>
                      <a:pt x="35" y="14"/>
                    </a:lnTo>
                    <a:lnTo>
                      <a:pt x="31" y="10"/>
                    </a:lnTo>
                    <a:lnTo>
                      <a:pt x="22" y="10"/>
                    </a:lnTo>
                    <a:lnTo>
                      <a:pt x="17" y="12"/>
                    </a:lnTo>
                    <a:lnTo>
                      <a:pt x="12" y="19"/>
                    </a:lnTo>
                    <a:lnTo>
                      <a:pt x="9" y="27"/>
                    </a:lnTo>
                    <a:lnTo>
                      <a:pt x="9" y="37"/>
                    </a:lnTo>
                    <a:lnTo>
                      <a:pt x="9" y="200"/>
                    </a:lnTo>
                    <a:lnTo>
                      <a:pt x="0" y="200"/>
                    </a:lnTo>
                    <a:lnTo>
                      <a:pt x="0" y="33"/>
                    </a:lnTo>
                    <a:close/>
                  </a:path>
                </a:pathLst>
              </a:custGeom>
              <a:solidFill>
                <a:srgbClr val="5F5F7F"/>
              </a:solidFill>
              <a:ln w="12700">
                <a:solidFill>
                  <a:srgbClr val="000000"/>
                </a:solidFill>
                <a:prstDash val="solid"/>
                <a:round/>
                <a:headEnd/>
                <a:tailEnd/>
              </a:ln>
            </p:spPr>
            <p:txBody>
              <a:bodyPr/>
              <a:lstStyle/>
              <a:p>
                <a:endParaRPr lang="fr-FR"/>
              </a:p>
            </p:txBody>
          </p:sp>
          <p:grpSp>
            <p:nvGrpSpPr>
              <p:cNvPr id="34" name="Group 136"/>
              <p:cNvGrpSpPr>
                <a:grpSpLocks/>
              </p:cNvGrpSpPr>
              <p:nvPr/>
            </p:nvGrpSpPr>
            <p:grpSpPr bwMode="auto">
              <a:xfrm>
                <a:off x="1766" y="3122"/>
                <a:ext cx="85" cy="52"/>
                <a:chOff x="1766" y="3122"/>
                <a:chExt cx="85" cy="52"/>
              </a:xfrm>
            </p:grpSpPr>
            <p:sp>
              <p:nvSpPr>
                <p:cNvPr id="103" name="Rectangle 137"/>
                <p:cNvSpPr>
                  <a:spLocks noChangeArrowheads="1"/>
                </p:cNvSpPr>
                <p:nvPr/>
              </p:nvSpPr>
              <p:spPr bwMode="auto">
                <a:xfrm>
                  <a:off x="1766" y="3126"/>
                  <a:ext cx="58" cy="44"/>
                </a:xfrm>
                <a:prstGeom prst="rect">
                  <a:avLst/>
                </a:prstGeom>
                <a:solidFill>
                  <a:srgbClr val="009F9F"/>
                </a:solidFill>
                <a:ln w="12700">
                  <a:solidFill>
                    <a:srgbClr val="000000"/>
                  </a:solidFill>
                  <a:miter lim="800000"/>
                  <a:headEnd/>
                  <a:tailEnd/>
                </a:ln>
              </p:spPr>
              <p:txBody>
                <a:bodyPr/>
                <a:lstStyle/>
                <a:p>
                  <a:endParaRPr lang="fr-FR"/>
                </a:p>
              </p:txBody>
            </p:sp>
            <p:sp>
              <p:nvSpPr>
                <p:cNvPr id="104" name="Freeform 138"/>
                <p:cNvSpPr>
                  <a:spLocks/>
                </p:cNvSpPr>
                <p:nvPr/>
              </p:nvSpPr>
              <p:spPr bwMode="auto">
                <a:xfrm>
                  <a:off x="1828" y="3122"/>
                  <a:ext cx="23" cy="52"/>
                </a:xfrm>
                <a:custGeom>
                  <a:avLst/>
                  <a:gdLst/>
                  <a:ahLst/>
                  <a:cxnLst>
                    <a:cxn ang="0">
                      <a:pos x="0" y="0"/>
                    </a:cxn>
                    <a:cxn ang="0">
                      <a:pos x="0" y="52"/>
                    </a:cxn>
                    <a:cxn ang="0">
                      <a:pos x="23" y="48"/>
                    </a:cxn>
                    <a:cxn ang="0">
                      <a:pos x="23" y="4"/>
                    </a:cxn>
                    <a:cxn ang="0">
                      <a:pos x="0" y="0"/>
                    </a:cxn>
                  </a:cxnLst>
                  <a:rect l="0" t="0" r="r" b="b"/>
                  <a:pathLst>
                    <a:path w="23" h="52">
                      <a:moveTo>
                        <a:pt x="0" y="0"/>
                      </a:moveTo>
                      <a:lnTo>
                        <a:pt x="0" y="52"/>
                      </a:lnTo>
                      <a:lnTo>
                        <a:pt x="23" y="48"/>
                      </a:lnTo>
                      <a:lnTo>
                        <a:pt x="23" y="4"/>
                      </a:lnTo>
                      <a:lnTo>
                        <a:pt x="0" y="0"/>
                      </a:lnTo>
                      <a:close/>
                    </a:path>
                  </a:pathLst>
                </a:custGeom>
                <a:solidFill>
                  <a:srgbClr val="00FFFF"/>
                </a:solidFill>
                <a:ln w="12700">
                  <a:solidFill>
                    <a:srgbClr val="000000"/>
                  </a:solidFill>
                  <a:prstDash val="solid"/>
                  <a:round/>
                  <a:headEnd/>
                  <a:tailEnd/>
                </a:ln>
              </p:spPr>
              <p:txBody>
                <a:bodyPr/>
                <a:lstStyle/>
                <a:p>
                  <a:endParaRPr lang="fr-FR"/>
                </a:p>
              </p:txBody>
            </p:sp>
          </p:grpSp>
          <p:sp>
            <p:nvSpPr>
              <p:cNvPr id="35" name="Freeform 139"/>
              <p:cNvSpPr>
                <a:spLocks/>
              </p:cNvSpPr>
              <p:nvPr/>
            </p:nvSpPr>
            <p:spPr bwMode="auto">
              <a:xfrm>
                <a:off x="2055" y="3025"/>
                <a:ext cx="23" cy="102"/>
              </a:xfrm>
              <a:custGeom>
                <a:avLst/>
                <a:gdLst/>
                <a:ahLst/>
                <a:cxnLst>
                  <a:cxn ang="0">
                    <a:pos x="0" y="17"/>
                  </a:cxn>
                  <a:cxn ang="0">
                    <a:pos x="0" y="12"/>
                  </a:cxn>
                  <a:cxn ang="0">
                    <a:pos x="0" y="6"/>
                  </a:cxn>
                  <a:cxn ang="0">
                    <a:pos x="4" y="2"/>
                  </a:cxn>
                  <a:cxn ang="0">
                    <a:pos x="7" y="0"/>
                  </a:cxn>
                  <a:cxn ang="0">
                    <a:pos x="12" y="0"/>
                  </a:cxn>
                  <a:cxn ang="0">
                    <a:pos x="16" y="0"/>
                  </a:cxn>
                  <a:cxn ang="0">
                    <a:pos x="19" y="4"/>
                  </a:cxn>
                  <a:cxn ang="0">
                    <a:pos x="20" y="6"/>
                  </a:cxn>
                  <a:cxn ang="0">
                    <a:pos x="23" y="10"/>
                  </a:cxn>
                  <a:cxn ang="0">
                    <a:pos x="23" y="13"/>
                  </a:cxn>
                  <a:cxn ang="0">
                    <a:pos x="23" y="17"/>
                  </a:cxn>
                  <a:cxn ang="0">
                    <a:pos x="17" y="17"/>
                  </a:cxn>
                  <a:cxn ang="0">
                    <a:pos x="17" y="12"/>
                  </a:cxn>
                  <a:cxn ang="0">
                    <a:pos x="16" y="6"/>
                  </a:cxn>
                  <a:cxn ang="0">
                    <a:pos x="12" y="6"/>
                  </a:cxn>
                  <a:cxn ang="0">
                    <a:pos x="10" y="6"/>
                  </a:cxn>
                  <a:cxn ang="0">
                    <a:pos x="6" y="6"/>
                  </a:cxn>
                  <a:cxn ang="0">
                    <a:pos x="4" y="10"/>
                  </a:cxn>
                  <a:cxn ang="0">
                    <a:pos x="4" y="13"/>
                  </a:cxn>
                  <a:cxn ang="0">
                    <a:pos x="4" y="17"/>
                  </a:cxn>
                  <a:cxn ang="0">
                    <a:pos x="4" y="102"/>
                  </a:cxn>
                  <a:cxn ang="0">
                    <a:pos x="0" y="102"/>
                  </a:cxn>
                  <a:cxn ang="0">
                    <a:pos x="0" y="17"/>
                  </a:cxn>
                </a:cxnLst>
                <a:rect l="0" t="0" r="r" b="b"/>
                <a:pathLst>
                  <a:path w="23" h="102">
                    <a:moveTo>
                      <a:pt x="0" y="17"/>
                    </a:moveTo>
                    <a:lnTo>
                      <a:pt x="0" y="12"/>
                    </a:lnTo>
                    <a:lnTo>
                      <a:pt x="0" y="6"/>
                    </a:lnTo>
                    <a:lnTo>
                      <a:pt x="4" y="2"/>
                    </a:lnTo>
                    <a:lnTo>
                      <a:pt x="7" y="0"/>
                    </a:lnTo>
                    <a:lnTo>
                      <a:pt x="12" y="0"/>
                    </a:lnTo>
                    <a:lnTo>
                      <a:pt x="16" y="0"/>
                    </a:lnTo>
                    <a:lnTo>
                      <a:pt x="19" y="4"/>
                    </a:lnTo>
                    <a:lnTo>
                      <a:pt x="20" y="6"/>
                    </a:lnTo>
                    <a:lnTo>
                      <a:pt x="23" y="10"/>
                    </a:lnTo>
                    <a:lnTo>
                      <a:pt x="23" y="13"/>
                    </a:lnTo>
                    <a:lnTo>
                      <a:pt x="23" y="17"/>
                    </a:lnTo>
                    <a:lnTo>
                      <a:pt x="17" y="17"/>
                    </a:lnTo>
                    <a:lnTo>
                      <a:pt x="17" y="12"/>
                    </a:lnTo>
                    <a:lnTo>
                      <a:pt x="16" y="6"/>
                    </a:lnTo>
                    <a:lnTo>
                      <a:pt x="12" y="6"/>
                    </a:lnTo>
                    <a:lnTo>
                      <a:pt x="10" y="6"/>
                    </a:lnTo>
                    <a:lnTo>
                      <a:pt x="6" y="6"/>
                    </a:lnTo>
                    <a:lnTo>
                      <a:pt x="4" y="10"/>
                    </a:lnTo>
                    <a:lnTo>
                      <a:pt x="4" y="13"/>
                    </a:lnTo>
                    <a:lnTo>
                      <a:pt x="4" y="17"/>
                    </a:lnTo>
                    <a:lnTo>
                      <a:pt x="4" y="102"/>
                    </a:lnTo>
                    <a:lnTo>
                      <a:pt x="0" y="102"/>
                    </a:lnTo>
                    <a:lnTo>
                      <a:pt x="0" y="17"/>
                    </a:lnTo>
                    <a:close/>
                  </a:path>
                </a:pathLst>
              </a:custGeom>
              <a:solidFill>
                <a:srgbClr val="5F5F7F"/>
              </a:solidFill>
              <a:ln w="12700">
                <a:solidFill>
                  <a:srgbClr val="000000"/>
                </a:solidFill>
                <a:prstDash val="solid"/>
                <a:round/>
                <a:headEnd/>
                <a:tailEnd/>
              </a:ln>
            </p:spPr>
            <p:txBody>
              <a:bodyPr/>
              <a:lstStyle/>
              <a:p>
                <a:endParaRPr lang="fr-FR"/>
              </a:p>
            </p:txBody>
          </p:sp>
          <p:grpSp>
            <p:nvGrpSpPr>
              <p:cNvPr id="36" name="Group 140"/>
              <p:cNvGrpSpPr>
                <a:grpSpLocks/>
              </p:cNvGrpSpPr>
              <p:nvPr/>
            </p:nvGrpSpPr>
            <p:grpSpPr bwMode="auto">
              <a:xfrm>
                <a:off x="1755" y="2978"/>
                <a:ext cx="34" cy="198"/>
                <a:chOff x="1755" y="2978"/>
                <a:chExt cx="34" cy="198"/>
              </a:xfrm>
            </p:grpSpPr>
            <p:grpSp>
              <p:nvGrpSpPr>
                <p:cNvPr id="88" name="Group 141"/>
                <p:cNvGrpSpPr>
                  <a:grpSpLocks/>
                </p:cNvGrpSpPr>
                <p:nvPr/>
              </p:nvGrpSpPr>
              <p:grpSpPr bwMode="auto">
                <a:xfrm>
                  <a:off x="1755" y="3107"/>
                  <a:ext cx="34" cy="69"/>
                  <a:chOff x="1755" y="3107"/>
                  <a:chExt cx="34" cy="69"/>
                </a:xfrm>
              </p:grpSpPr>
              <p:sp>
                <p:nvSpPr>
                  <p:cNvPr id="99" name="Rectangle 142"/>
                  <p:cNvSpPr>
                    <a:spLocks noChangeArrowheads="1"/>
                  </p:cNvSpPr>
                  <p:nvPr/>
                </p:nvSpPr>
                <p:spPr bwMode="auto">
                  <a:xfrm>
                    <a:off x="1755" y="3139"/>
                    <a:ext cx="34" cy="37"/>
                  </a:xfrm>
                  <a:prstGeom prst="rect">
                    <a:avLst/>
                  </a:prstGeom>
                  <a:noFill/>
                  <a:ln w="12700">
                    <a:solidFill>
                      <a:srgbClr val="000000"/>
                    </a:solidFill>
                    <a:miter lim="800000"/>
                    <a:headEnd/>
                    <a:tailEnd/>
                  </a:ln>
                </p:spPr>
                <p:txBody>
                  <a:bodyPr/>
                  <a:lstStyle/>
                  <a:p>
                    <a:endParaRPr lang="fr-FR"/>
                  </a:p>
                </p:txBody>
              </p:sp>
              <p:sp>
                <p:nvSpPr>
                  <p:cNvPr id="100" name="Freeform 143"/>
                  <p:cNvSpPr>
                    <a:spLocks/>
                  </p:cNvSpPr>
                  <p:nvPr/>
                </p:nvSpPr>
                <p:spPr bwMode="auto">
                  <a:xfrm>
                    <a:off x="1755" y="3136"/>
                    <a:ext cx="29" cy="33"/>
                  </a:xfrm>
                  <a:custGeom>
                    <a:avLst/>
                    <a:gdLst/>
                    <a:ahLst/>
                    <a:cxnLst>
                      <a:cxn ang="0">
                        <a:pos x="0" y="0"/>
                      </a:cxn>
                      <a:cxn ang="0">
                        <a:pos x="29" y="33"/>
                      </a:cxn>
                      <a:cxn ang="0">
                        <a:pos x="29" y="0"/>
                      </a:cxn>
                      <a:cxn ang="0">
                        <a:pos x="0" y="33"/>
                      </a:cxn>
                    </a:cxnLst>
                    <a:rect l="0" t="0" r="r" b="b"/>
                    <a:pathLst>
                      <a:path w="29" h="33">
                        <a:moveTo>
                          <a:pt x="0" y="0"/>
                        </a:moveTo>
                        <a:lnTo>
                          <a:pt x="29" y="33"/>
                        </a:lnTo>
                        <a:lnTo>
                          <a:pt x="29" y="0"/>
                        </a:lnTo>
                        <a:lnTo>
                          <a:pt x="0" y="33"/>
                        </a:lnTo>
                      </a:path>
                    </a:pathLst>
                  </a:custGeom>
                  <a:noFill/>
                  <a:ln w="12700">
                    <a:solidFill>
                      <a:srgbClr val="000000"/>
                    </a:solidFill>
                    <a:prstDash val="solid"/>
                    <a:round/>
                    <a:headEnd/>
                    <a:tailEnd/>
                  </a:ln>
                </p:spPr>
                <p:txBody>
                  <a:bodyPr/>
                  <a:lstStyle/>
                  <a:p>
                    <a:endParaRPr lang="fr-FR"/>
                  </a:p>
                </p:txBody>
              </p:sp>
              <p:sp>
                <p:nvSpPr>
                  <p:cNvPr id="101" name="Rectangle 144"/>
                  <p:cNvSpPr>
                    <a:spLocks noChangeArrowheads="1"/>
                  </p:cNvSpPr>
                  <p:nvPr/>
                </p:nvSpPr>
                <p:spPr bwMode="auto">
                  <a:xfrm>
                    <a:off x="1759" y="3111"/>
                    <a:ext cx="21" cy="23"/>
                  </a:xfrm>
                  <a:prstGeom prst="rect">
                    <a:avLst/>
                  </a:prstGeom>
                  <a:noFill/>
                  <a:ln w="12700">
                    <a:solidFill>
                      <a:srgbClr val="000000"/>
                    </a:solidFill>
                    <a:miter lim="800000"/>
                    <a:headEnd/>
                    <a:tailEnd/>
                  </a:ln>
                </p:spPr>
                <p:txBody>
                  <a:bodyPr/>
                  <a:lstStyle/>
                  <a:p>
                    <a:endParaRPr lang="fr-FR"/>
                  </a:p>
                </p:txBody>
              </p:sp>
              <p:sp>
                <p:nvSpPr>
                  <p:cNvPr id="102" name="Freeform 145"/>
                  <p:cNvSpPr>
                    <a:spLocks/>
                  </p:cNvSpPr>
                  <p:nvPr/>
                </p:nvSpPr>
                <p:spPr bwMode="auto">
                  <a:xfrm>
                    <a:off x="1755" y="3107"/>
                    <a:ext cx="29" cy="31"/>
                  </a:xfrm>
                  <a:custGeom>
                    <a:avLst/>
                    <a:gdLst/>
                    <a:ahLst/>
                    <a:cxnLst>
                      <a:cxn ang="0">
                        <a:pos x="0" y="0"/>
                      </a:cxn>
                      <a:cxn ang="0">
                        <a:pos x="29" y="31"/>
                      </a:cxn>
                      <a:cxn ang="0">
                        <a:pos x="29" y="0"/>
                      </a:cxn>
                      <a:cxn ang="0">
                        <a:pos x="0" y="31"/>
                      </a:cxn>
                    </a:cxnLst>
                    <a:rect l="0" t="0" r="r" b="b"/>
                    <a:pathLst>
                      <a:path w="29" h="31">
                        <a:moveTo>
                          <a:pt x="0" y="0"/>
                        </a:moveTo>
                        <a:lnTo>
                          <a:pt x="29" y="31"/>
                        </a:lnTo>
                        <a:lnTo>
                          <a:pt x="29" y="0"/>
                        </a:lnTo>
                        <a:lnTo>
                          <a:pt x="0" y="31"/>
                        </a:lnTo>
                      </a:path>
                    </a:pathLst>
                  </a:custGeom>
                  <a:noFill/>
                  <a:ln w="12700">
                    <a:solidFill>
                      <a:srgbClr val="000000"/>
                    </a:solidFill>
                    <a:prstDash val="solid"/>
                    <a:round/>
                    <a:headEnd/>
                    <a:tailEnd/>
                  </a:ln>
                </p:spPr>
                <p:txBody>
                  <a:bodyPr/>
                  <a:lstStyle/>
                  <a:p>
                    <a:endParaRPr lang="fr-FR"/>
                  </a:p>
                </p:txBody>
              </p:sp>
            </p:grpSp>
            <p:grpSp>
              <p:nvGrpSpPr>
                <p:cNvPr id="89" name="Group 146"/>
                <p:cNvGrpSpPr>
                  <a:grpSpLocks/>
                </p:cNvGrpSpPr>
                <p:nvPr/>
              </p:nvGrpSpPr>
              <p:grpSpPr bwMode="auto">
                <a:xfrm>
                  <a:off x="1755" y="3042"/>
                  <a:ext cx="34" cy="69"/>
                  <a:chOff x="1755" y="3042"/>
                  <a:chExt cx="34" cy="69"/>
                </a:xfrm>
              </p:grpSpPr>
              <p:sp>
                <p:nvSpPr>
                  <p:cNvPr id="95" name="Rectangle 147"/>
                  <p:cNvSpPr>
                    <a:spLocks noChangeArrowheads="1"/>
                  </p:cNvSpPr>
                  <p:nvPr/>
                </p:nvSpPr>
                <p:spPr bwMode="auto">
                  <a:xfrm>
                    <a:off x="1755" y="3077"/>
                    <a:ext cx="34" cy="34"/>
                  </a:xfrm>
                  <a:prstGeom prst="rect">
                    <a:avLst/>
                  </a:prstGeom>
                  <a:noFill/>
                  <a:ln w="12700">
                    <a:solidFill>
                      <a:srgbClr val="000000"/>
                    </a:solidFill>
                    <a:miter lim="800000"/>
                    <a:headEnd/>
                    <a:tailEnd/>
                  </a:ln>
                </p:spPr>
                <p:txBody>
                  <a:bodyPr/>
                  <a:lstStyle/>
                  <a:p>
                    <a:endParaRPr lang="fr-FR"/>
                  </a:p>
                </p:txBody>
              </p:sp>
              <p:sp>
                <p:nvSpPr>
                  <p:cNvPr id="96" name="Freeform 148"/>
                  <p:cNvSpPr>
                    <a:spLocks/>
                  </p:cNvSpPr>
                  <p:nvPr/>
                </p:nvSpPr>
                <p:spPr bwMode="auto">
                  <a:xfrm>
                    <a:off x="1755" y="3074"/>
                    <a:ext cx="29" cy="33"/>
                  </a:xfrm>
                  <a:custGeom>
                    <a:avLst/>
                    <a:gdLst/>
                    <a:ahLst/>
                    <a:cxnLst>
                      <a:cxn ang="0">
                        <a:pos x="0" y="0"/>
                      </a:cxn>
                      <a:cxn ang="0">
                        <a:pos x="29" y="33"/>
                      </a:cxn>
                      <a:cxn ang="0">
                        <a:pos x="29" y="0"/>
                      </a:cxn>
                      <a:cxn ang="0">
                        <a:pos x="0" y="33"/>
                      </a:cxn>
                    </a:cxnLst>
                    <a:rect l="0" t="0" r="r" b="b"/>
                    <a:pathLst>
                      <a:path w="29" h="33">
                        <a:moveTo>
                          <a:pt x="0" y="0"/>
                        </a:moveTo>
                        <a:lnTo>
                          <a:pt x="29" y="33"/>
                        </a:lnTo>
                        <a:lnTo>
                          <a:pt x="29" y="0"/>
                        </a:lnTo>
                        <a:lnTo>
                          <a:pt x="0" y="33"/>
                        </a:lnTo>
                      </a:path>
                    </a:pathLst>
                  </a:custGeom>
                  <a:noFill/>
                  <a:ln w="12700">
                    <a:solidFill>
                      <a:srgbClr val="000000"/>
                    </a:solidFill>
                    <a:prstDash val="solid"/>
                    <a:round/>
                    <a:headEnd/>
                    <a:tailEnd/>
                  </a:ln>
                </p:spPr>
                <p:txBody>
                  <a:bodyPr/>
                  <a:lstStyle/>
                  <a:p>
                    <a:endParaRPr lang="fr-FR"/>
                  </a:p>
                </p:txBody>
              </p:sp>
              <p:sp>
                <p:nvSpPr>
                  <p:cNvPr id="97" name="Rectangle 149"/>
                  <p:cNvSpPr>
                    <a:spLocks noChangeArrowheads="1"/>
                  </p:cNvSpPr>
                  <p:nvPr/>
                </p:nvSpPr>
                <p:spPr bwMode="auto">
                  <a:xfrm>
                    <a:off x="1759" y="3046"/>
                    <a:ext cx="21" cy="24"/>
                  </a:xfrm>
                  <a:prstGeom prst="rect">
                    <a:avLst/>
                  </a:prstGeom>
                  <a:noFill/>
                  <a:ln w="12700">
                    <a:solidFill>
                      <a:srgbClr val="000000"/>
                    </a:solidFill>
                    <a:miter lim="800000"/>
                    <a:headEnd/>
                    <a:tailEnd/>
                  </a:ln>
                </p:spPr>
                <p:txBody>
                  <a:bodyPr/>
                  <a:lstStyle/>
                  <a:p>
                    <a:endParaRPr lang="fr-FR"/>
                  </a:p>
                </p:txBody>
              </p:sp>
              <p:sp>
                <p:nvSpPr>
                  <p:cNvPr id="98" name="Freeform 150"/>
                  <p:cNvSpPr>
                    <a:spLocks/>
                  </p:cNvSpPr>
                  <p:nvPr/>
                </p:nvSpPr>
                <p:spPr bwMode="auto">
                  <a:xfrm>
                    <a:off x="1755" y="3042"/>
                    <a:ext cx="29" cy="32"/>
                  </a:xfrm>
                  <a:custGeom>
                    <a:avLst/>
                    <a:gdLst/>
                    <a:ahLst/>
                    <a:cxnLst>
                      <a:cxn ang="0">
                        <a:pos x="0" y="0"/>
                      </a:cxn>
                      <a:cxn ang="0">
                        <a:pos x="29" y="32"/>
                      </a:cxn>
                      <a:cxn ang="0">
                        <a:pos x="29" y="0"/>
                      </a:cxn>
                      <a:cxn ang="0">
                        <a:pos x="0" y="32"/>
                      </a:cxn>
                    </a:cxnLst>
                    <a:rect l="0" t="0" r="r" b="b"/>
                    <a:pathLst>
                      <a:path w="29" h="32">
                        <a:moveTo>
                          <a:pt x="0" y="0"/>
                        </a:moveTo>
                        <a:lnTo>
                          <a:pt x="29" y="32"/>
                        </a:lnTo>
                        <a:lnTo>
                          <a:pt x="29" y="0"/>
                        </a:lnTo>
                        <a:lnTo>
                          <a:pt x="0" y="32"/>
                        </a:lnTo>
                      </a:path>
                    </a:pathLst>
                  </a:custGeom>
                  <a:noFill/>
                  <a:ln w="12700">
                    <a:solidFill>
                      <a:srgbClr val="000000"/>
                    </a:solidFill>
                    <a:prstDash val="solid"/>
                    <a:round/>
                    <a:headEnd/>
                    <a:tailEnd/>
                  </a:ln>
                </p:spPr>
                <p:txBody>
                  <a:bodyPr/>
                  <a:lstStyle/>
                  <a:p>
                    <a:endParaRPr lang="fr-FR"/>
                  </a:p>
                </p:txBody>
              </p:sp>
            </p:grpSp>
            <p:grpSp>
              <p:nvGrpSpPr>
                <p:cNvPr id="90" name="Group 151"/>
                <p:cNvGrpSpPr>
                  <a:grpSpLocks/>
                </p:cNvGrpSpPr>
                <p:nvPr/>
              </p:nvGrpSpPr>
              <p:grpSpPr bwMode="auto">
                <a:xfrm>
                  <a:off x="1755" y="2978"/>
                  <a:ext cx="34" cy="68"/>
                  <a:chOff x="1755" y="2978"/>
                  <a:chExt cx="34" cy="68"/>
                </a:xfrm>
              </p:grpSpPr>
              <p:sp>
                <p:nvSpPr>
                  <p:cNvPr id="91" name="Rectangle 152"/>
                  <p:cNvSpPr>
                    <a:spLocks noChangeArrowheads="1"/>
                  </p:cNvSpPr>
                  <p:nvPr/>
                </p:nvSpPr>
                <p:spPr bwMode="auto">
                  <a:xfrm>
                    <a:off x="1755" y="3010"/>
                    <a:ext cx="34" cy="36"/>
                  </a:xfrm>
                  <a:prstGeom prst="rect">
                    <a:avLst/>
                  </a:prstGeom>
                  <a:noFill/>
                  <a:ln w="12700">
                    <a:solidFill>
                      <a:srgbClr val="000000"/>
                    </a:solidFill>
                    <a:miter lim="800000"/>
                    <a:headEnd/>
                    <a:tailEnd/>
                  </a:ln>
                </p:spPr>
                <p:txBody>
                  <a:bodyPr/>
                  <a:lstStyle/>
                  <a:p>
                    <a:endParaRPr lang="fr-FR"/>
                  </a:p>
                </p:txBody>
              </p:sp>
              <p:sp>
                <p:nvSpPr>
                  <p:cNvPr id="92" name="Freeform 153"/>
                  <p:cNvSpPr>
                    <a:spLocks/>
                  </p:cNvSpPr>
                  <p:nvPr/>
                </p:nvSpPr>
                <p:spPr bwMode="auto">
                  <a:xfrm>
                    <a:off x="1755" y="3009"/>
                    <a:ext cx="29" cy="33"/>
                  </a:xfrm>
                  <a:custGeom>
                    <a:avLst/>
                    <a:gdLst/>
                    <a:ahLst/>
                    <a:cxnLst>
                      <a:cxn ang="0">
                        <a:pos x="0" y="0"/>
                      </a:cxn>
                      <a:cxn ang="0">
                        <a:pos x="29" y="33"/>
                      </a:cxn>
                      <a:cxn ang="0">
                        <a:pos x="29" y="0"/>
                      </a:cxn>
                      <a:cxn ang="0">
                        <a:pos x="0" y="33"/>
                      </a:cxn>
                    </a:cxnLst>
                    <a:rect l="0" t="0" r="r" b="b"/>
                    <a:pathLst>
                      <a:path w="29" h="33">
                        <a:moveTo>
                          <a:pt x="0" y="0"/>
                        </a:moveTo>
                        <a:lnTo>
                          <a:pt x="29" y="33"/>
                        </a:lnTo>
                        <a:lnTo>
                          <a:pt x="29" y="0"/>
                        </a:lnTo>
                        <a:lnTo>
                          <a:pt x="0" y="33"/>
                        </a:lnTo>
                      </a:path>
                    </a:pathLst>
                  </a:custGeom>
                  <a:noFill/>
                  <a:ln w="12700">
                    <a:solidFill>
                      <a:srgbClr val="000000"/>
                    </a:solidFill>
                    <a:prstDash val="solid"/>
                    <a:round/>
                    <a:headEnd/>
                    <a:tailEnd/>
                  </a:ln>
                </p:spPr>
                <p:txBody>
                  <a:bodyPr/>
                  <a:lstStyle/>
                  <a:p>
                    <a:endParaRPr lang="fr-FR"/>
                  </a:p>
                </p:txBody>
              </p:sp>
              <p:sp>
                <p:nvSpPr>
                  <p:cNvPr id="93" name="Rectangle 154"/>
                  <p:cNvSpPr>
                    <a:spLocks noChangeArrowheads="1"/>
                  </p:cNvSpPr>
                  <p:nvPr/>
                </p:nvSpPr>
                <p:spPr bwMode="auto">
                  <a:xfrm>
                    <a:off x="1759" y="2982"/>
                    <a:ext cx="21" cy="25"/>
                  </a:xfrm>
                  <a:prstGeom prst="rect">
                    <a:avLst/>
                  </a:prstGeom>
                  <a:noFill/>
                  <a:ln w="12700">
                    <a:solidFill>
                      <a:srgbClr val="000000"/>
                    </a:solidFill>
                    <a:miter lim="800000"/>
                    <a:headEnd/>
                    <a:tailEnd/>
                  </a:ln>
                </p:spPr>
                <p:txBody>
                  <a:bodyPr/>
                  <a:lstStyle/>
                  <a:p>
                    <a:endParaRPr lang="fr-FR"/>
                  </a:p>
                </p:txBody>
              </p:sp>
              <p:sp>
                <p:nvSpPr>
                  <p:cNvPr id="94" name="Freeform 155"/>
                  <p:cNvSpPr>
                    <a:spLocks/>
                  </p:cNvSpPr>
                  <p:nvPr/>
                </p:nvSpPr>
                <p:spPr bwMode="auto">
                  <a:xfrm>
                    <a:off x="1755" y="2978"/>
                    <a:ext cx="29" cy="33"/>
                  </a:xfrm>
                  <a:custGeom>
                    <a:avLst/>
                    <a:gdLst/>
                    <a:ahLst/>
                    <a:cxnLst>
                      <a:cxn ang="0">
                        <a:pos x="0" y="0"/>
                      </a:cxn>
                      <a:cxn ang="0">
                        <a:pos x="29" y="33"/>
                      </a:cxn>
                      <a:cxn ang="0">
                        <a:pos x="29" y="0"/>
                      </a:cxn>
                      <a:cxn ang="0">
                        <a:pos x="0" y="33"/>
                      </a:cxn>
                    </a:cxnLst>
                    <a:rect l="0" t="0" r="r" b="b"/>
                    <a:pathLst>
                      <a:path w="29" h="33">
                        <a:moveTo>
                          <a:pt x="0" y="0"/>
                        </a:moveTo>
                        <a:lnTo>
                          <a:pt x="29" y="33"/>
                        </a:lnTo>
                        <a:lnTo>
                          <a:pt x="29" y="0"/>
                        </a:lnTo>
                        <a:lnTo>
                          <a:pt x="0" y="33"/>
                        </a:lnTo>
                      </a:path>
                    </a:pathLst>
                  </a:custGeom>
                  <a:noFill/>
                  <a:ln w="12700">
                    <a:solidFill>
                      <a:srgbClr val="000000"/>
                    </a:solidFill>
                    <a:prstDash val="solid"/>
                    <a:round/>
                    <a:headEnd/>
                    <a:tailEnd/>
                  </a:ln>
                </p:spPr>
                <p:txBody>
                  <a:bodyPr/>
                  <a:lstStyle/>
                  <a:p>
                    <a:endParaRPr lang="fr-FR"/>
                  </a:p>
                </p:txBody>
              </p:sp>
            </p:grpSp>
          </p:grpSp>
          <p:sp>
            <p:nvSpPr>
              <p:cNvPr id="37" name="Freeform 156"/>
              <p:cNvSpPr>
                <a:spLocks/>
              </p:cNvSpPr>
              <p:nvPr/>
            </p:nvSpPr>
            <p:spPr bwMode="auto">
              <a:xfrm>
                <a:off x="632" y="2834"/>
                <a:ext cx="1013" cy="240"/>
              </a:xfrm>
              <a:custGeom>
                <a:avLst/>
                <a:gdLst/>
                <a:ahLst/>
                <a:cxnLst>
                  <a:cxn ang="0">
                    <a:pos x="1013" y="0"/>
                  </a:cxn>
                  <a:cxn ang="0">
                    <a:pos x="1013" y="43"/>
                  </a:cxn>
                  <a:cxn ang="0">
                    <a:pos x="617" y="79"/>
                  </a:cxn>
                  <a:cxn ang="0">
                    <a:pos x="524" y="226"/>
                  </a:cxn>
                  <a:cxn ang="0">
                    <a:pos x="0" y="240"/>
                  </a:cxn>
                  <a:cxn ang="0">
                    <a:pos x="0" y="211"/>
                  </a:cxn>
                  <a:cxn ang="0">
                    <a:pos x="492" y="190"/>
                  </a:cxn>
                  <a:cxn ang="0">
                    <a:pos x="595" y="41"/>
                  </a:cxn>
                  <a:cxn ang="0">
                    <a:pos x="1013" y="0"/>
                  </a:cxn>
                </a:cxnLst>
                <a:rect l="0" t="0" r="r" b="b"/>
                <a:pathLst>
                  <a:path w="1013" h="240">
                    <a:moveTo>
                      <a:pt x="1013" y="0"/>
                    </a:moveTo>
                    <a:lnTo>
                      <a:pt x="1013" y="43"/>
                    </a:lnTo>
                    <a:lnTo>
                      <a:pt x="617" y="79"/>
                    </a:lnTo>
                    <a:lnTo>
                      <a:pt x="524" y="226"/>
                    </a:lnTo>
                    <a:lnTo>
                      <a:pt x="0" y="240"/>
                    </a:lnTo>
                    <a:lnTo>
                      <a:pt x="0" y="211"/>
                    </a:lnTo>
                    <a:lnTo>
                      <a:pt x="492" y="190"/>
                    </a:lnTo>
                    <a:lnTo>
                      <a:pt x="595" y="41"/>
                    </a:lnTo>
                    <a:lnTo>
                      <a:pt x="1013" y="0"/>
                    </a:lnTo>
                    <a:close/>
                  </a:path>
                </a:pathLst>
              </a:custGeom>
              <a:solidFill>
                <a:srgbClr val="9F7F5F"/>
              </a:solidFill>
              <a:ln w="12700">
                <a:solidFill>
                  <a:srgbClr val="000000"/>
                </a:solidFill>
                <a:prstDash val="solid"/>
                <a:round/>
                <a:headEnd/>
                <a:tailEnd/>
              </a:ln>
            </p:spPr>
            <p:txBody>
              <a:bodyPr/>
              <a:lstStyle/>
              <a:p>
                <a:endParaRPr lang="fr-FR"/>
              </a:p>
            </p:txBody>
          </p:sp>
          <p:grpSp>
            <p:nvGrpSpPr>
              <p:cNvPr id="38" name="Group 157"/>
              <p:cNvGrpSpPr>
                <a:grpSpLocks/>
              </p:cNvGrpSpPr>
              <p:nvPr/>
            </p:nvGrpSpPr>
            <p:grpSpPr bwMode="auto">
              <a:xfrm>
                <a:off x="1362" y="2751"/>
                <a:ext cx="116" cy="136"/>
                <a:chOff x="1362" y="2751"/>
                <a:chExt cx="116" cy="136"/>
              </a:xfrm>
            </p:grpSpPr>
            <p:sp>
              <p:nvSpPr>
                <p:cNvPr id="86" name="Freeform 158"/>
                <p:cNvSpPr>
                  <a:spLocks/>
                </p:cNvSpPr>
                <p:nvPr/>
              </p:nvSpPr>
              <p:spPr bwMode="auto">
                <a:xfrm>
                  <a:off x="1401" y="2754"/>
                  <a:ext cx="77" cy="133"/>
                </a:xfrm>
                <a:custGeom>
                  <a:avLst/>
                  <a:gdLst/>
                  <a:ahLst/>
                  <a:cxnLst>
                    <a:cxn ang="0">
                      <a:pos x="39" y="0"/>
                    </a:cxn>
                    <a:cxn ang="0">
                      <a:pos x="77" y="18"/>
                    </a:cxn>
                    <a:cxn ang="0">
                      <a:pos x="77" y="57"/>
                    </a:cxn>
                    <a:cxn ang="0">
                      <a:pos x="44" y="59"/>
                    </a:cxn>
                    <a:cxn ang="0">
                      <a:pos x="25" y="125"/>
                    </a:cxn>
                    <a:cxn ang="0">
                      <a:pos x="0" y="133"/>
                    </a:cxn>
                    <a:cxn ang="0">
                      <a:pos x="39" y="0"/>
                    </a:cxn>
                  </a:cxnLst>
                  <a:rect l="0" t="0" r="r" b="b"/>
                  <a:pathLst>
                    <a:path w="77" h="133">
                      <a:moveTo>
                        <a:pt x="39" y="0"/>
                      </a:moveTo>
                      <a:lnTo>
                        <a:pt x="77" y="18"/>
                      </a:lnTo>
                      <a:lnTo>
                        <a:pt x="77" y="57"/>
                      </a:lnTo>
                      <a:lnTo>
                        <a:pt x="44" y="59"/>
                      </a:lnTo>
                      <a:lnTo>
                        <a:pt x="25" y="125"/>
                      </a:lnTo>
                      <a:lnTo>
                        <a:pt x="0" y="133"/>
                      </a:lnTo>
                      <a:lnTo>
                        <a:pt x="39" y="0"/>
                      </a:lnTo>
                      <a:close/>
                    </a:path>
                  </a:pathLst>
                </a:custGeom>
                <a:solidFill>
                  <a:srgbClr val="7FFFDF"/>
                </a:solidFill>
                <a:ln w="12700">
                  <a:solidFill>
                    <a:srgbClr val="000000"/>
                  </a:solidFill>
                  <a:prstDash val="solid"/>
                  <a:round/>
                  <a:headEnd/>
                  <a:tailEnd/>
                </a:ln>
              </p:spPr>
              <p:txBody>
                <a:bodyPr/>
                <a:lstStyle/>
                <a:p>
                  <a:endParaRPr lang="fr-FR"/>
                </a:p>
              </p:txBody>
            </p:sp>
            <p:sp>
              <p:nvSpPr>
                <p:cNvPr id="87" name="Freeform 159"/>
                <p:cNvSpPr>
                  <a:spLocks/>
                </p:cNvSpPr>
                <p:nvPr/>
              </p:nvSpPr>
              <p:spPr bwMode="auto">
                <a:xfrm>
                  <a:off x="1362" y="2751"/>
                  <a:ext cx="77" cy="136"/>
                </a:xfrm>
                <a:custGeom>
                  <a:avLst/>
                  <a:gdLst/>
                  <a:ahLst/>
                  <a:cxnLst>
                    <a:cxn ang="0">
                      <a:pos x="39" y="12"/>
                    </a:cxn>
                    <a:cxn ang="0">
                      <a:pos x="77" y="0"/>
                    </a:cxn>
                    <a:cxn ang="0">
                      <a:pos x="35" y="132"/>
                    </a:cxn>
                    <a:cxn ang="0">
                      <a:pos x="0" y="136"/>
                    </a:cxn>
                    <a:cxn ang="0">
                      <a:pos x="39" y="12"/>
                    </a:cxn>
                  </a:cxnLst>
                  <a:rect l="0" t="0" r="r" b="b"/>
                  <a:pathLst>
                    <a:path w="77" h="136">
                      <a:moveTo>
                        <a:pt x="39" y="12"/>
                      </a:moveTo>
                      <a:lnTo>
                        <a:pt x="77" y="0"/>
                      </a:lnTo>
                      <a:lnTo>
                        <a:pt x="35" y="132"/>
                      </a:lnTo>
                      <a:lnTo>
                        <a:pt x="0" y="136"/>
                      </a:lnTo>
                      <a:lnTo>
                        <a:pt x="39" y="12"/>
                      </a:lnTo>
                      <a:close/>
                    </a:path>
                  </a:pathLst>
                </a:custGeom>
                <a:solidFill>
                  <a:srgbClr val="00FFFF"/>
                </a:solidFill>
                <a:ln w="12700">
                  <a:solidFill>
                    <a:srgbClr val="000000"/>
                  </a:solidFill>
                  <a:prstDash val="solid"/>
                  <a:round/>
                  <a:headEnd/>
                  <a:tailEnd/>
                </a:ln>
              </p:spPr>
              <p:txBody>
                <a:bodyPr/>
                <a:lstStyle/>
                <a:p>
                  <a:endParaRPr lang="fr-FR"/>
                </a:p>
              </p:txBody>
            </p:sp>
          </p:grpSp>
          <p:grpSp>
            <p:nvGrpSpPr>
              <p:cNvPr id="39" name="Group 160"/>
              <p:cNvGrpSpPr>
                <a:grpSpLocks/>
              </p:cNvGrpSpPr>
              <p:nvPr/>
            </p:nvGrpSpPr>
            <p:grpSpPr bwMode="auto">
              <a:xfrm>
                <a:off x="1525" y="2713"/>
                <a:ext cx="132" cy="155"/>
                <a:chOff x="1525" y="2713"/>
                <a:chExt cx="132" cy="155"/>
              </a:xfrm>
            </p:grpSpPr>
            <p:sp>
              <p:nvSpPr>
                <p:cNvPr id="84" name="Freeform 161"/>
                <p:cNvSpPr>
                  <a:spLocks/>
                </p:cNvSpPr>
                <p:nvPr/>
              </p:nvSpPr>
              <p:spPr bwMode="auto">
                <a:xfrm>
                  <a:off x="1525" y="2713"/>
                  <a:ext cx="93" cy="155"/>
                </a:xfrm>
                <a:custGeom>
                  <a:avLst/>
                  <a:gdLst/>
                  <a:ahLst/>
                  <a:cxnLst>
                    <a:cxn ang="0">
                      <a:pos x="48" y="8"/>
                    </a:cxn>
                    <a:cxn ang="0">
                      <a:pos x="93" y="0"/>
                    </a:cxn>
                    <a:cxn ang="0">
                      <a:pos x="47" y="149"/>
                    </a:cxn>
                    <a:cxn ang="0">
                      <a:pos x="0" y="155"/>
                    </a:cxn>
                    <a:cxn ang="0">
                      <a:pos x="48" y="8"/>
                    </a:cxn>
                  </a:cxnLst>
                  <a:rect l="0" t="0" r="r" b="b"/>
                  <a:pathLst>
                    <a:path w="93" h="155">
                      <a:moveTo>
                        <a:pt x="48" y="8"/>
                      </a:moveTo>
                      <a:lnTo>
                        <a:pt x="93" y="0"/>
                      </a:lnTo>
                      <a:lnTo>
                        <a:pt x="47" y="149"/>
                      </a:lnTo>
                      <a:lnTo>
                        <a:pt x="0" y="155"/>
                      </a:lnTo>
                      <a:lnTo>
                        <a:pt x="48" y="8"/>
                      </a:lnTo>
                      <a:close/>
                    </a:path>
                  </a:pathLst>
                </a:custGeom>
                <a:solidFill>
                  <a:srgbClr val="00FFFF"/>
                </a:solidFill>
                <a:ln w="12700">
                  <a:solidFill>
                    <a:srgbClr val="000000"/>
                  </a:solidFill>
                  <a:prstDash val="solid"/>
                  <a:round/>
                  <a:headEnd/>
                  <a:tailEnd/>
                </a:ln>
              </p:spPr>
              <p:txBody>
                <a:bodyPr/>
                <a:lstStyle/>
                <a:p>
                  <a:endParaRPr lang="fr-FR"/>
                </a:p>
              </p:txBody>
            </p:sp>
            <p:sp>
              <p:nvSpPr>
                <p:cNvPr id="85" name="Freeform 162"/>
                <p:cNvSpPr>
                  <a:spLocks/>
                </p:cNvSpPr>
                <p:nvPr/>
              </p:nvSpPr>
              <p:spPr bwMode="auto">
                <a:xfrm>
                  <a:off x="1573" y="2715"/>
                  <a:ext cx="84" cy="150"/>
                </a:xfrm>
                <a:custGeom>
                  <a:avLst/>
                  <a:gdLst/>
                  <a:ahLst/>
                  <a:cxnLst>
                    <a:cxn ang="0">
                      <a:pos x="45" y="0"/>
                    </a:cxn>
                    <a:cxn ang="0">
                      <a:pos x="0" y="150"/>
                    </a:cxn>
                    <a:cxn ang="0">
                      <a:pos x="28" y="134"/>
                    </a:cxn>
                    <a:cxn ang="0">
                      <a:pos x="46" y="70"/>
                    </a:cxn>
                    <a:cxn ang="0">
                      <a:pos x="84" y="64"/>
                    </a:cxn>
                    <a:cxn ang="0">
                      <a:pos x="84" y="25"/>
                    </a:cxn>
                    <a:cxn ang="0">
                      <a:pos x="45" y="0"/>
                    </a:cxn>
                  </a:cxnLst>
                  <a:rect l="0" t="0" r="r" b="b"/>
                  <a:pathLst>
                    <a:path w="84" h="150">
                      <a:moveTo>
                        <a:pt x="45" y="0"/>
                      </a:moveTo>
                      <a:lnTo>
                        <a:pt x="0" y="150"/>
                      </a:lnTo>
                      <a:lnTo>
                        <a:pt x="28" y="134"/>
                      </a:lnTo>
                      <a:lnTo>
                        <a:pt x="46" y="70"/>
                      </a:lnTo>
                      <a:lnTo>
                        <a:pt x="84" y="64"/>
                      </a:lnTo>
                      <a:lnTo>
                        <a:pt x="84" y="25"/>
                      </a:lnTo>
                      <a:lnTo>
                        <a:pt x="45" y="0"/>
                      </a:lnTo>
                      <a:close/>
                    </a:path>
                  </a:pathLst>
                </a:custGeom>
                <a:solidFill>
                  <a:srgbClr val="7FFFDF"/>
                </a:solidFill>
                <a:ln w="12700">
                  <a:solidFill>
                    <a:srgbClr val="000000"/>
                  </a:solidFill>
                  <a:prstDash val="solid"/>
                  <a:round/>
                  <a:headEnd/>
                  <a:tailEnd/>
                </a:ln>
              </p:spPr>
              <p:txBody>
                <a:bodyPr/>
                <a:lstStyle/>
                <a:p>
                  <a:endParaRPr lang="fr-FR"/>
                </a:p>
              </p:txBody>
            </p:sp>
          </p:grpSp>
          <p:grpSp>
            <p:nvGrpSpPr>
              <p:cNvPr id="40" name="Group 163"/>
              <p:cNvGrpSpPr>
                <a:grpSpLocks/>
              </p:cNvGrpSpPr>
              <p:nvPr/>
            </p:nvGrpSpPr>
            <p:grpSpPr bwMode="auto">
              <a:xfrm>
                <a:off x="1652" y="3118"/>
                <a:ext cx="119" cy="71"/>
                <a:chOff x="1652" y="3118"/>
                <a:chExt cx="119" cy="71"/>
              </a:xfrm>
            </p:grpSpPr>
            <p:sp>
              <p:nvSpPr>
                <p:cNvPr id="82" name="Rectangle 164"/>
                <p:cNvSpPr>
                  <a:spLocks noChangeArrowheads="1"/>
                </p:cNvSpPr>
                <p:nvPr/>
              </p:nvSpPr>
              <p:spPr bwMode="auto">
                <a:xfrm>
                  <a:off x="1652" y="3119"/>
                  <a:ext cx="86" cy="66"/>
                </a:xfrm>
                <a:prstGeom prst="rect">
                  <a:avLst/>
                </a:prstGeom>
                <a:solidFill>
                  <a:srgbClr val="009F9F"/>
                </a:solidFill>
                <a:ln w="12700">
                  <a:solidFill>
                    <a:srgbClr val="000000"/>
                  </a:solidFill>
                  <a:miter lim="800000"/>
                  <a:headEnd/>
                  <a:tailEnd/>
                </a:ln>
              </p:spPr>
              <p:txBody>
                <a:bodyPr/>
                <a:lstStyle/>
                <a:p>
                  <a:endParaRPr lang="fr-FR"/>
                </a:p>
              </p:txBody>
            </p:sp>
            <p:sp>
              <p:nvSpPr>
                <p:cNvPr id="83" name="Freeform 165"/>
                <p:cNvSpPr>
                  <a:spLocks/>
                </p:cNvSpPr>
                <p:nvPr/>
              </p:nvSpPr>
              <p:spPr bwMode="auto">
                <a:xfrm>
                  <a:off x="1742" y="3118"/>
                  <a:ext cx="29" cy="71"/>
                </a:xfrm>
                <a:custGeom>
                  <a:avLst/>
                  <a:gdLst/>
                  <a:ahLst/>
                  <a:cxnLst>
                    <a:cxn ang="0">
                      <a:pos x="0" y="0"/>
                    </a:cxn>
                    <a:cxn ang="0">
                      <a:pos x="0" y="71"/>
                    </a:cxn>
                    <a:cxn ang="0">
                      <a:pos x="29" y="65"/>
                    </a:cxn>
                    <a:cxn ang="0">
                      <a:pos x="29" y="6"/>
                    </a:cxn>
                    <a:cxn ang="0">
                      <a:pos x="0" y="0"/>
                    </a:cxn>
                  </a:cxnLst>
                  <a:rect l="0" t="0" r="r" b="b"/>
                  <a:pathLst>
                    <a:path w="29" h="71">
                      <a:moveTo>
                        <a:pt x="0" y="0"/>
                      </a:moveTo>
                      <a:lnTo>
                        <a:pt x="0" y="71"/>
                      </a:lnTo>
                      <a:lnTo>
                        <a:pt x="29" y="65"/>
                      </a:lnTo>
                      <a:lnTo>
                        <a:pt x="29" y="6"/>
                      </a:lnTo>
                      <a:lnTo>
                        <a:pt x="0" y="0"/>
                      </a:lnTo>
                      <a:close/>
                    </a:path>
                  </a:pathLst>
                </a:custGeom>
                <a:solidFill>
                  <a:srgbClr val="00FFFF"/>
                </a:solidFill>
                <a:ln w="12700">
                  <a:solidFill>
                    <a:srgbClr val="000000"/>
                  </a:solidFill>
                  <a:prstDash val="solid"/>
                  <a:round/>
                  <a:headEnd/>
                  <a:tailEnd/>
                </a:ln>
              </p:spPr>
              <p:txBody>
                <a:bodyPr/>
                <a:lstStyle/>
                <a:p>
                  <a:endParaRPr lang="fr-FR"/>
                </a:p>
              </p:txBody>
            </p:sp>
          </p:grpSp>
          <p:grpSp>
            <p:nvGrpSpPr>
              <p:cNvPr id="41" name="Group 166"/>
              <p:cNvGrpSpPr>
                <a:grpSpLocks/>
              </p:cNvGrpSpPr>
              <p:nvPr/>
            </p:nvGrpSpPr>
            <p:grpSpPr bwMode="auto">
              <a:xfrm>
                <a:off x="1245" y="2921"/>
                <a:ext cx="323" cy="260"/>
                <a:chOff x="1245" y="2921"/>
                <a:chExt cx="323" cy="260"/>
              </a:xfrm>
            </p:grpSpPr>
            <p:sp>
              <p:nvSpPr>
                <p:cNvPr id="77" name="Freeform 167"/>
                <p:cNvSpPr>
                  <a:spLocks/>
                </p:cNvSpPr>
                <p:nvPr/>
              </p:nvSpPr>
              <p:spPr bwMode="auto">
                <a:xfrm>
                  <a:off x="1246" y="2927"/>
                  <a:ext cx="147" cy="33"/>
                </a:xfrm>
                <a:custGeom>
                  <a:avLst/>
                  <a:gdLst/>
                  <a:ahLst/>
                  <a:cxnLst>
                    <a:cxn ang="0">
                      <a:pos x="0" y="14"/>
                    </a:cxn>
                    <a:cxn ang="0">
                      <a:pos x="131" y="0"/>
                    </a:cxn>
                    <a:cxn ang="0">
                      <a:pos x="147" y="25"/>
                    </a:cxn>
                    <a:cxn ang="0">
                      <a:pos x="13" y="33"/>
                    </a:cxn>
                    <a:cxn ang="0">
                      <a:pos x="0" y="14"/>
                    </a:cxn>
                  </a:cxnLst>
                  <a:rect l="0" t="0" r="r" b="b"/>
                  <a:pathLst>
                    <a:path w="147" h="33">
                      <a:moveTo>
                        <a:pt x="0" y="14"/>
                      </a:moveTo>
                      <a:lnTo>
                        <a:pt x="131" y="0"/>
                      </a:lnTo>
                      <a:lnTo>
                        <a:pt x="147" y="25"/>
                      </a:lnTo>
                      <a:lnTo>
                        <a:pt x="13" y="33"/>
                      </a:lnTo>
                      <a:lnTo>
                        <a:pt x="0" y="14"/>
                      </a:lnTo>
                      <a:close/>
                    </a:path>
                  </a:pathLst>
                </a:custGeom>
                <a:solidFill>
                  <a:srgbClr val="008080"/>
                </a:solidFill>
                <a:ln w="12700">
                  <a:solidFill>
                    <a:srgbClr val="000000"/>
                  </a:solidFill>
                  <a:prstDash val="solid"/>
                  <a:round/>
                  <a:headEnd/>
                  <a:tailEnd/>
                </a:ln>
              </p:spPr>
              <p:txBody>
                <a:bodyPr/>
                <a:lstStyle/>
                <a:p>
                  <a:endParaRPr lang="fr-FR"/>
                </a:p>
              </p:txBody>
            </p:sp>
            <p:sp>
              <p:nvSpPr>
                <p:cNvPr id="78" name="Freeform 168"/>
                <p:cNvSpPr>
                  <a:spLocks/>
                </p:cNvSpPr>
                <p:nvPr/>
              </p:nvSpPr>
              <p:spPr bwMode="auto">
                <a:xfrm>
                  <a:off x="1245" y="2936"/>
                  <a:ext cx="23" cy="241"/>
                </a:xfrm>
                <a:custGeom>
                  <a:avLst/>
                  <a:gdLst/>
                  <a:ahLst/>
                  <a:cxnLst>
                    <a:cxn ang="0">
                      <a:pos x="0" y="241"/>
                    </a:cxn>
                    <a:cxn ang="0">
                      <a:pos x="0" y="0"/>
                    </a:cxn>
                    <a:cxn ang="0">
                      <a:pos x="23" y="12"/>
                    </a:cxn>
                    <a:cxn ang="0">
                      <a:pos x="23" y="241"/>
                    </a:cxn>
                    <a:cxn ang="0">
                      <a:pos x="0" y="241"/>
                    </a:cxn>
                  </a:cxnLst>
                  <a:rect l="0" t="0" r="r" b="b"/>
                  <a:pathLst>
                    <a:path w="23" h="241">
                      <a:moveTo>
                        <a:pt x="0" y="241"/>
                      </a:moveTo>
                      <a:lnTo>
                        <a:pt x="0" y="0"/>
                      </a:lnTo>
                      <a:lnTo>
                        <a:pt x="23" y="12"/>
                      </a:lnTo>
                      <a:lnTo>
                        <a:pt x="23" y="241"/>
                      </a:lnTo>
                      <a:lnTo>
                        <a:pt x="0" y="241"/>
                      </a:lnTo>
                      <a:close/>
                    </a:path>
                  </a:pathLst>
                </a:custGeom>
                <a:solidFill>
                  <a:srgbClr val="00BF9F"/>
                </a:solidFill>
                <a:ln w="12700">
                  <a:solidFill>
                    <a:srgbClr val="000000"/>
                  </a:solidFill>
                  <a:prstDash val="solid"/>
                  <a:round/>
                  <a:headEnd/>
                  <a:tailEnd/>
                </a:ln>
              </p:spPr>
              <p:txBody>
                <a:bodyPr/>
                <a:lstStyle/>
                <a:p>
                  <a:endParaRPr lang="fr-FR"/>
                </a:p>
              </p:txBody>
            </p:sp>
            <p:sp>
              <p:nvSpPr>
                <p:cNvPr id="79" name="Freeform 169"/>
                <p:cNvSpPr>
                  <a:spLocks/>
                </p:cNvSpPr>
                <p:nvPr/>
              </p:nvSpPr>
              <p:spPr bwMode="auto">
                <a:xfrm>
                  <a:off x="1377" y="2927"/>
                  <a:ext cx="24" cy="253"/>
                </a:xfrm>
                <a:custGeom>
                  <a:avLst/>
                  <a:gdLst/>
                  <a:ahLst/>
                  <a:cxnLst>
                    <a:cxn ang="0">
                      <a:pos x="0" y="253"/>
                    </a:cxn>
                    <a:cxn ang="0">
                      <a:pos x="0" y="0"/>
                    </a:cxn>
                    <a:cxn ang="0">
                      <a:pos x="24" y="12"/>
                    </a:cxn>
                    <a:cxn ang="0">
                      <a:pos x="24" y="253"/>
                    </a:cxn>
                    <a:cxn ang="0">
                      <a:pos x="0" y="253"/>
                    </a:cxn>
                  </a:cxnLst>
                  <a:rect l="0" t="0" r="r" b="b"/>
                  <a:pathLst>
                    <a:path w="24" h="253">
                      <a:moveTo>
                        <a:pt x="0" y="253"/>
                      </a:moveTo>
                      <a:lnTo>
                        <a:pt x="0" y="0"/>
                      </a:lnTo>
                      <a:lnTo>
                        <a:pt x="24" y="12"/>
                      </a:lnTo>
                      <a:lnTo>
                        <a:pt x="24" y="253"/>
                      </a:lnTo>
                      <a:lnTo>
                        <a:pt x="0" y="253"/>
                      </a:lnTo>
                      <a:close/>
                    </a:path>
                  </a:pathLst>
                </a:custGeom>
                <a:solidFill>
                  <a:srgbClr val="00BF9F"/>
                </a:solidFill>
                <a:ln w="12700">
                  <a:solidFill>
                    <a:srgbClr val="000000"/>
                  </a:solidFill>
                  <a:prstDash val="solid"/>
                  <a:round/>
                  <a:headEnd/>
                  <a:tailEnd/>
                </a:ln>
              </p:spPr>
              <p:txBody>
                <a:bodyPr/>
                <a:lstStyle/>
                <a:p>
                  <a:endParaRPr lang="fr-FR"/>
                </a:p>
              </p:txBody>
            </p:sp>
            <p:sp>
              <p:nvSpPr>
                <p:cNvPr id="80" name="Freeform 170"/>
                <p:cNvSpPr>
                  <a:spLocks/>
                </p:cNvSpPr>
                <p:nvPr/>
              </p:nvSpPr>
              <p:spPr bwMode="auto">
                <a:xfrm>
                  <a:off x="1379" y="2922"/>
                  <a:ext cx="184" cy="31"/>
                </a:xfrm>
                <a:custGeom>
                  <a:avLst/>
                  <a:gdLst/>
                  <a:ahLst/>
                  <a:cxnLst>
                    <a:cxn ang="0">
                      <a:pos x="0" y="10"/>
                    </a:cxn>
                    <a:cxn ang="0">
                      <a:pos x="159" y="0"/>
                    </a:cxn>
                    <a:cxn ang="0">
                      <a:pos x="184" y="17"/>
                    </a:cxn>
                    <a:cxn ang="0">
                      <a:pos x="16" y="31"/>
                    </a:cxn>
                    <a:cxn ang="0">
                      <a:pos x="0" y="10"/>
                    </a:cxn>
                  </a:cxnLst>
                  <a:rect l="0" t="0" r="r" b="b"/>
                  <a:pathLst>
                    <a:path w="184" h="31">
                      <a:moveTo>
                        <a:pt x="0" y="10"/>
                      </a:moveTo>
                      <a:lnTo>
                        <a:pt x="159" y="0"/>
                      </a:lnTo>
                      <a:lnTo>
                        <a:pt x="184" y="17"/>
                      </a:lnTo>
                      <a:lnTo>
                        <a:pt x="16" y="31"/>
                      </a:lnTo>
                      <a:lnTo>
                        <a:pt x="0" y="10"/>
                      </a:lnTo>
                      <a:close/>
                    </a:path>
                  </a:pathLst>
                </a:custGeom>
                <a:solidFill>
                  <a:srgbClr val="008080"/>
                </a:solidFill>
                <a:ln w="12700">
                  <a:solidFill>
                    <a:srgbClr val="000000"/>
                  </a:solidFill>
                  <a:prstDash val="solid"/>
                  <a:round/>
                  <a:headEnd/>
                  <a:tailEnd/>
                </a:ln>
              </p:spPr>
              <p:txBody>
                <a:bodyPr/>
                <a:lstStyle/>
                <a:p>
                  <a:endParaRPr lang="fr-FR"/>
                </a:p>
              </p:txBody>
            </p:sp>
            <p:sp>
              <p:nvSpPr>
                <p:cNvPr id="81" name="Freeform 171"/>
                <p:cNvSpPr>
                  <a:spLocks/>
                </p:cNvSpPr>
                <p:nvPr/>
              </p:nvSpPr>
              <p:spPr bwMode="auto">
                <a:xfrm>
                  <a:off x="1545" y="2921"/>
                  <a:ext cx="23" cy="260"/>
                </a:xfrm>
                <a:custGeom>
                  <a:avLst/>
                  <a:gdLst/>
                  <a:ahLst/>
                  <a:cxnLst>
                    <a:cxn ang="0">
                      <a:pos x="0" y="260"/>
                    </a:cxn>
                    <a:cxn ang="0">
                      <a:pos x="0" y="0"/>
                    </a:cxn>
                    <a:cxn ang="0">
                      <a:pos x="23" y="14"/>
                    </a:cxn>
                    <a:cxn ang="0">
                      <a:pos x="23" y="260"/>
                    </a:cxn>
                    <a:cxn ang="0">
                      <a:pos x="0" y="260"/>
                    </a:cxn>
                  </a:cxnLst>
                  <a:rect l="0" t="0" r="r" b="b"/>
                  <a:pathLst>
                    <a:path w="23" h="260">
                      <a:moveTo>
                        <a:pt x="0" y="260"/>
                      </a:moveTo>
                      <a:lnTo>
                        <a:pt x="0" y="0"/>
                      </a:lnTo>
                      <a:lnTo>
                        <a:pt x="23" y="14"/>
                      </a:lnTo>
                      <a:lnTo>
                        <a:pt x="23" y="260"/>
                      </a:lnTo>
                      <a:lnTo>
                        <a:pt x="0" y="260"/>
                      </a:lnTo>
                      <a:close/>
                    </a:path>
                  </a:pathLst>
                </a:custGeom>
                <a:solidFill>
                  <a:srgbClr val="00BF9F"/>
                </a:solidFill>
                <a:ln w="12700">
                  <a:solidFill>
                    <a:srgbClr val="000000"/>
                  </a:solidFill>
                  <a:prstDash val="solid"/>
                  <a:round/>
                  <a:headEnd/>
                  <a:tailEnd/>
                </a:ln>
              </p:spPr>
              <p:txBody>
                <a:bodyPr/>
                <a:lstStyle/>
                <a:p>
                  <a:endParaRPr lang="fr-FR"/>
                </a:p>
              </p:txBody>
            </p:sp>
          </p:grpSp>
          <p:grpSp>
            <p:nvGrpSpPr>
              <p:cNvPr id="42" name="Group 172"/>
              <p:cNvGrpSpPr>
                <a:grpSpLocks/>
              </p:cNvGrpSpPr>
              <p:nvPr/>
            </p:nvGrpSpPr>
            <p:grpSpPr bwMode="auto">
              <a:xfrm>
                <a:off x="651" y="3112"/>
                <a:ext cx="413" cy="57"/>
                <a:chOff x="651" y="3112"/>
                <a:chExt cx="413" cy="57"/>
              </a:xfrm>
            </p:grpSpPr>
            <p:grpSp>
              <p:nvGrpSpPr>
                <p:cNvPr id="43" name="Group 173"/>
                <p:cNvGrpSpPr>
                  <a:grpSpLocks/>
                </p:cNvGrpSpPr>
                <p:nvPr/>
              </p:nvGrpSpPr>
              <p:grpSpPr bwMode="auto">
                <a:xfrm>
                  <a:off x="651" y="3112"/>
                  <a:ext cx="206" cy="57"/>
                  <a:chOff x="651" y="3112"/>
                  <a:chExt cx="206" cy="57"/>
                </a:xfrm>
              </p:grpSpPr>
              <p:grpSp>
                <p:nvGrpSpPr>
                  <p:cNvPr id="65" name="Group 174"/>
                  <p:cNvGrpSpPr>
                    <a:grpSpLocks/>
                  </p:cNvGrpSpPr>
                  <p:nvPr/>
                </p:nvGrpSpPr>
                <p:grpSpPr bwMode="auto">
                  <a:xfrm>
                    <a:off x="651" y="3112"/>
                    <a:ext cx="51" cy="57"/>
                    <a:chOff x="651" y="3112"/>
                    <a:chExt cx="51" cy="57"/>
                  </a:xfrm>
                </p:grpSpPr>
                <p:sp>
                  <p:nvSpPr>
                    <p:cNvPr id="75" name="Rectangle 175"/>
                    <p:cNvSpPr>
                      <a:spLocks noChangeArrowheads="1"/>
                    </p:cNvSpPr>
                    <p:nvPr/>
                  </p:nvSpPr>
                  <p:spPr bwMode="auto">
                    <a:xfrm>
                      <a:off x="655" y="3116"/>
                      <a:ext cx="43" cy="49"/>
                    </a:xfrm>
                    <a:prstGeom prst="rect">
                      <a:avLst/>
                    </a:prstGeom>
                    <a:noFill/>
                    <a:ln w="12700">
                      <a:solidFill>
                        <a:srgbClr val="000000"/>
                      </a:solidFill>
                      <a:miter lim="800000"/>
                      <a:headEnd/>
                      <a:tailEnd/>
                    </a:ln>
                  </p:spPr>
                  <p:txBody>
                    <a:bodyPr/>
                    <a:lstStyle/>
                    <a:p>
                      <a:endParaRPr lang="fr-FR"/>
                    </a:p>
                  </p:txBody>
                </p:sp>
                <p:sp>
                  <p:nvSpPr>
                    <p:cNvPr id="76" name="Freeform 176"/>
                    <p:cNvSpPr>
                      <a:spLocks/>
                    </p:cNvSpPr>
                    <p:nvPr/>
                  </p:nvSpPr>
                  <p:spPr bwMode="auto">
                    <a:xfrm>
                      <a:off x="651" y="3112"/>
                      <a:ext cx="51" cy="57"/>
                    </a:xfrm>
                    <a:custGeom>
                      <a:avLst/>
                      <a:gdLst/>
                      <a:ahLst/>
                      <a:cxnLst>
                        <a:cxn ang="0">
                          <a:pos x="0" y="0"/>
                        </a:cxn>
                        <a:cxn ang="0">
                          <a:pos x="51" y="57"/>
                        </a:cxn>
                        <a:cxn ang="0">
                          <a:pos x="51" y="0"/>
                        </a:cxn>
                        <a:cxn ang="0">
                          <a:pos x="0" y="57"/>
                        </a:cxn>
                      </a:cxnLst>
                      <a:rect l="0" t="0" r="r" b="b"/>
                      <a:pathLst>
                        <a:path w="51" h="57">
                          <a:moveTo>
                            <a:pt x="0" y="0"/>
                          </a:moveTo>
                          <a:lnTo>
                            <a:pt x="51" y="57"/>
                          </a:lnTo>
                          <a:lnTo>
                            <a:pt x="51" y="0"/>
                          </a:lnTo>
                          <a:lnTo>
                            <a:pt x="0" y="57"/>
                          </a:lnTo>
                        </a:path>
                      </a:pathLst>
                    </a:custGeom>
                    <a:noFill/>
                    <a:ln w="12700">
                      <a:solidFill>
                        <a:srgbClr val="000000"/>
                      </a:solidFill>
                      <a:prstDash val="solid"/>
                      <a:round/>
                      <a:headEnd/>
                      <a:tailEnd/>
                    </a:ln>
                  </p:spPr>
                  <p:txBody>
                    <a:bodyPr/>
                    <a:lstStyle/>
                    <a:p>
                      <a:endParaRPr lang="fr-FR"/>
                    </a:p>
                  </p:txBody>
                </p:sp>
              </p:grpSp>
              <p:grpSp>
                <p:nvGrpSpPr>
                  <p:cNvPr id="66" name="Group 177"/>
                  <p:cNvGrpSpPr>
                    <a:grpSpLocks/>
                  </p:cNvGrpSpPr>
                  <p:nvPr/>
                </p:nvGrpSpPr>
                <p:grpSpPr bwMode="auto">
                  <a:xfrm>
                    <a:off x="702" y="3112"/>
                    <a:ext cx="49" cy="57"/>
                    <a:chOff x="702" y="3112"/>
                    <a:chExt cx="49" cy="57"/>
                  </a:xfrm>
                </p:grpSpPr>
                <p:sp>
                  <p:nvSpPr>
                    <p:cNvPr id="73" name="Rectangle 178"/>
                    <p:cNvSpPr>
                      <a:spLocks noChangeArrowheads="1"/>
                    </p:cNvSpPr>
                    <p:nvPr/>
                  </p:nvSpPr>
                  <p:spPr bwMode="auto">
                    <a:xfrm>
                      <a:off x="706" y="3116"/>
                      <a:ext cx="41" cy="49"/>
                    </a:xfrm>
                    <a:prstGeom prst="rect">
                      <a:avLst/>
                    </a:prstGeom>
                    <a:noFill/>
                    <a:ln w="12700">
                      <a:solidFill>
                        <a:srgbClr val="000000"/>
                      </a:solidFill>
                      <a:miter lim="800000"/>
                      <a:headEnd/>
                      <a:tailEnd/>
                    </a:ln>
                  </p:spPr>
                  <p:txBody>
                    <a:bodyPr/>
                    <a:lstStyle/>
                    <a:p>
                      <a:endParaRPr lang="fr-FR"/>
                    </a:p>
                  </p:txBody>
                </p:sp>
                <p:sp>
                  <p:nvSpPr>
                    <p:cNvPr id="74" name="Freeform 179"/>
                    <p:cNvSpPr>
                      <a:spLocks/>
                    </p:cNvSpPr>
                    <p:nvPr/>
                  </p:nvSpPr>
                  <p:spPr bwMode="auto">
                    <a:xfrm>
                      <a:off x="702" y="3112"/>
                      <a:ext cx="49" cy="57"/>
                    </a:xfrm>
                    <a:custGeom>
                      <a:avLst/>
                      <a:gdLst/>
                      <a:ahLst/>
                      <a:cxnLst>
                        <a:cxn ang="0">
                          <a:pos x="0" y="0"/>
                        </a:cxn>
                        <a:cxn ang="0">
                          <a:pos x="49" y="57"/>
                        </a:cxn>
                        <a:cxn ang="0">
                          <a:pos x="49" y="0"/>
                        </a:cxn>
                        <a:cxn ang="0">
                          <a:pos x="0" y="57"/>
                        </a:cxn>
                      </a:cxnLst>
                      <a:rect l="0" t="0" r="r" b="b"/>
                      <a:pathLst>
                        <a:path w="49" h="57">
                          <a:moveTo>
                            <a:pt x="0" y="0"/>
                          </a:moveTo>
                          <a:lnTo>
                            <a:pt x="49" y="57"/>
                          </a:lnTo>
                          <a:lnTo>
                            <a:pt x="49" y="0"/>
                          </a:lnTo>
                          <a:lnTo>
                            <a:pt x="0" y="57"/>
                          </a:lnTo>
                        </a:path>
                      </a:pathLst>
                    </a:custGeom>
                    <a:noFill/>
                    <a:ln w="12700">
                      <a:solidFill>
                        <a:srgbClr val="000000"/>
                      </a:solidFill>
                      <a:prstDash val="solid"/>
                      <a:round/>
                      <a:headEnd/>
                      <a:tailEnd/>
                    </a:ln>
                  </p:spPr>
                  <p:txBody>
                    <a:bodyPr/>
                    <a:lstStyle/>
                    <a:p>
                      <a:endParaRPr lang="fr-FR"/>
                    </a:p>
                  </p:txBody>
                </p:sp>
              </p:grpSp>
              <p:grpSp>
                <p:nvGrpSpPr>
                  <p:cNvPr id="67" name="Group 180"/>
                  <p:cNvGrpSpPr>
                    <a:grpSpLocks/>
                  </p:cNvGrpSpPr>
                  <p:nvPr/>
                </p:nvGrpSpPr>
                <p:grpSpPr bwMode="auto">
                  <a:xfrm>
                    <a:off x="751" y="3112"/>
                    <a:ext cx="54" cy="57"/>
                    <a:chOff x="751" y="3112"/>
                    <a:chExt cx="54" cy="57"/>
                  </a:xfrm>
                </p:grpSpPr>
                <p:sp>
                  <p:nvSpPr>
                    <p:cNvPr id="71" name="Rectangle 181"/>
                    <p:cNvSpPr>
                      <a:spLocks noChangeArrowheads="1"/>
                    </p:cNvSpPr>
                    <p:nvPr/>
                  </p:nvSpPr>
                  <p:spPr bwMode="auto">
                    <a:xfrm>
                      <a:off x="755" y="3116"/>
                      <a:ext cx="46" cy="49"/>
                    </a:xfrm>
                    <a:prstGeom prst="rect">
                      <a:avLst/>
                    </a:prstGeom>
                    <a:noFill/>
                    <a:ln w="12700">
                      <a:solidFill>
                        <a:srgbClr val="000000"/>
                      </a:solidFill>
                      <a:miter lim="800000"/>
                      <a:headEnd/>
                      <a:tailEnd/>
                    </a:ln>
                  </p:spPr>
                  <p:txBody>
                    <a:bodyPr/>
                    <a:lstStyle/>
                    <a:p>
                      <a:endParaRPr lang="fr-FR"/>
                    </a:p>
                  </p:txBody>
                </p:sp>
                <p:sp>
                  <p:nvSpPr>
                    <p:cNvPr id="72" name="Freeform 182"/>
                    <p:cNvSpPr>
                      <a:spLocks/>
                    </p:cNvSpPr>
                    <p:nvPr/>
                  </p:nvSpPr>
                  <p:spPr bwMode="auto">
                    <a:xfrm>
                      <a:off x="751" y="3112"/>
                      <a:ext cx="54" cy="57"/>
                    </a:xfrm>
                    <a:custGeom>
                      <a:avLst/>
                      <a:gdLst/>
                      <a:ahLst/>
                      <a:cxnLst>
                        <a:cxn ang="0">
                          <a:pos x="0" y="0"/>
                        </a:cxn>
                        <a:cxn ang="0">
                          <a:pos x="54" y="57"/>
                        </a:cxn>
                        <a:cxn ang="0">
                          <a:pos x="54" y="0"/>
                        </a:cxn>
                        <a:cxn ang="0">
                          <a:pos x="0" y="57"/>
                        </a:cxn>
                      </a:cxnLst>
                      <a:rect l="0" t="0" r="r" b="b"/>
                      <a:pathLst>
                        <a:path w="54" h="57">
                          <a:moveTo>
                            <a:pt x="0" y="0"/>
                          </a:moveTo>
                          <a:lnTo>
                            <a:pt x="54" y="57"/>
                          </a:lnTo>
                          <a:lnTo>
                            <a:pt x="54" y="0"/>
                          </a:lnTo>
                          <a:lnTo>
                            <a:pt x="0" y="57"/>
                          </a:lnTo>
                        </a:path>
                      </a:pathLst>
                    </a:custGeom>
                    <a:noFill/>
                    <a:ln w="12700">
                      <a:solidFill>
                        <a:srgbClr val="000000"/>
                      </a:solidFill>
                      <a:prstDash val="solid"/>
                      <a:round/>
                      <a:headEnd/>
                      <a:tailEnd/>
                    </a:ln>
                  </p:spPr>
                  <p:txBody>
                    <a:bodyPr/>
                    <a:lstStyle/>
                    <a:p>
                      <a:endParaRPr lang="fr-FR"/>
                    </a:p>
                  </p:txBody>
                </p:sp>
              </p:grpSp>
              <p:grpSp>
                <p:nvGrpSpPr>
                  <p:cNvPr id="68" name="Group 183"/>
                  <p:cNvGrpSpPr>
                    <a:grpSpLocks/>
                  </p:cNvGrpSpPr>
                  <p:nvPr/>
                </p:nvGrpSpPr>
                <p:grpSpPr bwMode="auto">
                  <a:xfrm>
                    <a:off x="805" y="3112"/>
                    <a:ext cx="52" cy="57"/>
                    <a:chOff x="805" y="3112"/>
                    <a:chExt cx="52" cy="57"/>
                  </a:xfrm>
                </p:grpSpPr>
                <p:sp>
                  <p:nvSpPr>
                    <p:cNvPr id="69" name="Rectangle 184"/>
                    <p:cNvSpPr>
                      <a:spLocks noChangeArrowheads="1"/>
                    </p:cNvSpPr>
                    <p:nvPr/>
                  </p:nvSpPr>
                  <p:spPr bwMode="auto">
                    <a:xfrm>
                      <a:off x="809" y="3116"/>
                      <a:ext cx="44" cy="49"/>
                    </a:xfrm>
                    <a:prstGeom prst="rect">
                      <a:avLst/>
                    </a:prstGeom>
                    <a:noFill/>
                    <a:ln w="12700">
                      <a:solidFill>
                        <a:srgbClr val="000000"/>
                      </a:solidFill>
                      <a:miter lim="800000"/>
                      <a:headEnd/>
                      <a:tailEnd/>
                    </a:ln>
                  </p:spPr>
                  <p:txBody>
                    <a:bodyPr/>
                    <a:lstStyle/>
                    <a:p>
                      <a:endParaRPr lang="fr-FR"/>
                    </a:p>
                  </p:txBody>
                </p:sp>
                <p:sp>
                  <p:nvSpPr>
                    <p:cNvPr id="70" name="Freeform 185"/>
                    <p:cNvSpPr>
                      <a:spLocks/>
                    </p:cNvSpPr>
                    <p:nvPr/>
                  </p:nvSpPr>
                  <p:spPr bwMode="auto">
                    <a:xfrm>
                      <a:off x="805" y="3112"/>
                      <a:ext cx="52" cy="57"/>
                    </a:xfrm>
                    <a:custGeom>
                      <a:avLst/>
                      <a:gdLst/>
                      <a:ahLst/>
                      <a:cxnLst>
                        <a:cxn ang="0">
                          <a:pos x="0" y="0"/>
                        </a:cxn>
                        <a:cxn ang="0">
                          <a:pos x="52" y="57"/>
                        </a:cxn>
                        <a:cxn ang="0">
                          <a:pos x="52" y="0"/>
                        </a:cxn>
                        <a:cxn ang="0">
                          <a:pos x="0" y="57"/>
                        </a:cxn>
                      </a:cxnLst>
                      <a:rect l="0" t="0" r="r" b="b"/>
                      <a:pathLst>
                        <a:path w="52" h="57">
                          <a:moveTo>
                            <a:pt x="0" y="0"/>
                          </a:moveTo>
                          <a:lnTo>
                            <a:pt x="52" y="57"/>
                          </a:lnTo>
                          <a:lnTo>
                            <a:pt x="52" y="0"/>
                          </a:lnTo>
                          <a:lnTo>
                            <a:pt x="0" y="57"/>
                          </a:lnTo>
                        </a:path>
                      </a:pathLst>
                    </a:custGeom>
                    <a:noFill/>
                    <a:ln w="12700">
                      <a:solidFill>
                        <a:srgbClr val="000000"/>
                      </a:solidFill>
                      <a:prstDash val="solid"/>
                      <a:round/>
                      <a:headEnd/>
                      <a:tailEnd/>
                    </a:ln>
                  </p:spPr>
                  <p:txBody>
                    <a:bodyPr/>
                    <a:lstStyle/>
                    <a:p>
                      <a:endParaRPr lang="fr-FR"/>
                    </a:p>
                  </p:txBody>
                </p:sp>
              </p:grpSp>
            </p:grpSp>
            <p:grpSp>
              <p:nvGrpSpPr>
                <p:cNvPr id="44" name="Group 186"/>
                <p:cNvGrpSpPr>
                  <a:grpSpLocks/>
                </p:cNvGrpSpPr>
                <p:nvPr/>
              </p:nvGrpSpPr>
              <p:grpSpPr bwMode="auto">
                <a:xfrm>
                  <a:off x="857" y="3112"/>
                  <a:ext cx="207" cy="57"/>
                  <a:chOff x="857" y="3112"/>
                  <a:chExt cx="207" cy="57"/>
                </a:xfrm>
              </p:grpSpPr>
              <p:grpSp>
                <p:nvGrpSpPr>
                  <p:cNvPr id="53" name="Group 187"/>
                  <p:cNvGrpSpPr>
                    <a:grpSpLocks/>
                  </p:cNvGrpSpPr>
                  <p:nvPr/>
                </p:nvGrpSpPr>
                <p:grpSpPr bwMode="auto">
                  <a:xfrm>
                    <a:off x="857" y="3112"/>
                    <a:ext cx="52" cy="57"/>
                    <a:chOff x="857" y="3112"/>
                    <a:chExt cx="52" cy="57"/>
                  </a:xfrm>
                </p:grpSpPr>
                <p:sp>
                  <p:nvSpPr>
                    <p:cNvPr id="63" name="Rectangle 188"/>
                    <p:cNvSpPr>
                      <a:spLocks noChangeArrowheads="1"/>
                    </p:cNvSpPr>
                    <p:nvPr/>
                  </p:nvSpPr>
                  <p:spPr bwMode="auto">
                    <a:xfrm>
                      <a:off x="861" y="3116"/>
                      <a:ext cx="44" cy="49"/>
                    </a:xfrm>
                    <a:prstGeom prst="rect">
                      <a:avLst/>
                    </a:prstGeom>
                    <a:noFill/>
                    <a:ln w="12700">
                      <a:solidFill>
                        <a:srgbClr val="000000"/>
                      </a:solidFill>
                      <a:miter lim="800000"/>
                      <a:headEnd/>
                      <a:tailEnd/>
                    </a:ln>
                  </p:spPr>
                  <p:txBody>
                    <a:bodyPr/>
                    <a:lstStyle/>
                    <a:p>
                      <a:endParaRPr lang="fr-FR"/>
                    </a:p>
                  </p:txBody>
                </p:sp>
                <p:sp>
                  <p:nvSpPr>
                    <p:cNvPr id="64" name="Freeform 189"/>
                    <p:cNvSpPr>
                      <a:spLocks/>
                    </p:cNvSpPr>
                    <p:nvPr/>
                  </p:nvSpPr>
                  <p:spPr bwMode="auto">
                    <a:xfrm>
                      <a:off x="857" y="3112"/>
                      <a:ext cx="52" cy="57"/>
                    </a:xfrm>
                    <a:custGeom>
                      <a:avLst/>
                      <a:gdLst/>
                      <a:ahLst/>
                      <a:cxnLst>
                        <a:cxn ang="0">
                          <a:pos x="0" y="0"/>
                        </a:cxn>
                        <a:cxn ang="0">
                          <a:pos x="52" y="57"/>
                        </a:cxn>
                        <a:cxn ang="0">
                          <a:pos x="52" y="0"/>
                        </a:cxn>
                        <a:cxn ang="0">
                          <a:pos x="0" y="57"/>
                        </a:cxn>
                      </a:cxnLst>
                      <a:rect l="0" t="0" r="r" b="b"/>
                      <a:pathLst>
                        <a:path w="52" h="57">
                          <a:moveTo>
                            <a:pt x="0" y="0"/>
                          </a:moveTo>
                          <a:lnTo>
                            <a:pt x="52" y="57"/>
                          </a:lnTo>
                          <a:lnTo>
                            <a:pt x="52" y="0"/>
                          </a:lnTo>
                          <a:lnTo>
                            <a:pt x="0" y="57"/>
                          </a:lnTo>
                        </a:path>
                      </a:pathLst>
                    </a:custGeom>
                    <a:noFill/>
                    <a:ln w="12700">
                      <a:solidFill>
                        <a:srgbClr val="000000"/>
                      </a:solidFill>
                      <a:prstDash val="solid"/>
                      <a:round/>
                      <a:headEnd/>
                      <a:tailEnd/>
                    </a:ln>
                  </p:spPr>
                  <p:txBody>
                    <a:bodyPr/>
                    <a:lstStyle/>
                    <a:p>
                      <a:endParaRPr lang="fr-FR"/>
                    </a:p>
                  </p:txBody>
                </p:sp>
              </p:grpSp>
              <p:grpSp>
                <p:nvGrpSpPr>
                  <p:cNvPr id="54" name="Group 190"/>
                  <p:cNvGrpSpPr>
                    <a:grpSpLocks/>
                  </p:cNvGrpSpPr>
                  <p:nvPr/>
                </p:nvGrpSpPr>
                <p:grpSpPr bwMode="auto">
                  <a:xfrm>
                    <a:off x="909" y="3112"/>
                    <a:ext cx="52" cy="57"/>
                    <a:chOff x="909" y="3112"/>
                    <a:chExt cx="52" cy="57"/>
                  </a:xfrm>
                </p:grpSpPr>
                <p:sp>
                  <p:nvSpPr>
                    <p:cNvPr id="61" name="Rectangle 191"/>
                    <p:cNvSpPr>
                      <a:spLocks noChangeArrowheads="1"/>
                    </p:cNvSpPr>
                    <p:nvPr/>
                  </p:nvSpPr>
                  <p:spPr bwMode="auto">
                    <a:xfrm>
                      <a:off x="913" y="3116"/>
                      <a:ext cx="44" cy="49"/>
                    </a:xfrm>
                    <a:prstGeom prst="rect">
                      <a:avLst/>
                    </a:prstGeom>
                    <a:noFill/>
                    <a:ln w="12700">
                      <a:solidFill>
                        <a:srgbClr val="000000"/>
                      </a:solidFill>
                      <a:miter lim="800000"/>
                      <a:headEnd/>
                      <a:tailEnd/>
                    </a:ln>
                  </p:spPr>
                  <p:txBody>
                    <a:bodyPr/>
                    <a:lstStyle/>
                    <a:p>
                      <a:endParaRPr lang="fr-FR"/>
                    </a:p>
                  </p:txBody>
                </p:sp>
                <p:sp>
                  <p:nvSpPr>
                    <p:cNvPr id="62" name="Freeform 192"/>
                    <p:cNvSpPr>
                      <a:spLocks/>
                    </p:cNvSpPr>
                    <p:nvPr/>
                  </p:nvSpPr>
                  <p:spPr bwMode="auto">
                    <a:xfrm>
                      <a:off x="909" y="3112"/>
                      <a:ext cx="52" cy="57"/>
                    </a:xfrm>
                    <a:custGeom>
                      <a:avLst/>
                      <a:gdLst/>
                      <a:ahLst/>
                      <a:cxnLst>
                        <a:cxn ang="0">
                          <a:pos x="0" y="0"/>
                        </a:cxn>
                        <a:cxn ang="0">
                          <a:pos x="52" y="57"/>
                        </a:cxn>
                        <a:cxn ang="0">
                          <a:pos x="52" y="0"/>
                        </a:cxn>
                        <a:cxn ang="0">
                          <a:pos x="0" y="57"/>
                        </a:cxn>
                      </a:cxnLst>
                      <a:rect l="0" t="0" r="r" b="b"/>
                      <a:pathLst>
                        <a:path w="52" h="57">
                          <a:moveTo>
                            <a:pt x="0" y="0"/>
                          </a:moveTo>
                          <a:lnTo>
                            <a:pt x="52" y="57"/>
                          </a:lnTo>
                          <a:lnTo>
                            <a:pt x="52" y="0"/>
                          </a:lnTo>
                          <a:lnTo>
                            <a:pt x="0" y="57"/>
                          </a:lnTo>
                        </a:path>
                      </a:pathLst>
                    </a:custGeom>
                    <a:noFill/>
                    <a:ln w="12700">
                      <a:solidFill>
                        <a:srgbClr val="000000"/>
                      </a:solidFill>
                      <a:prstDash val="solid"/>
                      <a:round/>
                      <a:headEnd/>
                      <a:tailEnd/>
                    </a:ln>
                  </p:spPr>
                  <p:txBody>
                    <a:bodyPr/>
                    <a:lstStyle/>
                    <a:p>
                      <a:endParaRPr lang="fr-FR"/>
                    </a:p>
                  </p:txBody>
                </p:sp>
              </p:grpSp>
              <p:grpSp>
                <p:nvGrpSpPr>
                  <p:cNvPr id="55" name="Group 193"/>
                  <p:cNvGrpSpPr>
                    <a:grpSpLocks/>
                  </p:cNvGrpSpPr>
                  <p:nvPr/>
                </p:nvGrpSpPr>
                <p:grpSpPr bwMode="auto">
                  <a:xfrm>
                    <a:off x="961" y="3112"/>
                    <a:ext cx="52" cy="57"/>
                    <a:chOff x="961" y="3112"/>
                    <a:chExt cx="52" cy="57"/>
                  </a:xfrm>
                </p:grpSpPr>
                <p:sp>
                  <p:nvSpPr>
                    <p:cNvPr id="59" name="Rectangle 194"/>
                    <p:cNvSpPr>
                      <a:spLocks noChangeArrowheads="1"/>
                    </p:cNvSpPr>
                    <p:nvPr/>
                  </p:nvSpPr>
                  <p:spPr bwMode="auto">
                    <a:xfrm>
                      <a:off x="965" y="3116"/>
                      <a:ext cx="44" cy="49"/>
                    </a:xfrm>
                    <a:prstGeom prst="rect">
                      <a:avLst/>
                    </a:prstGeom>
                    <a:noFill/>
                    <a:ln w="12700">
                      <a:solidFill>
                        <a:srgbClr val="000000"/>
                      </a:solidFill>
                      <a:miter lim="800000"/>
                      <a:headEnd/>
                      <a:tailEnd/>
                    </a:ln>
                  </p:spPr>
                  <p:txBody>
                    <a:bodyPr/>
                    <a:lstStyle/>
                    <a:p>
                      <a:endParaRPr lang="fr-FR"/>
                    </a:p>
                  </p:txBody>
                </p:sp>
                <p:sp>
                  <p:nvSpPr>
                    <p:cNvPr id="60" name="Freeform 195"/>
                    <p:cNvSpPr>
                      <a:spLocks/>
                    </p:cNvSpPr>
                    <p:nvPr/>
                  </p:nvSpPr>
                  <p:spPr bwMode="auto">
                    <a:xfrm>
                      <a:off x="961" y="3112"/>
                      <a:ext cx="52" cy="57"/>
                    </a:xfrm>
                    <a:custGeom>
                      <a:avLst/>
                      <a:gdLst/>
                      <a:ahLst/>
                      <a:cxnLst>
                        <a:cxn ang="0">
                          <a:pos x="0" y="0"/>
                        </a:cxn>
                        <a:cxn ang="0">
                          <a:pos x="52" y="57"/>
                        </a:cxn>
                        <a:cxn ang="0">
                          <a:pos x="52" y="0"/>
                        </a:cxn>
                        <a:cxn ang="0">
                          <a:pos x="0" y="57"/>
                        </a:cxn>
                      </a:cxnLst>
                      <a:rect l="0" t="0" r="r" b="b"/>
                      <a:pathLst>
                        <a:path w="52" h="57">
                          <a:moveTo>
                            <a:pt x="0" y="0"/>
                          </a:moveTo>
                          <a:lnTo>
                            <a:pt x="52" y="57"/>
                          </a:lnTo>
                          <a:lnTo>
                            <a:pt x="52" y="0"/>
                          </a:lnTo>
                          <a:lnTo>
                            <a:pt x="0" y="57"/>
                          </a:lnTo>
                        </a:path>
                      </a:pathLst>
                    </a:custGeom>
                    <a:noFill/>
                    <a:ln w="12700">
                      <a:solidFill>
                        <a:srgbClr val="000000"/>
                      </a:solidFill>
                      <a:prstDash val="solid"/>
                      <a:round/>
                      <a:headEnd/>
                      <a:tailEnd/>
                    </a:ln>
                  </p:spPr>
                  <p:txBody>
                    <a:bodyPr/>
                    <a:lstStyle/>
                    <a:p>
                      <a:endParaRPr lang="fr-FR"/>
                    </a:p>
                  </p:txBody>
                </p:sp>
              </p:grpSp>
              <p:grpSp>
                <p:nvGrpSpPr>
                  <p:cNvPr id="56" name="Group 196"/>
                  <p:cNvGrpSpPr>
                    <a:grpSpLocks/>
                  </p:cNvGrpSpPr>
                  <p:nvPr/>
                </p:nvGrpSpPr>
                <p:grpSpPr bwMode="auto">
                  <a:xfrm>
                    <a:off x="1013" y="3112"/>
                    <a:ext cx="51" cy="57"/>
                    <a:chOff x="1013" y="3112"/>
                    <a:chExt cx="51" cy="57"/>
                  </a:xfrm>
                </p:grpSpPr>
                <p:sp>
                  <p:nvSpPr>
                    <p:cNvPr id="57" name="Rectangle 197"/>
                    <p:cNvSpPr>
                      <a:spLocks noChangeArrowheads="1"/>
                    </p:cNvSpPr>
                    <p:nvPr/>
                  </p:nvSpPr>
                  <p:spPr bwMode="auto">
                    <a:xfrm>
                      <a:off x="1017" y="3116"/>
                      <a:ext cx="43" cy="49"/>
                    </a:xfrm>
                    <a:prstGeom prst="rect">
                      <a:avLst/>
                    </a:prstGeom>
                    <a:noFill/>
                    <a:ln w="12700">
                      <a:solidFill>
                        <a:srgbClr val="000000"/>
                      </a:solidFill>
                      <a:miter lim="800000"/>
                      <a:headEnd/>
                      <a:tailEnd/>
                    </a:ln>
                  </p:spPr>
                  <p:txBody>
                    <a:bodyPr/>
                    <a:lstStyle/>
                    <a:p>
                      <a:endParaRPr lang="fr-FR"/>
                    </a:p>
                  </p:txBody>
                </p:sp>
                <p:sp>
                  <p:nvSpPr>
                    <p:cNvPr id="58" name="Freeform 198"/>
                    <p:cNvSpPr>
                      <a:spLocks/>
                    </p:cNvSpPr>
                    <p:nvPr/>
                  </p:nvSpPr>
                  <p:spPr bwMode="auto">
                    <a:xfrm>
                      <a:off x="1013" y="3112"/>
                      <a:ext cx="51" cy="57"/>
                    </a:xfrm>
                    <a:custGeom>
                      <a:avLst/>
                      <a:gdLst/>
                      <a:ahLst/>
                      <a:cxnLst>
                        <a:cxn ang="0">
                          <a:pos x="0" y="0"/>
                        </a:cxn>
                        <a:cxn ang="0">
                          <a:pos x="51" y="57"/>
                        </a:cxn>
                        <a:cxn ang="0">
                          <a:pos x="51" y="0"/>
                        </a:cxn>
                        <a:cxn ang="0">
                          <a:pos x="0" y="57"/>
                        </a:cxn>
                      </a:cxnLst>
                      <a:rect l="0" t="0" r="r" b="b"/>
                      <a:pathLst>
                        <a:path w="51" h="57">
                          <a:moveTo>
                            <a:pt x="0" y="0"/>
                          </a:moveTo>
                          <a:lnTo>
                            <a:pt x="51" y="57"/>
                          </a:lnTo>
                          <a:lnTo>
                            <a:pt x="51" y="0"/>
                          </a:lnTo>
                          <a:lnTo>
                            <a:pt x="0" y="57"/>
                          </a:lnTo>
                        </a:path>
                      </a:pathLst>
                    </a:custGeom>
                    <a:noFill/>
                    <a:ln w="12700">
                      <a:solidFill>
                        <a:srgbClr val="000000"/>
                      </a:solidFill>
                      <a:prstDash val="solid"/>
                      <a:round/>
                      <a:headEnd/>
                      <a:tailEnd/>
                    </a:ln>
                  </p:spPr>
                  <p:txBody>
                    <a:bodyPr/>
                    <a:lstStyle/>
                    <a:p>
                      <a:endParaRPr lang="fr-FR"/>
                    </a:p>
                  </p:txBody>
                </p:sp>
              </p:grpSp>
            </p:grpSp>
            <p:sp>
              <p:nvSpPr>
                <p:cNvPr id="45" name="Line 199"/>
                <p:cNvSpPr>
                  <a:spLocks noChangeShapeType="1"/>
                </p:cNvSpPr>
                <p:nvPr/>
              </p:nvSpPr>
              <p:spPr bwMode="auto">
                <a:xfrm>
                  <a:off x="779" y="3121"/>
                  <a:ext cx="1" cy="48"/>
                </a:xfrm>
                <a:prstGeom prst="line">
                  <a:avLst/>
                </a:prstGeom>
                <a:noFill/>
                <a:ln w="12700">
                  <a:solidFill>
                    <a:srgbClr val="000000"/>
                  </a:solidFill>
                  <a:round/>
                  <a:headEnd/>
                  <a:tailEnd/>
                </a:ln>
              </p:spPr>
              <p:txBody>
                <a:bodyPr/>
                <a:lstStyle/>
                <a:p>
                  <a:endParaRPr lang="fr-FR"/>
                </a:p>
              </p:txBody>
            </p:sp>
            <p:sp>
              <p:nvSpPr>
                <p:cNvPr id="46" name="Line 200"/>
                <p:cNvSpPr>
                  <a:spLocks noChangeShapeType="1"/>
                </p:cNvSpPr>
                <p:nvPr/>
              </p:nvSpPr>
              <p:spPr bwMode="auto">
                <a:xfrm>
                  <a:off x="936" y="3121"/>
                  <a:ext cx="1" cy="48"/>
                </a:xfrm>
                <a:prstGeom prst="line">
                  <a:avLst/>
                </a:prstGeom>
                <a:noFill/>
                <a:ln w="12700">
                  <a:solidFill>
                    <a:srgbClr val="000000"/>
                  </a:solidFill>
                  <a:round/>
                  <a:headEnd/>
                  <a:tailEnd/>
                </a:ln>
              </p:spPr>
              <p:txBody>
                <a:bodyPr/>
                <a:lstStyle/>
                <a:p>
                  <a:endParaRPr lang="fr-FR"/>
                </a:p>
              </p:txBody>
            </p:sp>
            <p:sp>
              <p:nvSpPr>
                <p:cNvPr id="47" name="Line 201"/>
                <p:cNvSpPr>
                  <a:spLocks noChangeShapeType="1"/>
                </p:cNvSpPr>
                <p:nvPr/>
              </p:nvSpPr>
              <p:spPr bwMode="auto">
                <a:xfrm>
                  <a:off x="829" y="3121"/>
                  <a:ext cx="1" cy="48"/>
                </a:xfrm>
                <a:prstGeom prst="line">
                  <a:avLst/>
                </a:prstGeom>
                <a:noFill/>
                <a:ln w="12700">
                  <a:solidFill>
                    <a:srgbClr val="000000"/>
                  </a:solidFill>
                  <a:round/>
                  <a:headEnd/>
                  <a:tailEnd/>
                </a:ln>
              </p:spPr>
              <p:txBody>
                <a:bodyPr/>
                <a:lstStyle/>
                <a:p>
                  <a:endParaRPr lang="fr-FR"/>
                </a:p>
              </p:txBody>
            </p:sp>
            <p:sp>
              <p:nvSpPr>
                <p:cNvPr id="48" name="Line 202"/>
                <p:cNvSpPr>
                  <a:spLocks noChangeShapeType="1"/>
                </p:cNvSpPr>
                <p:nvPr/>
              </p:nvSpPr>
              <p:spPr bwMode="auto">
                <a:xfrm>
                  <a:off x="884" y="3121"/>
                  <a:ext cx="1" cy="48"/>
                </a:xfrm>
                <a:prstGeom prst="line">
                  <a:avLst/>
                </a:prstGeom>
                <a:noFill/>
                <a:ln w="12700">
                  <a:solidFill>
                    <a:srgbClr val="000000"/>
                  </a:solidFill>
                  <a:round/>
                  <a:headEnd/>
                  <a:tailEnd/>
                </a:ln>
              </p:spPr>
              <p:txBody>
                <a:bodyPr/>
                <a:lstStyle/>
                <a:p>
                  <a:endParaRPr lang="fr-FR"/>
                </a:p>
              </p:txBody>
            </p:sp>
            <p:sp>
              <p:nvSpPr>
                <p:cNvPr id="49" name="Line 203"/>
                <p:cNvSpPr>
                  <a:spLocks noChangeShapeType="1"/>
                </p:cNvSpPr>
                <p:nvPr/>
              </p:nvSpPr>
              <p:spPr bwMode="auto">
                <a:xfrm>
                  <a:off x="729" y="3121"/>
                  <a:ext cx="1" cy="48"/>
                </a:xfrm>
                <a:prstGeom prst="line">
                  <a:avLst/>
                </a:prstGeom>
                <a:noFill/>
                <a:ln w="12700">
                  <a:solidFill>
                    <a:srgbClr val="000000"/>
                  </a:solidFill>
                  <a:round/>
                  <a:headEnd/>
                  <a:tailEnd/>
                </a:ln>
              </p:spPr>
              <p:txBody>
                <a:bodyPr/>
                <a:lstStyle/>
                <a:p>
                  <a:endParaRPr lang="fr-FR"/>
                </a:p>
              </p:txBody>
            </p:sp>
            <p:sp>
              <p:nvSpPr>
                <p:cNvPr id="50" name="Line 204"/>
                <p:cNvSpPr>
                  <a:spLocks noChangeShapeType="1"/>
                </p:cNvSpPr>
                <p:nvPr/>
              </p:nvSpPr>
              <p:spPr bwMode="auto">
                <a:xfrm>
                  <a:off x="676" y="3121"/>
                  <a:ext cx="1" cy="48"/>
                </a:xfrm>
                <a:prstGeom prst="line">
                  <a:avLst/>
                </a:prstGeom>
                <a:noFill/>
                <a:ln w="12700">
                  <a:solidFill>
                    <a:srgbClr val="000000"/>
                  </a:solidFill>
                  <a:round/>
                  <a:headEnd/>
                  <a:tailEnd/>
                </a:ln>
              </p:spPr>
              <p:txBody>
                <a:bodyPr/>
                <a:lstStyle/>
                <a:p>
                  <a:endParaRPr lang="fr-FR"/>
                </a:p>
              </p:txBody>
            </p:sp>
            <p:sp>
              <p:nvSpPr>
                <p:cNvPr id="51" name="Line 205"/>
                <p:cNvSpPr>
                  <a:spLocks noChangeShapeType="1"/>
                </p:cNvSpPr>
                <p:nvPr/>
              </p:nvSpPr>
              <p:spPr bwMode="auto">
                <a:xfrm>
                  <a:off x="986" y="3121"/>
                  <a:ext cx="1" cy="48"/>
                </a:xfrm>
                <a:prstGeom prst="line">
                  <a:avLst/>
                </a:prstGeom>
                <a:noFill/>
                <a:ln w="12700">
                  <a:solidFill>
                    <a:srgbClr val="000000"/>
                  </a:solidFill>
                  <a:round/>
                  <a:headEnd/>
                  <a:tailEnd/>
                </a:ln>
              </p:spPr>
              <p:txBody>
                <a:bodyPr/>
                <a:lstStyle/>
                <a:p>
                  <a:endParaRPr lang="fr-FR"/>
                </a:p>
              </p:txBody>
            </p:sp>
            <p:sp>
              <p:nvSpPr>
                <p:cNvPr id="52" name="Line 206"/>
                <p:cNvSpPr>
                  <a:spLocks noChangeShapeType="1"/>
                </p:cNvSpPr>
                <p:nvPr/>
              </p:nvSpPr>
              <p:spPr bwMode="auto">
                <a:xfrm>
                  <a:off x="1038" y="3121"/>
                  <a:ext cx="1" cy="48"/>
                </a:xfrm>
                <a:prstGeom prst="line">
                  <a:avLst/>
                </a:prstGeom>
                <a:noFill/>
                <a:ln w="12700">
                  <a:solidFill>
                    <a:srgbClr val="000000"/>
                  </a:solidFill>
                  <a:round/>
                  <a:headEnd/>
                  <a:tailEnd/>
                </a:ln>
              </p:spPr>
              <p:txBody>
                <a:bodyPr/>
                <a:lstStyle/>
                <a:p>
                  <a:endParaRPr lang="fr-FR"/>
                </a:p>
              </p:txBody>
            </p:sp>
          </p:grpSp>
        </p:grpSp>
      </p:grpSp>
      <p:grpSp>
        <p:nvGrpSpPr>
          <p:cNvPr id="215" name="Group 207"/>
          <p:cNvGrpSpPr>
            <a:grpSpLocks/>
          </p:cNvGrpSpPr>
          <p:nvPr/>
        </p:nvGrpSpPr>
        <p:grpSpPr bwMode="auto">
          <a:xfrm>
            <a:off x="5165725" y="2071688"/>
            <a:ext cx="1990725" cy="1582737"/>
            <a:chOff x="3254" y="1305"/>
            <a:chExt cx="1254" cy="997"/>
          </a:xfrm>
        </p:grpSpPr>
        <p:grpSp>
          <p:nvGrpSpPr>
            <p:cNvPr id="216" name="Group 208"/>
            <p:cNvGrpSpPr>
              <a:grpSpLocks/>
            </p:cNvGrpSpPr>
            <p:nvPr/>
          </p:nvGrpSpPr>
          <p:grpSpPr bwMode="auto">
            <a:xfrm>
              <a:off x="3398" y="1305"/>
              <a:ext cx="1110" cy="505"/>
              <a:chOff x="3398" y="1305"/>
              <a:chExt cx="1110" cy="505"/>
            </a:xfrm>
          </p:grpSpPr>
          <p:sp>
            <p:nvSpPr>
              <p:cNvPr id="226" name="Rectangle 209"/>
              <p:cNvSpPr>
                <a:spLocks noChangeArrowheads="1"/>
              </p:cNvSpPr>
              <p:nvPr/>
            </p:nvSpPr>
            <p:spPr bwMode="auto">
              <a:xfrm>
                <a:off x="3398" y="1305"/>
                <a:ext cx="1110" cy="505"/>
              </a:xfrm>
              <a:prstGeom prst="rect">
                <a:avLst/>
              </a:prstGeom>
              <a:solidFill>
                <a:srgbClr val="CCCCCC"/>
              </a:solidFill>
              <a:ln w="9525">
                <a:noFill/>
                <a:miter lim="800000"/>
                <a:headEnd/>
                <a:tailEnd/>
              </a:ln>
            </p:spPr>
            <p:txBody>
              <a:bodyPr/>
              <a:lstStyle/>
              <a:p>
                <a:endParaRPr lang="fr-FR"/>
              </a:p>
            </p:txBody>
          </p:sp>
          <p:sp>
            <p:nvSpPr>
              <p:cNvPr id="227" name="Rectangle 210"/>
              <p:cNvSpPr>
                <a:spLocks noChangeArrowheads="1"/>
              </p:cNvSpPr>
              <p:nvPr/>
            </p:nvSpPr>
            <p:spPr bwMode="auto">
              <a:xfrm>
                <a:off x="3830" y="1541"/>
                <a:ext cx="57" cy="269"/>
              </a:xfrm>
              <a:prstGeom prst="rect">
                <a:avLst/>
              </a:prstGeom>
              <a:solidFill>
                <a:srgbClr val="424242"/>
              </a:solidFill>
              <a:ln w="9525">
                <a:noFill/>
                <a:miter lim="800000"/>
                <a:headEnd/>
                <a:tailEnd/>
              </a:ln>
            </p:spPr>
            <p:txBody>
              <a:bodyPr/>
              <a:lstStyle/>
              <a:p>
                <a:endParaRPr lang="fr-FR"/>
              </a:p>
            </p:txBody>
          </p:sp>
          <p:sp>
            <p:nvSpPr>
              <p:cNvPr id="228" name="Rectangle 211"/>
              <p:cNvSpPr>
                <a:spLocks noChangeArrowheads="1"/>
              </p:cNvSpPr>
              <p:nvPr/>
            </p:nvSpPr>
            <p:spPr bwMode="auto">
              <a:xfrm>
                <a:off x="3769" y="1541"/>
                <a:ext cx="56" cy="269"/>
              </a:xfrm>
              <a:prstGeom prst="rect">
                <a:avLst/>
              </a:prstGeom>
              <a:solidFill>
                <a:srgbClr val="424242"/>
              </a:solidFill>
              <a:ln w="9525">
                <a:noFill/>
                <a:miter lim="800000"/>
                <a:headEnd/>
                <a:tailEnd/>
              </a:ln>
            </p:spPr>
            <p:txBody>
              <a:bodyPr/>
              <a:lstStyle/>
              <a:p>
                <a:endParaRPr lang="fr-FR"/>
              </a:p>
            </p:txBody>
          </p:sp>
          <p:sp>
            <p:nvSpPr>
              <p:cNvPr id="229" name="Rectangle 212"/>
              <p:cNvSpPr>
                <a:spLocks noChangeArrowheads="1"/>
              </p:cNvSpPr>
              <p:nvPr/>
            </p:nvSpPr>
            <p:spPr bwMode="auto">
              <a:xfrm>
                <a:off x="3644" y="1541"/>
                <a:ext cx="59" cy="269"/>
              </a:xfrm>
              <a:prstGeom prst="rect">
                <a:avLst/>
              </a:prstGeom>
              <a:solidFill>
                <a:srgbClr val="424242"/>
              </a:solidFill>
              <a:ln w="9525">
                <a:noFill/>
                <a:miter lim="800000"/>
                <a:headEnd/>
                <a:tailEnd/>
              </a:ln>
            </p:spPr>
            <p:txBody>
              <a:bodyPr/>
              <a:lstStyle/>
              <a:p>
                <a:endParaRPr lang="fr-FR"/>
              </a:p>
            </p:txBody>
          </p:sp>
          <p:sp>
            <p:nvSpPr>
              <p:cNvPr id="230" name="Rectangle 213"/>
              <p:cNvSpPr>
                <a:spLocks noChangeArrowheads="1"/>
              </p:cNvSpPr>
              <p:nvPr/>
            </p:nvSpPr>
            <p:spPr bwMode="auto">
              <a:xfrm>
                <a:off x="3703" y="1541"/>
                <a:ext cx="63" cy="269"/>
              </a:xfrm>
              <a:prstGeom prst="rect">
                <a:avLst/>
              </a:prstGeom>
              <a:solidFill>
                <a:srgbClr val="424242"/>
              </a:solidFill>
              <a:ln w="9525">
                <a:noFill/>
                <a:miter lim="800000"/>
                <a:headEnd/>
                <a:tailEnd/>
              </a:ln>
            </p:spPr>
            <p:txBody>
              <a:bodyPr/>
              <a:lstStyle/>
              <a:p>
                <a:endParaRPr lang="fr-FR"/>
              </a:p>
            </p:txBody>
          </p:sp>
          <p:sp>
            <p:nvSpPr>
              <p:cNvPr id="231" name="Freeform 214"/>
              <p:cNvSpPr>
                <a:spLocks/>
              </p:cNvSpPr>
              <p:nvPr/>
            </p:nvSpPr>
            <p:spPr bwMode="auto">
              <a:xfrm>
                <a:off x="3580" y="1305"/>
                <a:ext cx="123" cy="354"/>
              </a:xfrm>
              <a:custGeom>
                <a:avLst/>
                <a:gdLst/>
                <a:ahLst/>
                <a:cxnLst>
                  <a:cxn ang="0">
                    <a:pos x="0" y="0"/>
                  </a:cxn>
                  <a:cxn ang="0">
                    <a:pos x="123" y="0"/>
                  </a:cxn>
                  <a:cxn ang="0">
                    <a:pos x="123" y="236"/>
                  </a:cxn>
                  <a:cxn ang="0">
                    <a:pos x="60" y="236"/>
                  </a:cxn>
                  <a:cxn ang="0">
                    <a:pos x="60" y="354"/>
                  </a:cxn>
                  <a:cxn ang="0">
                    <a:pos x="0" y="354"/>
                  </a:cxn>
                  <a:cxn ang="0">
                    <a:pos x="0" y="0"/>
                  </a:cxn>
                </a:cxnLst>
                <a:rect l="0" t="0" r="r" b="b"/>
                <a:pathLst>
                  <a:path w="123" h="354">
                    <a:moveTo>
                      <a:pt x="0" y="0"/>
                    </a:moveTo>
                    <a:lnTo>
                      <a:pt x="123" y="0"/>
                    </a:lnTo>
                    <a:lnTo>
                      <a:pt x="123" y="236"/>
                    </a:lnTo>
                    <a:lnTo>
                      <a:pt x="60" y="236"/>
                    </a:lnTo>
                    <a:lnTo>
                      <a:pt x="60" y="354"/>
                    </a:lnTo>
                    <a:lnTo>
                      <a:pt x="0" y="354"/>
                    </a:lnTo>
                    <a:lnTo>
                      <a:pt x="0" y="0"/>
                    </a:lnTo>
                    <a:close/>
                  </a:path>
                </a:pathLst>
              </a:custGeom>
              <a:solidFill>
                <a:srgbClr val="424242"/>
              </a:solidFill>
              <a:ln w="9525">
                <a:noFill/>
                <a:round/>
                <a:headEnd/>
                <a:tailEnd/>
              </a:ln>
            </p:spPr>
            <p:txBody>
              <a:bodyPr/>
              <a:lstStyle/>
              <a:p>
                <a:endParaRPr lang="fr-FR"/>
              </a:p>
            </p:txBody>
          </p:sp>
          <p:sp>
            <p:nvSpPr>
              <p:cNvPr id="232" name="Rectangle 215"/>
              <p:cNvSpPr>
                <a:spLocks noChangeArrowheads="1"/>
              </p:cNvSpPr>
              <p:nvPr/>
            </p:nvSpPr>
            <p:spPr bwMode="auto">
              <a:xfrm>
                <a:off x="3580" y="1660"/>
                <a:ext cx="63" cy="150"/>
              </a:xfrm>
              <a:prstGeom prst="rect">
                <a:avLst/>
              </a:prstGeom>
              <a:solidFill>
                <a:srgbClr val="424242"/>
              </a:solidFill>
              <a:ln w="9525">
                <a:noFill/>
                <a:miter lim="800000"/>
                <a:headEnd/>
                <a:tailEnd/>
              </a:ln>
            </p:spPr>
            <p:txBody>
              <a:bodyPr/>
              <a:lstStyle/>
              <a:p>
                <a:endParaRPr lang="fr-FR"/>
              </a:p>
            </p:txBody>
          </p:sp>
          <p:sp>
            <p:nvSpPr>
              <p:cNvPr id="233" name="Rectangle 216"/>
              <p:cNvSpPr>
                <a:spLocks noChangeArrowheads="1"/>
              </p:cNvSpPr>
              <p:nvPr/>
            </p:nvSpPr>
            <p:spPr bwMode="auto">
              <a:xfrm>
                <a:off x="3523" y="1660"/>
                <a:ext cx="57" cy="150"/>
              </a:xfrm>
              <a:prstGeom prst="rect">
                <a:avLst/>
              </a:prstGeom>
              <a:solidFill>
                <a:srgbClr val="424242"/>
              </a:solidFill>
              <a:ln w="9525">
                <a:noFill/>
                <a:miter lim="800000"/>
                <a:headEnd/>
                <a:tailEnd/>
              </a:ln>
            </p:spPr>
            <p:txBody>
              <a:bodyPr/>
              <a:lstStyle/>
              <a:p>
                <a:endParaRPr lang="fr-FR"/>
              </a:p>
            </p:txBody>
          </p:sp>
          <p:sp>
            <p:nvSpPr>
              <p:cNvPr id="234" name="Rectangle 217"/>
              <p:cNvSpPr>
                <a:spLocks noChangeArrowheads="1"/>
              </p:cNvSpPr>
              <p:nvPr/>
            </p:nvSpPr>
            <p:spPr bwMode="auto">
              <a:xfrm>
                <a:off x="3523" y="1305"/>
                <a:ext cx="57" cy="354"/>
              </a:xfrm>
              <a:prstGeom prst="rect">
                <a:avLst/>
              </a:prstGeom>
              <a:solidFill>
                <a:srgbClr val="424242"/>
              </a:solidFill>
              <a:ln w="9525">
                <a:noFill/>
                <a:miter lim="800000"/>
                <a:headEnd/>
                <a:tailEnd/>
              </a:ln>
            </p:spPr>
            <p:txBody>
              <a:bodyPr/>
              <a:lstStyle/>
              <a:p>
                <a:endParaRPr lang="fr-FR"/>
              </a:p>
            </p:txBody>
          </p:sp>
          <p:sp>
            <p:nvSpPr>
              <p:cNvPr id="235" name="Rectangle 218"/>
              <p:cNvSpPr>
                <a:spLocks noChangeArrowheads="1"/>
              </p:cNvSpPr>
              <p:nvPr/>
            </p:nvSpPr>
            <p:spPr bwMode="auto">
              <a:xfrm>
                <a:off x="3398" y="1541"/>
                <a:ext cx="120" cy="269"/>
              </a:xfrm>
              <a:prstGeom prst="rect">
                <a:avLst/>
              </a:prstGeom>
              <a:solidFill>
                <a:srgbClr val="424242"/>
              </a:solidFill>
              <a:ln w="9525">
                <a:noFill/>
                <a:miter lim="800000"/>
                <a:headEnd/>
                <a:tailEnd/>
              </a:ln>
            </p:spPr>
            <p:txBody>
              <a:bodyPr/>
              <a:lstStyle/>
              <a:p>
                <a:endParaRPr lang="fr-FR"/>
              </a:p>
            </p:txBody>
          </p:sp>
          <p:sp>
            <p:nvSpPr>
              <p:cNvPr id="236" name="Rectangle 219"/>
              <p:cNvSpPr>
                <a:spLocks noChangeArrowheads="1"/>
              </p:cNvSpPr>
              <p:nvPr/>
            </p:nvSpPr>
            <p:spPr bwMode="auto">
              <a:xfrm>
                <a:off x="3398" y="1305"/>
                <a:ext cx="120" cy="237"/>
              </a:xfrm>
              <a:prstGeom prst="rect">
                <a:avLst/>
              </a:prstGeom>
              <a:solidFill>
                <a:srgbClr val="424242"/>
              </a:solidFill>
              <a:ln w="9525">
                <a:noFill/>
                <a:miter lim="800000"/>
                <a:headEnd/>
                <a:tailEnd/>
              </a:ln>
            </p:spPr>
            <p:txBody>
              <a:bodyPr/>
              <a:lstStyle/>
              <a:p>
                <a:endParaRPr lang="fr-FR"/>
              </a:p>
            </p:txBody>
          </p:sp>
          <p:sp>
            <p:nvSpPr>
              <p:cNvPr id="237" name="Rectangle 220"/>
              <p:cNvSpPr>
                <a:spLocks noChangeArrowheads="1"/>
              </p:cNvSpPr>
              <p:nvPr/>
            </p:nvSpPr>
            <p:spPr bwMode="auto">
              <a:xfrm>
                <a:off x="3830" y="1305"/>
                <a:ext cx="57" cy="237"/>
              </a:xfrm>
              <a:prstGeom prst="rect">
                <a:avLst/>
              </a:prstGeom>
              <a:solidFill>
                <a:srgbClr val="424242"/>
              </a:solidFill>
              <a:ln w="9525">
                <a:noFill/>
                <a:miter lim="800000"/>
                <a:headEnd/>
                <a:tailEnd/>
              </a:ln>
            </p:spPr>
            <p:txBody>
              <a:bodyPr/>
              <a:lstStyle/>
              <a:p>
                <a:endParaRPr lang="fr-FR"/>
              </a:p>
            </p:txBody>
          </p:sp>
          <p:sp>
            <p:nvSpPr>
              <p:cNvPr id="238" name="Rectangle 221"/>
              <p:cNvSpPr>
                <a:spLocks noChangeArrowheads="1"/>
              </p:cNvSpPr>
              <p:nvPr/>
            </p:nvSpPr>
            <p:spPr bwMode="auto">
              <a:xfrm>
                <a:off x="4384" y="1305"/>
                <a:ext cx="62" cy="237"/>
              </a:xfrm>
              <a:prstGeom prst="rect">
                <a:avLst/>
              </a:prstGeom>
              <a:solidFill>
                <a:srgbClr val="424242"/>
              </a:solidFill>
              <a:ln w="9525">
                <a:noFill/>
                <a:miter lim="800000"/>
                <a:headEnd/>
                <a:tailEnd/>
              </a:ln>
            </p:spPr>
            <p:txBody>
              <a:bodyPr/>
              <a:lstStyle/>
              <a:p>
                <a:endParaRPr lang="fr-FR"/>
              </a:p>
            </p:txBody>
          </p:sp>
          <p:sp>
            <p:nvSpPr>
              <p:cNvPr id="239" name="Rectangle 222"/>
              <p:cNvSpPr>
                <a:spLocks noChangeArrowheads="1"/>
              </p:cNvSpPr>
              <p:nvPr/>
            </p:nvSpPr>
            <p:spPr bwMode="auto">
              <a:xfrm>
                <a:off x="4384" y="1541"/>
                <a:ext cx="62" cy="269"/>
              </a:xfrm>
              <a:prstGeom prst="rect">
                <a:avLst/>
              </a:prstGeom>
              <a:solidFill>
                <a:srgbClr val="424242"/>
              </a:solidFill>
              <a:ln w="9525">
                <a:noFill/>
                <a:miter lim="800000"/>
                <a:headEnd/>
                <a:tailEnd/>
              </a:ln>
            </p:spPr>
            <p:txBody>
              <a:bodyPr/>
              <a:lstStyle/>
              <a:p>
                <a:endParaRPr lang="fr-FR"/>
              </a:p>
            </p:txBody>
          </p:sp>
          <p:sp>
            <p:nvSpPr>
              <p:cNvPr id="240" name="Rectangle 223"/>
              <p:cNvSpPr>
                <a:spLocks noChangeArrowheads="1"/>
              </p:cNvSpPr>
              <p:nvPr/>
            </p:nvSpPr>
            <p:spPr bwMode="auto">
              <a:xfrm>
                <a:off x="4325" y="1305"/>
                <a:ext cx="60" cy="237"/>
              </a:xfrm>
              <a:prstGeom prst="rect">
                <a:avLst/>
              </a:prstGeom>
              <a:solidFill>
                <a:srgbClr val="424242"/>
              </a:solidFill>
              <a:ln w="9525">
                <a:noFill/>
                <a:miter lim="800000"/>
                <a:headEnd/>
                <a:tailEnd/>
              </a:ln>
            </p:spPr>
            <p:txBody>
              <a:bodyPr/>
              <a:lstStyle/>
              <a:p>
                <a:endParaRPr lang="fr-FR"/>
              </a:p>
            </p:txBody>
          </p:sp>
          <p:sp>
            <p:nvSpPr>
              <p:cNvPr id="241" name="Rectangle 224"/>
              <p:cNvSpPr>
                <a:spLocks noChangeArrowheads="1"/>
              </p:cNvSpPr>
              <p:nvPr/>
            </p:nvSpPr>
            <p:spPr bwMode="auto">
              <a:xfrm>
                <a:off x="4325" y="1541"/>
                <a:ext cx="60" cy="269"/>
              </a:xfrm>
              <a:prstGeom prst="rect">
                <a:avLst/>
              </a:prstGeom>
              <a:solidFill>
                <a:srgbClr val="424242"/>
              </a:solidFill>
              <a:ln w="9525">
                <a:noFill/>
                <a:miter lim="800000"/>
                <a:headEnd/>
                <a:tailEnd/>
              </a:ln>
            </p:spPr>
            <p:txBody>
              <a:bodyPr/>
              <a:lstStyle/>
              <a:p>
                <a:endParaRPr lang="fr-FR"/>
              </a:p>
            </p:txBody>
          </p:sp>
          <p:sp>
            <p:nvSpPr>
              <p:cNvPr id="242" name="Rectangle 225"/>
              <p:cNvSpPr>
                <a:spLocks noChangeArrowheads="1"/>
              </p:cNvSpPr>
              <p:nvPr/>
            </p:nvSpPr>
            <p:spPr bwMode="auto">
              <a:xfrm>
                <a:off x="4451" y="1305"/>
                <a:ext cx="57" cy="237"/>
              </a:xfrm>
              <a:prstGeom prst="rect">
                <a:avLst/>
              </a:prstGeom>
              <a:solidFill>
                <a:srgbClr val="424242"/>
              </a:solidFill>
              <a:ln w="9525">
                <a:noFill/>
                <a:miter lim="800000"/>
                <a:headEnd/>
                <a:tailEnd/>
              </a:ln>
            </p:spPr>
            <p:txBody>
              <a:bodyPr/>
              <a:lstStyle/>
              <a:p>
                <a:endParaRPr lang="fr-FR"/>
              </a:p>
            </p:txBody>
          </p:sp>
          <p:sp>
            <p:nvSpPr>
              <p:cNvPr id="243" name="Rectangle 226"/>
              <p:cNvSpPr>
                <a:spLocks noChangeArrowheads="1"/>
              </p:cNvSpPr>
              <p:nvPr/>
            </p:nvSpPr>
            <p:spPr bwMode="auto">
              <a:xfrm>
                <a:off x="4451" y="1541"/>
                <a:ext cx="57" cy="269"/>
              </a:xfrm>
              <a:prstGeom prst="rect">
                <a:avLst/>
              </a:prstGeom>
              <a:solidFill>
                <a:srgbClr val="424242"/>
              </a:solidFill>
              <a:ln w="9525">
                <a:noFill/>
                <a:miter lim="800000"/>
                <a:headEnd/>
                <a:tailEnd/>
              </a:ln>
            </p:spPr>
            <p:txBody>
              <a:bodyPr/>
              <a:lstStyle/>
              <a:p>
                <a:endParaRPr lang="fr-FR"/>
              </a:p>
            </p:txBody>
          </p:sp>
          <p:sp>
            <p:nvSpPr>
              <p:cNvPr id="244" name="Rectangle 227"/>
              <p:cNvSpPr>
                <a:spLocks noChangeArrowheads="1"/>
              </p:cNvSpPr>
              <p:nvPr/>
            </p:nvSpPr>
            <p:spPr bwMode="auto">
              <a:xfrm>
                <a:off x="3769" y="1305"/>
                <a:ext cx="56" cy="237"/>
              </a:xfrm>
              <a:prstGeom prst="rect">
                <a:avLst/>
              </a:prstGeom>
              <a:solidFill>
                <a:srgbClr val="424242"/>
              </a:solidFill>
              <a:ln w="9525">
                <a:noFill/>
                <a:miter lim="800000"/>
                <a:headEnd/>
                <a:tailEnd/>
              </a:ln>
            </p:spPr>
            <p:txBody>
              <a:bodyPr/>
              <a:lstStyle/>
              <a:p>
                <a:endParaRPr lang="fr-FR"/>
              </a:p>
            </p:txBody>
          </p:sp>
          <p:sp>
            <p:nvSpPr>
              <p:cNvPr id="245" name="Rectangle 228"/>
              <p:cNvSpPr>
                <a:spLocks noChangeArrowheads="1"/>
              </p:cNvSpPr>
              <p:nvPr/>
            </p:nvSpPr>
            <p:spPr bwMode="auto">
              <a:xfrm>
                <a:off x="3605" y="1344"/>
                <a:ext cx="36" cy="105"/>
              </a:xfrm>
              <a:prstGeom prst="rect">
                <a:avLst/>
              </a:prstGeom>
              <a:solidFill>
                <a:srgbClr val="00C0C0"/>
              </a:solidFill>
              <a:ln w="9525">
                <a:noFill/>
                <a:miter lim="800000"/>
                <a:headEnd/>
                <a:tailEnd/>
              </a:ln>
            </p:spPr>
            <p:txBody>
              <a:bodyPr/>
              <a:lstStyle/>
              <a:p>
                <a:endParaRPr lang="fr-FR"/>
              </a:p>
            </p:txBody>
          </p:sp>
          <p:sp>
            <p:nvSpPr>
              <p:cNvPr id="246" name="Freeform 229"/>
              <p:cNvSpPr>
                <a:spLocks/>
              </p:cNvSpPr>
              <p:nvPr/>
            </p:nvSpPr>
            <p:spPr bwMode="auto">
              <a:xfrm>
                <a:off x="3595" y="1496"/>
                <a:ext cx="37" cy="32"/>
              </a:xfrm>
              <a:custGeom>
                <a:avLst/>
                <a:gdLst/>
                <a:ahLst/>
                <a:cxnLst>
                  <a:cxn ang="0">
                    <a:pos x="28" y="32"/>
                  </a:cxn>
                  <a:cxn ang="0">
                    <a:pos x="37" y="22"/>
                  </a:cxn>
                  <a:cxn ang="0">
                    <a:pos x="12" y="0"/>
                  </a:cxn>
                  <a:cxn ang="0">
                    <a:pos x="0" y="8"/>
                  </a:cxn>
                  <a:cxn ang="0">
                    <a:pos x="28" y="32"/>
                  </a:cxn>
                </a:cxnLst>
                <a:rect l="0" t="0" r="r" b="b"/>
                <a:pathLst>
                  <a:path w="37" h="32">
                    <a:moveTo>
                      <a:pt x="28" y="32"/>
                    </a:moveTo>
                    <a:lnTo>
                      <a:pt x="37" y="22"/>
                    </a:lnTo>
                    <a:lnTo>
                      <a:pt x="12" y="0"/>
                    </a:lnTo>
                    <a:lnTo>
                      <a:pt x="0" y="8"/>
                    </a:lnTo>
                    <a:lnTo>
                      <a:pt x="28" y="32"/>
                    </a:lnTo>
                    <a:close/>
                  </a:path>
                </a:pathLst>
              </a:custGeom>
              <a:solidFill>
                <a:srgbClr val="00C0C0"/>
              </a:solidFill>
              <a:ln w="9525">
                <a:noFill/>
                <a:round/>
                <a:headEnd/>
                <a:tailEnd/>
              </a:ln>
            </p:spPr>
            <p:txBody>
              <a:bodyPr/>
              <a:lstStyle/>
              <a:p>
                <a:endParaRPr lang="fr-FR"/>
              </a:p>
            </p:txBody>
          </p:sp>
          <p:sp>
            <p:nvSpPr>
              <p:cNvPr id="247" name="Rectangle 230"/>
              <p:cNvSpPr>
                <a:spLocks noChangeArrowheads="1"/>
              </p:cNvSpPr>
              <p:nvPr/>
            </p:nvSpPr>
            <p:spPr bwMode="auto">
              <a:xfrm>
                <a:off x="3601" y="1466"/>
                <a:ext cx="37" cy="32"/>
              </a:xfrm>
              <a:prstGeom prst="rect">
                <a:avLst/>
              </a:prstGeom>
              <a:solidFill>
                <a:srgbClr val="00C0C0"/>
              </a:solidFill>
              <a:ln w="9525">
                <a:noFill/>
                <a:miter lim="800000"/>
                <a:headEnd/>
                <a:tailEnd/>
              </a:ln>
            </p:spPr>
            <p:txBody>
              <a:bodyPr/>
              <a:lstStyle/>
              <a:p>
                <a:endParaRPr lang="fr-FR"/>
              </a:p>
            </p:txBody>
          </p:sp>
          <p:sp>
            <p:nvSpPr>
              <p:cNvPr id="248" name="Rectangle 231"/>
              <p:cNvSpPr>
                <a:spLocks noChangeArrowheads="1"/>
              </p:cNvSpPr>
              <p:nvPr/>
            </p:nvSpPr>
            <p:spPr bwMode="auto">
              <a:xfrm>
                <a:off x="3542" y="1344"/>
                <a:ext cx="36" cy="105"/>
              </a:xfrm>
              <a:prstGeom prst="rect">
                <a:avLst/>
              </a:prstGeom>
              <a:solidFill>
                <a:srgbClr val="00C0C0"/>
              </a:solidFill>
              <a:ln w="9525">
                <a:noFill/>
                <a:miter lim="800000"/>
                <a:headEnd/>
                <a:tailEnd/>
              </a:ln>
            </p:spPr>
            <p:txBody>
              <a:bodyPr/>
              <a:lstStyle/>
              <a:p>
                <a:endParaRPr lang="fr-FR"/>
              </a:p>
            </p:txBody>
          </p:sp>
          <p:sp>
            <p:nvSpPr>
              <p:cNvPr id="249" name="Freeform 232"/>
              <p:cNvSpPr>
                <a:spLocks/>
              </p:cNvSpPr>
              <p:nvPr/>
            </p:nvSpPr>
            <p:spPr bwMode="auto">
              <a:xfrm>
                <a:off x="3534" y="1496"/>
                <a:ext cx="37" cy="32"/>
              </a:xfrm>
              <a:custGeom>
                <a:avLst/>
                <a:gdLst/>
                <a:ahLst/>
                <a:cxnLst>
                  <a:cxn ang="0">
                    <a:pos x="28" y="32"/>
                  </a:cxn>
                  <a:cxn ang="0">
                    <a:pos x="37" y="22"/>
                  </a:cxn>
                  <a:cxn ang="0">
                    <a:pos x="12" y="0"/>
                  </a:cxn>
                  <a:cxn ang="0">
                    <a:pos x="0" y="8"/>
                  </a:cxn>
                  <a:cxn ang="0">
                    <a:pos x="28" y="32"/>
                  </a:cxn>
                </a:cxnLst>
                <a:rect l="0" t="0" r="r" b="b"/>
                <a:pathLst>
                  <a:path w="37" h="32">
                    <a:moveTo>
                      <a:pt x="28" y="32"/>
                    </a:moveTo>
                    <a:lnTo>
                      <a:pt x="37" y="22"/>
                    </a:lnTo>
                    <a:lnTo>
                      <a:pt x="12" y="0"/>
                    </a:lnTo>
                    <a:lnTo>
                      <a:pt x="0" y="8"/>
                    </a:lnTo>
                    <a:lnTo>
                      <a:pt x="28" y="32"/>
                    </a:lnTo>
                    <a:close/>
                  </a:path>
                </a:pathLst>
              </a:custGeom>
              <a:solidFill>
                <a:srgbClr val="00C0C0"/>
              </a:solidFill>
              <a:ln w="9525">
                <a:noFill/>
                <a:round/>
                <a:headEnd/>
                <a:tailEnd/>
              </a:ln>
            </p:spPr>
            <p:txBody>
              <a:bodyPr/>
              <a:lstStyle/>
              <a:p>
                <a:endParaRPr lang="fr-FR"/>
              </a:p>
            </p:txBody>
          </p:sp>
          <p:sp>
            <p:nvSpPr>
              <p:cNvPr id="250" name="Rectangle 233"/>
              <p:cNvSpPr>
                <a:spLocks noChangeArrowheads="1"/>
              </p:cNvSpPr>
              <p:nvPr/>
            </p:nvSpPr>
            <p:spPr bwMode="auto">
              <a:xfrm>
                <a:off x="3542" y="1466"/>
                <a:ext cx="36" cy="32"/>
              </a:xfrm>
              <a:prstGeom prst="rect">
                <a:avLst/>
              </a:prstGeom>
              <a:solidFill>
                <a:srgbClr val="00C0C0"/>
              </a:solidFill>
              <a:ln w="9525">
                <a:noFill/>
                <a:miter lim="800000"/>
                <a:headEnd/>
                <a:tailEnd/>
              </a:ln>
            </p:spPr>
            <p:txBody>
              <a:bodyPr/>
              <a:lstStyle/>
              <a:p>
                <a:endParaRPr lang="fr-FR"/>
              </a:p>
            </p:txBody>
          </p:sp>
          <p:sp>
            <p:nvSpPr>
              <p:cNvPr id="251" name="Rectangle 234"/>
              <p:cNvSpPr>
                <a:spLocks noChangeArrowheads="1"/>
              </p:cNvSpPr>
              <p:nvPr/>
            </p:nvSpPr>
            <p:spPr bwMode="auto">
              <a:xfrm>
                <a:off x="4261" y="1305"/>
                <a:ext cx="59" cy="505"/>
              </a:xfrm>
              <a:prstGeom prst="rect">
                <a:avLst/>
              </a:prstGeom>
              <a:solidFill>
                <a:srgbClr val="424242"/>
              </a:solidFill>
              <a:ln w="9525">
                <a:noFill/>
                <a:miter lim="800000"/>
                <a:headEnd/>
                <a:tailEnd/>
              </a:ln>
            </p:spPr>
            <p:txBody>
              <a:bodyPr/>
              <a:lstStyle/>
              <a:p>
                <a:endParaRPr lang="fr-FR"/>
              </a:p>
            </p:txBody>
          </p:sp>
          <p:sp>
            <p:nvSpPr>
              <p:cNvPr id="252" name="Rectangle 235"/>
              <p:cNvSpPr>
                <a:spLocks noChangeArrowheads="1"/>
              </p:cNvSpPr>
              <p:nvPr/>
            </p:nvSpPr>
            <p:spPr bwMode="auto">
              <a:xfrm>
                <a:off x="4282" y="1344"/>
                <a:ext cx="38" cy="429"/>
              </a:xfrm>
              <a:prstGeom prst="rect">
                <a:avLst/>
              </a:prstGeom>
              <a:solidFill>
                <a:srgbClr val="00C0C0"/>
              </a:solidFill>
              <a:ln w="9525">
                <a:noFill/>
                <a:miter lim="800000"/>
                <a:headEnd/>
                <a:tailEnd/>
              </a:ln>
            </p:spPr>
            <p:txBody>
              <a:bodyPr/>
              <a:lstStyle/>
              <a:p>
                <a:endParaRPr lang="fr-FR"/>
              </a:p>
            </p:txBody>
          </p:sp>
          <p:sp>
            <p:nvSpPr>
              <p:cNvPr id="253" name="Rectangle 236"/>
              <p:cNvSpPr>
                <a:spLocks noChangeArrowheads="1"/>
              </p:cNvSpPr>
              <p:nvPr/>
            </p:nvSpPr>
            <p:spPr bwMode="auto">
              <a:xfrm>
                <a:off x="4203" y="1305"/>
                <a:ext cx="56" cy="505"/>
              </a:xfrm>
              <a:prstGeom prst="rect">
                <a:avLst/>
              </a:prstGeom>
              <a:solidFill>
                <a:srgbClr val="424242"/>
              </a:solidFill>
              <a:ln w="9525">
                <a:noFill/>
                <a:miter lim="800000"/>
                <a:headEnd/>
                <a:tailEnd/>
              </a:ln>
            </p:spPr>
            <p:txBody>
              <a:bodyPr/>
              <a:lstStyle/>
              <a:p>
                <a:endParaRPr lang="fr-FR"/>
              </a:p>
            </p:txBody>
          </p:sp>
          <p:sp>
            <p:nvSpPr>
              <p:cNvPr id="254" name="Rectangle 237"/>
              <p:cNvSpPr>
                <a:spLocks noChangeArrowheads="1"/>
              </p:cNvSpPr>
              <p:nvPr/>
            </p:nvSpPr>
            <p:spPr bwMode="auto">
              <a:xfrm>
                <a:off x="4215" y="1344"/>
                <a:ext cx="44" cy="429"/>
              </a:xfrm>
              <a:prstGeom prst="rect">
                <a:avLst/>
              </a:prstGeom>
              <a:solidFill>
                <a:srgbClr val="00C0C0"/>
              </a:solidFill>
              <a:ln w="9525">
                <a:noFill/>
                <a:miter lim="800000"/>
                <a:headEnd/>
                <a:tailEnd/>
              </a:ln>
            </p:spPr>
            <p:txBody>
              <a:bodyPr/>
              <a:lstStyle/>
              <a:p>
                <a:endParaRPr lang="fr-FR"/>
              </a:p>
            </p:txBody>
          </p:sp>
          <p:sp>
            <p:nvSpPr>
              <p:cNvPr id="255" name="Rectangle 238"/>
              <p:cNvSpPr>
                <a:spLocks noChangeArrowheads="1"/>
              </p:cNvSpPr>
              <p:nvPr/>
            </p:nvSpPr>
            <p:spPr bwMode="auto">
              <a:xfrm>
                <a:off x="4140" y="1305"/>
                <a:ext cx="57" cy="505"/>
              </a:xfrm>
              <a:prstGeom prst="rect">
                <a:avLst/>
              </a:prstGeom>
              <a:solidFill>
                <a:srgbClr val="424242"/>
              </a:solidFill>
              <a:ln w="9525">
                <a:noFill/>
                <a:miter lim="800000"/>
                <a:headEnd/>
                <a:tailEnd/>
              </a:ln>
            </p:spPr>
            <p:txBody>
              <a:bodyPr/>
              <a:lstStyle/>
              <a:p>
                <a:endParaRPr lang="fr-FR"/>
              </a:p>
            </p:txBody>
          </p:sp>
          <p:sp>
            <p:nvSpPr>
              <p:cNvPr id="256" name="Rectangle 239"/>
              <p:cNvSpPr>
                <a:spLocks noChangeArrowheads="1"/>
              </p:cNvSpPr>
              <p:nvPr/>
            </p:nvSpPr>
            <p:spPr bwMode="auto">
              <a:xfrm>
                <a:off x="4157" y="1344"/>
                <a:ext cx="40" cy="429"/>
              </a:xfrm>
              <a:prstGeom prst="rect">
                <a:avLst/>
              </a:prstGeom>
              <a:solidFill>
                <a:srgbClr val="00C0C0"/>
              </a:solidFill>
              <a:ln w="9525">
                <a:noFill/>
                <a:miter lim="800000"/>
                <a:headEnd/>
                <a:tailEnd/>
              </a:ln>
            </p:spPr>
            <p:txBody>
              <a:bodyPr/>
              <a:lstStyle/>
              <a:p>
                <a:endParaRPr lang="fr-FR"/>
              </a:p>
            </p:txBody>
          </p:sp>
          <p:sp>
            <p:nvSpPr>
              <p:cNvPr id="257" name="Rectangle 240"/>
              <p:cNvSpPr>
                <a:spLocks noChangeArrowheads="1"/>
              </p:cNvSpPr>
              <p:nvPr/>
            </p:nvSpPr>
            <p:spPr bwMode="auto">
              <a:xfrm>
                <a:off x="4080" y="1305"/>
                <a:ext cx="56" cy="505"/>
              </a:xfrm>
              <a:prstGeom prst="rect">
                <a:avLst/>
              </a:prstGeom>
              <a:solidFill>
                <a:srgbClr val="424242"/>
              </a:solidFill>
              <a:ln w="9525">
                <a:noFill/>
                <a:miter lim="800000"/>
                <a:headEnd/>
                <a:tailEnd/>
              </a:ln>
            </p:spPr>
            <p:txBody>
              <a:bodyPr/>
              <a:lstStyle/>
              <a:p>
                <a:endParaRPr lang="fr-FR"/>
              </a:p>
            </p:txBody>
          </p:sp>
          <p:sp>
            <p:nvSpPr>
              <p:cNvPr id="258" name="Rectangle 241"/>
              <p:cNvSpPr>
                <a:spLocks noChangeArrowheads="1"/>
              </p:cNvSpPr>
              <p:nvPr/>
            </p:nvSpPr>
            <p:spPr bwMode="auto">
              <a:xfrm>
                <a:off x="4096" y="1344"/>
                <a:ext cx="40" cy="429"/>
              </a:xfrm>
              <a:prstGeom prst="rect">
                <a:avLst/>
              </a:prstGeom>
              <a:solidFill>
                <a:srgbClr val="00C0C0"/>
              </a:solidFill>
              <a:ln w="9525">
                <a:noFill/>
                <a:miter lim="800000"/>
                <a:headEnd/>
                <a:tailEnd/>
              </a:ln>
            </p:spPr>
            <p:txBody>
              <a:bodyPr/>
              <a:lstStyle/>
              <a:p>
                <a:endParaRPr lang="fr-FR"/>
              </a:p>
            </p:txBody>
          </p:sp>
          <p:sp>
            <p:nvSpPr>
              <p:cNvPr id="259" name="Rectangle 242"/>
              <p:cNvSpPr>
                <a:spLocks noChangeArrowheads="1"/>
              </p:cNvSpPr>
              <p:nvPr/>
            </p:nvSpPr>
            <p:spPr bwMode="auto">
              <a:xfrm>
                <a:off x="4014" y="1305"/>
                <a:ext cx="62" cy="505"/>
              </a:xfrm>
              <a:prstGeom prst="rect">
                <a:avLst/>
              </a:prstGeom>
              <a:solidFill>
                <a:srgbClr val="424242"/>
              </a:solidFill>
              <a:ln w="9525">
                <a:noFill/>
                <a:miter lim="800000"/>
                <a:headEnd/>
                <a:tailEnd/>
              </a:ln>
            </p:spPr>
            <p:txBody>
              <a:bodyPr/>
              <a:lstStyle/>
              <a:p>
                <a:endParaRPr lang="fr-FR"/>
              </a:p>
            </p:txBody>
          </p:sp>
          <p:sp>
            <p:nvSpPr>
              <p:cNvPr id="260" name="Rectangle 243"/>
              <p:cNvSpPr>
                <a:spLocks noChangeArrowheads="1"/>
              </p:cNvSpPr>
              <p:nvPr/>
            </p:nvSpPr>
            <p:spPr bwMode="auto">
              <a:xfrm>
                <a:off x="4033" y="1344"/>
                <a:ext cx="43" cy="429"/>
              </a:xfrm>
              <a:prstGeom prst="rect">
                <a:avLst/>
              </a:prstGeom>
              <a:solidFill>
                <a:srgbClr val="00C0C0"/>
              </a:solidFill>
              <a:ln w="9525">
                <a:noFill/>
                <a:miter lim="800000"/>
                <a:headEnd/>
                <a:tailEnd/>
              </a:ln>
            </p:spPr>
            <p:txBody>
              <a:bodyPr/>
              <a:lstStyle/>
              <a:p>
                <a:endParaRPr lang="fr-FR"/>
              </a:p>
            </p:txBody>
          </p:sp>
          <p:sp>
            <p:nvSpPr>
              <p:cNvPr id="261" name="Rectangle 244"/>
              <p:cNvSpPr>
                <a:spLocks noChangeArrowheads="1"/>
              </p:cNvSpPr>
              <p:nvPr/>
            </p:nvSpPr>
            <p:spPr bwMode="auto">
              <a:xfrm>
                <a:off x="3952" y="1305"/>
                <a:ext cx="60" cy="505"/>
              </a:xfrm>
              <a:prstGeom prst="rect">
                <a:avLst/>
              </a:prstGeom>
              <a:solidFill>
                <a:srgbClr val="424242"/>
              </a:solidFill>
              <a:ln w="9525">
                <a:noFill/>
                <a:miter lim="800000"/>
                <a:headEnd/>
                <a:tailEnd/>
              </a:ln>
            </p:spPr>
            <p:txBody>
              <a:bodyPr/>
              <a:lstStyle/>
              <a:p>
                <a:endParaRPr lang="fr-FR"/>
              </a:p>
            </p:txBody>
          </p:sp>
          <p:sp>
            <p:nvSpPr>
              <p:cNvPr id="262" name="Rectangle 245"/>
              <p:cNvSpPr>
                <a:spLocks noChangeArrowheads="1"/>
              </p:cNvSpPr>
              <p:nvPr/>
            </p:nvSpPr>
            <p:spPr bwMode="auto">
              <a:xfrm>
                <a:off x="3975" y="1344"/>
                <a:ext cx="37" cy="429"/>
              </a:xfrm>
              <a:prstGeom prst="rect">
                <a:avLst/>
              </a:prstGeom>
              <a:solidFill>
                <a:srgbClr val="00C0C0"/>
              </a:solidFill>
              <a:ln w="9525">
                <a:noFill/>
                <a:miter lim="800000"/>
                <a:headEnd/>
                <a:tailEnd/>
              </a:ln>
            </p:spPr>
            <p:txBody>
              <a:bodyPr/>
              <a:lstStyle/>
              <a:p>
                <a:endParaRPr lang="fr-FR"/>
              </a:p>
            </p:txBody>
          </p:sp>
          <p:sp>
            <p:nvSpPr>
              <p:cNvPr id="263" name="Rectangle 246"/>
              <p:cNvSpPr>
                <a:spLocks noChangeArrowheads="1"/>
              </p:cNvSpPr>
              <p:nvPr/>
            </p:nvSpPr>
            <p:spPr bwMode="auto">
              <a:xfrm>
                <a:off x="3892" y="1305"/>
                <a:ext cx="57" cy="505"/>
              </a:xfrm>
              <a:prstGeom prst="rect">
                <a:avLst/>
              </a:prstGeom>
              <a:solidFill>
                <a:srgbClr val="424242"/>
              </a:solidFill>
              <a:ln w="9525">
                <a:noFill/>
                <a:miter lim="800000"/>
                <a:headEnd/>
                <a:tailEnd/>
              </a:ln>
            </p:spPr>
            <p:txBody>
              <a:bodyPr/>
              <a:lstStyle/>
              <a:p>
                <a:endParaRPr lang="fr-FR"/>
              </a:p>
            </p:txBody>
          </p:sp>
          <p:sp>
            <p:nvSpPr>
              <p:cNvPr id="264" name="Rectangle 247"/>
              <p:cNvSpPr>
                <a:spLocks noChangeArrowheads="1"/>
              </p:cNvSpPr>
              <p:nvPr/>
            </p:nvSpPr>
            <p:spPr bwMode="auto">
              <a:xfrm>
                <a:off x="3912" y="1344"/>
                <a:ext cx="37" cy="429"/>
              </a:xfrm>
              <a:prstGeom prst="rect">
                <a:avLst/>
              </a:prstGeom>
              <a:solidFill>
                <a:srgbClr val="00C0C0"/>
              </a:solidFill>
              <a:ln w="9525">
                <a:noFill/>
                <a:miter lim="800000"/>
                <a:headEnd/>
                <a:tailEnd/>
              </a:ln>
            </p:spPr>
            <p:txBody>
              <a:bodyPr/>
              <a:lstStyle/>
              <a:p>
                <a:endParaRPr lang="fr-FR"/>
              </a:p>
            </p:txBody>
          </p:sp>
          <p:sp>
            <p:nvSpPr>
              <p:cNvPr id="265" name="Rectangle 248"/>
              <p:cNvSpPr>
                <a:spLocks noChangeArrowheads="1"/>
              </p:cNvSpPr>
              <p:nvPr/>
            </p:nvSpPr>
            <p:spPr bwMode="auto">
              <a:xfrm>
                <a:off x="3703" y="1305"/>
                <a:ext cx="63" cy="237"/>
              </a:xfrm>
              <a:prstGeom prst="rect">
                <a:avLst/>
              </a:prstGeom>
              <a:solidFill>
                <a:srgbClr val="424242"/>
              </a:solidFill>
              <a:ln w="9525">
                <a:noFill/>
                <a:miter lim="800000"/>
                <a:headEnd/>
                <a:tailEnd/>
              </a:ln>
            </p:spPr>
            <p:txBody>
              <a:bodyPr/>
              <a:lstStyle/>
              <a:p>
                <a:endParaRPr lang="fr-FR"/>
              </a:p>
            </p:txBody>
          </p:sp>
          <p:sp>
            <p:nvSpPr>
              <p:cNvPr id="266" name="Rectangle 249"/>
              <p:cNvSpPr>
                <a:spLocks noChangeArrowheads="1"/>
              </p:cNvSpPr>
              <p:nvPr/>
            </p:nvSpPr>
            <p:spPr bwMode="auto">
              <a:xfrm>
                <a:off x="3409" y="1344"/>
                <a:ext cx="37" cy="105"/>
              </a:xfrm>
              <a:prstGeom prst="rect">
                <a:avLst/>
              </a:prstGeom>
              <a:solidFill>
                <a:srgbClr val="00C0C0"/>
              </a:solidFill>
              <a:ln w="9525">
                <a:noFill/>
                <a:miter lim="800000"/>
                <a:headEnd/>
                <a:tailEnd/>
              </a:ln>
            </p:spPr>
            <p:txBody>
              <a:bodyPr/>
              <a:lstStyle/>
              <a:p>
                <a:endParaRPr lang="fr-FR"/>
              </a:p>
            </p:txBody>
          </p:sp>
          <p:sp>
            <p:nvSpPr>
              <p:cNvPr id="267" name="Rectangle 250"/>
              <p:cNvSpPr>
                <a:spLocks noChangeArrowheads="1"/>
              </p:cNvSpPr>
              <p:nvPr/>
            </p:nvSpPr>
            <p:spPr bwMode="auto">
              <a:xfrm>
                <a:off x="3409" y="1466"/>
                <a:ext cx="37" cy="32"/>
              </a:xfrm>
              <a:prstGeom prst="rect">
                <a:avLst/>
              </a:prstGeom>
              <a:solidFill>
                <a:srgbClr val="00C0C0"/>
              </a:solidFill>
              <a:ln w="9525">
                <a:noFill/>
                <a:miter lim="800000"/>
                <a:headEnd/>
                <a:tailEnd/>
              </a:ln>
            </p:spPr>
            <p:txBody>
              <a:bodyPr/>
              <a:lstStyle/>
              <a:p>
                <a:endParaRPr lang="fr-FR"/>
              </a:p>
            </p:txBody>
          </p:sp>
          <p:sp>
            <p:nvSpPr>
              <p:cNvPr id="268" name="Rectangle 251"/>
              <p:cNvSpPr>
                <a:spLocks noChangeArrowheads="1"/>
              </p:cNvSpPr>
              <p:nvPr/>
            </p:nvSpPr>
            <p:spPr bwMode="auto">
              <a:xfrm>
                <a:off x="3409" y="1496"/>
                <a:ext cx="37" cy="32"/>
              </a:xfrm>
              <a:prstGeom prst="rect">
                <a:avLst/>
              </a:prstGeom>
              <a:solidFill>
                <a:srgbClr val="00C0C0"/>
              </a:solidFill>
              <a:ln w="9525">
                <a:noFill/>
                <a:miter lim="800000"/>
                <a:headEnd/>
                <a:tailEnd/>
              </a:ln>
            </p:spPr>
            <p:txBody>
              <a:bodyPr/>
              <a:lstStyle/>
              <a:p>
                <a:endParaRPr lang="fr-FR"/>
              </a:p>
            </p:txBody>
          </p:sp>
          <p:sp>
            <p:nvSpPr>
              <p:cNvPr id="269" name="Rectangle 252"/>
              <p:cNvSpPr>
                <a:spLocks noChangeArrowheads="1"/>
              </p:cNvSpPr>
              <p:nvPr/>
            </p:nvSpPr>
            <p:spPr bwMode="auto">
              <a:xfrm>
                <a:off x="3725" y="1344"/>
                <a:ext cx="37" cy="105"/>
              </a:xfrm>
              <a:prstGeom prst="rect">
                <a:avLst/>
              </a:prstGeom>
              <a:solidFill>
                <a:srgbClr val="00C0C0"/>
              </a:solidFill>
              <a:ln w="9525">
                <a:noFill/>
                <a:miter lim="800000"/>
                <a:headEnd/>
                <a:tailEnd/>
              </a:ln>
            </p:spPr>
            <p:txBody>
              <a:bodyPr/>
              <a:lstStyle/>
              <a:p>
                <a:endParaRPr lang="fr-FR"/>
              </a:p>
            </p:txBody>
          </p:sp>
          <p:sp>
            <p:nvSpPr>
              <p:cNvPr id="270" name="Rectangle 253"/>
              <p:cNvSpPr>
                <a:spLocks noChangeArrowheads="1"/>
              </p:cNvSpPr>
              <p:nvPr/>
            </p:nvSpPr>
            <p:spPr bwMode="auto">
              <a:xfrm>
                <a:off x="3725" y="1466"/>
                <a:ext cx="37" cy="32"/>
              </a:xfrm>
              <a:prstGeom prst="rect">
                <a:avLst/>
              </a:prstGeom>
              <a:solidFill>
                <a:srgbClr val="00C0C0"/>
              </a:solidFill>
              <a:ln w="9525">
                <a:noFill/>
                <a:miter lim="800000"/>
                <a:headEnd/>
                <a:tailEnd/>
              </a:ln>
            </p:spPr>
            <p:txBody>
              <a:bodyPr/>
              <a:lstStyle/>
              <a:p>
                <a:endParaRPr lang="fr-FR"/>
              </a:p>
            </p:txBody>
          </p:sp>
          <p:sp>
            <p:nvSpPr>
              <p:cNvPr id="271" name="Rectangle 254"/>
              <p:cNvSpPr>
                <a:spLocks noChangeArrowheads="1"/>
              </p:cNvSpPr>
              <p:nvPr/>
            </p:nvSpPr>
            <p:spPr bwMode="auto">
              <a:xfrm>
                <a:off x="3787" y="1344"/>
                <a:ext cx="37" cy="105"/>
              </a:xfrm>
              <a:prstGeom prst="rect">
                <a:avLst/>
              </a:prstGeom>
              <a:solidFill>
                <a:srgbClr val="00C0C0"/>
              </a:solidFill>
              <a:ln w="9525">
                <a:noFill/>
                <a:miter lim="800000"/>
                <a:headEnd/>
                <a:tailEnd/>
              </a:ln>
            </p:spPr>
            <p:txBody>
              <a:bodyPr/>
              <a:lstStyle/>
              <a:p>
                <a:endParaRPr lang="fr-FR"/>
              </a:p>
            </p:txBody>
          </p:sp>
          <p:sp>
            <p:nvSpPr>
              <p:cNvPr id="272" name="Rectangle 255"/>
              <p:cNvSpPr>
                <a:spLocks noChangeArrowheads="1"/>
              </p:cNvSpPr>
              <p:nvPr/>
            </p:nvSpPr>
            <p:spPr bwMode="auto">
              <a:xfrm>
                <a:off x="3787" y="1466"/>
                <a:ext cx="37" cy="32"/>
              </a:xfrm>
              <a:prstGeom prst="rect">
                <a:avLst/>
              </a:prstGeom>
              <a:solidFill>
                <a:srgbClr val="00C0C0"/>
              </a:solidFill>
              <a:ln w="9525">
                <a:noFill/>
                <a:miter lim="800000"/>
                <a:headEnd/>
                <a:tailEnd/>
              </a:ln>
            </p:spPr>
            <p:txBody>
              <a:bodyPr/>
              <a:lstStyle/>
              <a:p>
                <a:endParaRPr lang="fr-FR"/>
              </a:p>
            </p:txBody>
          </p:sp>
          <p:sp>
            <p:nvSpPr>
              <p:cNvPr id="273" name="Rectangle 256"/>
              <p:cNvSpPr>
                <a:spLocks noChangeArrowheads="1"/>
              </p:cNvSpPr>
              <p:nvPr/>
            </p:nvSpPr>
            <p:spPr bwMode="auto">
              <a:xfrm>
                <a:off x="3601" y="1532"/>
                <a:ext cx="37" cy="107"/>
              </a:xfrm>
              <a:prstGeom prst="rect">
                <a:avLst/>
              </a:prstGeom>
              <a:solidFill>
                <a:srgbClr val="00C0C0"/>
              </a:solidFill>
              <a:ln w="9525">
                <a:noFill/>
                <a:miter lim="800000"/>
                <a:headEnd/>
                <a:tailEnd/>
              </a:ln>
            </p:spPr>
            <p:txBody>
              <a:bodyPr/>
              <a:lstStyle/>
              <a:p>
                <a:endParaRPr lang="fr-FR"/>
              </a:p>
            </p:txBody>
          </p:sp>
          <p:sp>
            <p:nvSpPr>
              <p:cNvPr id="274" name="Rectangle 257"/>
              <p:cNvSpPr>
                <a:spLocks noChangeArrowheads="1"/>
              </p:cNvSpPr>
              <p:nvPr/>
            </p:nvSpPr>
            <p:spPr bwMode="auto">
              <a:xfrm>
                <a:off x="3542" y="1532"/>
                <a:ext cx="36" cy="107"/>
              </a:xfrm>
              <a:prstGeom prst="rect">
                <a:avLst/>
              </a:prstGeom>
              <a:solidFill>
                <a:srgbClr val="00C0C0"/>
              </a:solidFill>
              <a:ln w="9525">
                <a:noFill/>
                <a:miter lim="800000"/>
                <a:headEnd/>
                <a:tailEnd/>
              </a:ln>
            </p:spPr>
            <p:txBody>
              <a:bodyPr/>
              <a:lstStyle/>
              <a:p>
                <a:endParaRPr lang="fr-FR"/>
              </a:p>
            </p:txBody>
          </p:sp>
          <p:sp>
            <p:nvSpPr>
              <p:cNvPr id="275" name="Rectangle 258"/>
              <p:cNvSpPr>
                <a:spLocks noChangeArrowheads="1"/>
              </p:cNvSpPr>
              <p:nvPr/>
            </p:nvSpPr>
            <p:spPr bwMode="auto">
              <a:xfrm>
                <a:off x="3854" y="1344"/>
                <a:ext cx="37" cy="105"/>
              </a:xfrm>
              <a:prstGeom prst="rect">
                <a:avLst/>
              </a:prstGeom>
              <a:solidFill>
                <a:srgbClr val="00C0C0"/>
              </a:solidFill>
              <a:ln w="9525">
                <a:noFill/>
                <a:miter lim="800000"/>
                <a:headEnd/>
                <a:tailEnd/>
              </a:ln>
            </p:spPr>
            <p:txBody>
              <a:bodyPr/>
              <a:lstStyle/>
              <a:p>
                <a:endParaRPr lang="fr-FR"/>
              </a:p>
            </p:txBody>
          </p:sp>
          <p:sp>
            <p:nvSpPr>
              <p:cNvPr id="276" name="Rectangle 259"/>
              <p:cNvSpPr>
                <a:spLocks noChangeArrowheads="1"/>
              </p:cNvSpPr>
              <p:nvPr/>
            </p:nvSpPr>
            <p:spPr bwMode="auto">
              <a:xfrm>
                <a:off x="4346" y="1344"/>
                <a:ext cx="37" cy="105"/>
              </a:xfrm>
              <a:prstGeom prst="rect">
                <a:avLst/>
              </a:prstGeom>
              <a:solidFill>
                <a:srgbClr val="00C0C0"/>
              </a:solidFill>
              <a:ln w="9525">
                <a:noFill/>
                <a:miter lim="800000"/>
                <a:headEnd/>
                <a:tailEnd/>
              </a:ln>
            </p:spPr>
            <p:txBody>
              <a:bodyPr/>
              <a:lstStyle/>
              <a:p>
                <a:endParaRPr lang="fr-FR"/>
              </a:p>
            </p:txBody>
          </p:sp>
          <p:sp>
            <p:nvSpPr>
              <p:cNvPr id="277" name="Rectangle 260"/>
              <p:cNvSpPr>
                <a:spLocks noChangeArrowheads="1"/>
              </p:cNvSpPr>
              <p:nvPr/>
            </p:nvSpPr>
            <p:spPr bwMode="auto">
              <a:xfrm>
                <a:off x="4405" y="1344"/>
                <a:ext cx="37" cy="105"/>
              </a:xfrm>
              <a:prstGeom prst="rect">
                <a:avLst/>
              </a:prstGeom>
              <a:solidFill>
                <a:srgbClr val="00C0C0"/>
              </a:solidFill>
              <a:ln w="9525">
                <a:noFill/>
                <a:miter lim="800000"/>
                <a:headEnd/>
                <a:tailEnd/>
              </a:ln>
            </p:spPr>
            <p:txBody>
              <a:bodyPr/>
              <a:lstStyle/>
              <a:p>
                <a:endParaRPr lang="fr-FR"/>
              </a:p>
            </p:txBody>
          </p:sp>
          <p:sp>
            <p:nvSpPr>
              <p:cNvPr id="278" name="Rectangle 261"/>
              <p:cNvSpPr>
                <a:spLocks noChangeArrowheads="1"/>
              </p:cNvSpPr>
              <p:nvPr/>
            </p:nvSpPr>
            <p:spPr bwMode="auto">
              <a:xfrm>
                <a:off x="4470" y="1344"/>
                <a:ext cx="37" cy="105"/>
              </a:xfrm>
              <a:prstGeom prst="rect">
                <a:avLst/>
              </a:prstGeom>
              <a:solidFill>
                <a:srgbClr val="00C0C0"/>
              </a:solidFill>
              <a:ln w="9525">
                <a:noFill/>
                <a:miter lim="800000"/>
                <a:headEnd/>
                <a:tailEnd/>
              </a:ln>
            </p:spPr>
            <p:txBody>
              <a:bodyPr/>
              <a:lstStyle/>
              <a:p>
                <a:endParaRPr lang="fr-FR"/>
              </a:p>
            </p:txBody>
          </p:sp>
        </p:grpSp>
        <p:pic>
          <p:nvPicPr>
            <p:cNvPr id="217" name="Picture 262"/>
            <p:cNvPicPr>
              <a:picLocks noChangeAspect="1" noChangeArrowheads="1"/>
            </p:cNvPicPr>
            <p:nvPr/>
          </p:nvPicPr>
          <p:blipFill>
            <a:blip r:embed="rId3"/>
            <a:srcRect/>
            <a:stretch>
              <a:fillRect/>
            </a:stretch>
          </p:blipFill>
          <p:spPr bwMode="auto">
            <a:xfrm>
              <a:off x="3254" y="1595"/>
              <a:ext cx="740" cy="274"/>
            </a:xfrm>
            <a:prstGeom prst="rect">
              <a:avLst/>
            </a:prstGeom>
            <a:noFill/>
            <a:ln w="9525">
              <a:noFill/>
              <a:miter lim="800000"/>
              <a:headEnd/>
              <a:tailEnd/>
            </a:ln>
          </p:spPr>
        </p:pic>
        <p:grpSp>
          <p:nvGrpSpPr>
            <p:cNvPr id="218" name="Group 263"/>
            <p:cNvGrpSpPr>
              <a:grpSpLocks/>
            </p:cNvGrpSpPr>
            <p:nvPr/>
          </p:nvGrpSpPr>
          <p:grpSpPr bwMode="auto">
            <a:xfrm>
              <a:off x="3263" y="1795"/>
              <a:ext cx="1217" cy="507"/>
              <a:chOff x="3263" y="1795"/>
              <a:chExt cx="1217" cy="507"/>
            </a:xfrm>
          </p:grpSpPr>
          <p:sp>
            <p:nvSpPr>
              <p:cNvPr id="219" name="Line 264"/>
              <p:cNvSpPr>
                <a:spLocks noChangeShapeType="1"/>
              </p:cNvSpPr>
              <p:nvPr/>
            </p:nvSpPr>
            <p:spPr bwMode="auto">
              <a:xfrm>
                <a:off x="3283" y="2046"/>
                <a:ext cx="1172" cy="1"/>
              </a:xfrm>
              <a:prstGeom prst="line">
                <a:avLst/>
              </a:prstGeom>
              <a:noFill/>
              <a:ln w="25400">
                <a:solidFill>
                  <a:srgbClr val="000000"/>
                </a:solidFill>
                <a:round/>
                <a:headEnd/>
                <a:tailEnd/>
              </a:ln>
            </p:spPr>
            <p:txBody>
              <a:bodyPr/>
              <a:lstStyle/>
              <a:p>
                <a:endParaRPr lang="fr-FR"/>
              </a:p>
            </p:txBody>
          </p:sp>
          <p:sp>
            <p:nvSpPr>
              <p:cNvPr id="220" name="Line 265"/>
              <p:cNvSpPr>
                <a:spLocks noChangeShapeType="1"/>
              </p:cNvSpPr>
              <p:nvPr/>
            </p:nvSpPr>
            <p:spPr bwMode="auto">
              <a:xfrm>
                <a:off x="4331" y="1945"/>
                <a:ext cx="1" cy="92"/>
              </a:xfrm>
              <a:prstGeom prst="line">
                <a:avLst/>
              </a:prstGeom>
              <a:noFill/>
              <a:ln w="12700">
                <a:solidFill>
                  <a:srgbClr val="000000"/>
                </a:solidFill>
                <a:round/>
                <a:headEnd/>
                <a:tailEnd/>
              </a:ln>
            </p:spPr>
            <p:txBody>
              <a:bodyPr/>
              <a:lstStyle/>
              <a:p>
                <a:endParaRPr lang="fr-FR"/>
              </a:p>
            </p:txBody>
          </p:sp>
          <p:sp>
            <p:nvSpPr>
              <p:cNvPr id="221" name="Rectangle 266"/>
              <p:cNvSpPr>
                <a:spLocks noChangeArrowheads="1"/>
              </p:cNvSpPr>
              <p:nvPr/>
            </p:nvSpPr>
            <p:spPr bwMode="auto">
              <a:xfrm>
                <a:off x="3731" y="2158"/>
                <a:ext cx="291" cy="144"/>
              </a:xfrm>
              <a:prstGeom prst="rect">
                <a:avLst/>
              </a:prstGeom>
              <a:solidFill>
                <a:srgbClr val="DADADA"/>
              </a:solidFill>
              <a:ln w="12700">
                <a:solidFill>
                  <a:srgbClr val="DADADA"/>
                </a:solidFill>
                <a:miter lim="800000"/>
                <a:headEnd/>
                <a:tailEnd/>
              </a:ln>
            </p:spPr>
            <p:txBody>
              <a:bodyPr/>
              <a:lstStyle/>
              <a:p>
                <a:endParaRPr lang="fr-FR"/>
              </a:p>
            </p:txBody>
          </p:sp>
          <p:sp>
            <p:nvSpPr>
              <p:cNvPr id="222" name="Line 267"/>
              <p:cNvSpPr>
                <a:spLocks noChangeShapeType="1"/>
              </p:cNvSpPr>
              <p:nvPr/>
            </p:nvSpPr>
            <p:spPr bwMode="auto">
              <a:xfrm>
                <a:off x="3878" y="2064"/>
                <a:ext cx="1" cy="91"/>
              </a:xfrm>
              <a:prstGeom prst="line">
                <a:avLst/>
              </a:prstGeom>
              <a:noFill/>
              <a:ln w="12700">
                <a:solidFill>
                  <a:srgbClr val="000000"/>
                </a:solidFill>
                <a:round/>
                <a:headEnd/>
                <a:tailEnd/>
              </a:ln>
            </p:spPr>
            <p:txBody>
              <a:bodyPr/>
              <a:lstStyle/>
              <a:p>
                <a:endParaRPr lang="fr-FR"/>
              </a:p>
            </p:txBody>
          </p:sp>
          <p:sp>
            <p:nvSpPr>
              <p:cNvPr id="223" name="Rectangle 268"/>
              <p:cNvSpPr>
                <a:spLocks noChangeArrowheads="1"/>
              </p:cNvSpPr>
              <p:nvPr/>
            </p:nvSpPr>
            <p:spPr bwMode="auto">
              <a:xfrm>
                <a:off x="3263" y="1795"/>
                <a:ext cx="292" cy="142"/>
              </a:xfrm>
              <a:prstGeom prst="rect">
                <a:avLst/>
              </a:prstGeom>
              <a:solidFill>
                <a:srgbClr val="DADADA"/>
              </a:solidFill>
              <a:ln w="12700">
                <a:solidFill>
                  <a:srgbClr val="DADADA"/>
                </a:solidFill>
                <a:miter lim="800000"/>
                <a:headEnd/>
                <a:tailEnd/>
              </a:ln>
            </p:spPr>
            <p:txBody>
              <a:bodyPr/>
              <a:lstStyle/>
              <a:p>
                <a:endParaRPr lang="fr-FR"/>
              </a:p>
            </p:txBody>
          </p:sp>
          <p:sp>
            <p:nvSpPr>
              <p:cNvPr id="224" name="Rectangle 269"/>
              <p:cNvSpPr>
                <a:spLocks noChangeArrowheads="1"/>
              </p:cNvSpPr>
              <p:nvPr/>
            </p:nvSpPr>
            <p:spPr bwMode="auto">
              <a:xfrm>
                <a:off x="4193" y="1799"/>
                <a:ext cx="287" cy="142"/>
              </a:xfrm>
              <a:prstGeom prst="rect">
                <a:avLst/>
              </a:prstGeom>
              <a:solidFill>
                <a:srgbClr val="DADADA"/>
              </a:solidFill>
              <a:ln w="12700">
                <a:solidFill>
                  <a:srgbClr val="DADADA"/>
                </a:solidFill>
                <a:miter lim="800000"/>
                <a:headEnd/>
                <a:tailEnd/>
              </a:ln>
            </p:spPr>
            <p:txBody>
              <a:bodyPr/>
              <a:lstStyle/>
              <a:p>
                <a:endParaRPr lang="fr-FR"/>
              </a:p>
            </p:txBody>
          </p:sp>
          <p:sp>
            <p:nvSpPr>
              <p:cNvPr id="225" name="Line 270"/>
              <p:cNvSpPr>
                <a:spLocks noChangeShapeType="1"/>
              </p:cNvSpPr>
              <p:nvPr/>
            </p:nvSpPr>
            <p:spPr bwMode="auto">
              <a:xfrm>
                <a:off x="3412" y="1945"/>
                <a:ext cx="1" cy="97"/>
              </a:xfrm>
              <a:prstGeom prst="line">
                <a:avLst/>
              </a:prstGeom>
              <a:noFill/>
              <a:ln w="12700">
                <a:solidFill>
                  <a:srgbClr val="000000"/>
                </a:solidFill>
                <a:round/>
                <a:headEnd/>
                <a:tailEnd/>
              </a:ln>
            </p:spPr>
            <p:txBody>
              <a:bodyPr/>
              <a:lstStyle/>
              <a:p>
                <a:endParaRPr lang="fr-FR"/>
              </a:p>
            </p:txBody>
          </p:sp>
        </p:grpSp>
      </p:grpSp>
      <p:sp>
        <p:nvSpPr>
          <p:cNvPr id="279" name="Rectangle 271"/>
          <p:cNvSpPr>
            <a:spLocks noChangeArrowheads="1"/>
          </p:cNvSpPr>
          <p:nvPr/>
        </p:nvSpPr>
        <p:spPr bwMode="auto">
          <a:xfrm>
            <a:off x="1981200" y="5181600"/>
            <a:ext cx="828675" cy="192088"/>
          </a:xfrm>
          <a:prstGeom prst="rect">
            <a:avLst/>
          </a:prstGeom>
          <a:noFill/>
          <a:ln w="9525">
            <a:noFill/>
            <a:miter lim="800000"/>
            <a:headEnd/>
            <a:tailEnd/>
          </a:ln>
        </p:spPr>
        <p:txBody>
          <a:bodyPr wrap="none" lIns="0" tIns="0" rIns="0" bIns="0">
            <a:spAutoFit/>
          </a:bodyPr>
          <a:lstStyle/>
          <a:p>
            <a:pPr defTabSz="762000"/>
            <a:r>
              <a:rPr lang="fr-FR" b="0">
                <a:solidFill>
                  <a:srgbClr val="000000"/>
                </a:solidFill>
              </a:rPr>
              <a:t>Processus</a:t>
            </a:r>
            <a:endParaRPr lang="fr-FR" b="0"/>
          </a:p>
        </p:txBody>
      </p:sp>
      <p:pic>
        <p:nvPicPr>
          <p:cNvPr id="280" name="Picture 272"/>
          <p:cNvPicPr>
            <a:picLocks noChangeAspect="1" noChangeArrowheads="1"/>
          </p:cNvPicPr>
          <p:nvPr/>
        </p:nvPicPr>
        <p:blipFill>
          <a:blip r:embed="rId4"/>
          <a:srcRect/>
          <a:stretch>
            <a:fillRect/>
          </a:stretch>
        </p:blipFill>
        <p:spPr bwMode="auto">
          <a:xfrm>
            <a:off x="2586038" y="1214438"/>
            <a:ext cx="774700" cy="774700"/>
          </a:xfrm>
          <a:prstGeom prst="rect">
            <a:avLst/>
          </a:prstGeom>
          <a:noFill/>
          <a:ln w="9525">
            <a:noFill/>
            <a:miter lim="800000"/>
            <a:headEnd/>
            <a:tailEnd/>
          </a:ln>
        </p:spPr>
      </p:pic>
      <p:sp>
        <p:nvSpPr>
          <p:cNvPr id="281" name="Rectangle 273"/>
          <p:cNvSpPr>
            <a:spLocks noChangeArrowheads="1"/>
          </p:cNvSpPr>
          <p:nvPr/>
        </p:nvSpPr>
        <p:spPr bwMode="auto">
          <a:xfrm>
            <a:off x="5857875" y="4511675"/>
            <a:ext cx="365125" cy="192088"/>
          </a:xfrm>
          <a:prstGeom prst="rect">
            <a:avLst/>
          </a:prstGeom>
          <a:noFill/>
          <a:ln w="9525">
            <a:noFill/>
            <a:miter lim="800000"/>
            <a:headEnd/>
            <a:tailEnd/>
          </a:ln>
        </p:spPr>
        <p:txBody>
          <a:bodyPr wrap="none" lIns="0" tIns="0" rIns="0" bIns="0">
            <a:spAutoFit/>
          </a:bodyPr>
          <a:lstStyle/>
          <a:p>
            <a:pPr defTabSz="762000"/>
            <a:r>
              <a:rPr lang="fr-FR">
                <a:solidFill>
                  <a:srgbClr val="000000"/>
                </a:solidFill>
              </a:rPr>
              <a:t>OB1</a:t>
            </a:r>
            <a:endParaRPr lang="fr-FR"/>
          </a:p>
        </p:txBody>
      </p:sp>
      <p:sp>
        <p:nvSpPr>
          <p:cNvPr id="282" name="Rectangle 274"/>
          <p:cNvSpPr>
            <a:spLocks noChangeArrowheads="1"/>
          </p:cNvSpPr>
          <p:nvPr/>
        </p:nvSpPr>
        <p:spPr bwMode="auto">
          <a:xfrm>
            <a:off x="2071688" y="2087563"/>
            <a:ext cx="1468437" cy="192087"/>
          </a:xfrm>
          <a:prstGeom prst="rect">
            <a:avLst/>
          </a:prstGeom>
          <a:noFill/>
          <a:ln w="9525">
            <a:noFill/>
            <a:miter lim="800000"/>
            <a:headEnd/>
            <a:tailEnd/>
          </a:ln>
        </p:spPr>
        <p:txBody>
          <a:bodyPr wrap="none" lIns="0" tIns="0" rIns="0" bIns="0">
            <a:spAutoFit/>
          </a:bodyPr>
          <a:lstStyle/>
          <a:p>
            <a:pPr defTabSz="762000"/>
            <a:r>
              <a:rPr lang="fr-FR" b="0">
                <a:solidFill>
                  <a:srgbClr val="000000"/>
                </a:solidFill>
              </a:rPr>
              <a:t>SIMATIC Manager</a:t>
            </a:r>
            <a:endParaRPr lang="fr-FR" b="0"/>
          </a:p>
        </p:txBody>
      </p:sp>
      <p:grpSp>
        <p:nvGrpSpPr>
          <p:cNvPr id="283" name="Group 275"/>
          <p:cNvGrpSpPr>
            <a:grpSpLocks/>
          </p:cNvGrpSpPr>
          <p:nvPr/>
        </p:nvGrpSpPr>
        <p:grpSpPr bwMode="auto">
          <a:xfrm>
            <a:off x="7235825" y="4802188"/>
            <a:ext cx="361950" cy="295275"/>
            <a:chOff x="4558" y="3025"/>
            <a:chExt cx="228" cy="186"/>
          </a:xfrm>
        </p:grpSpPr>
        <p:sp>
          <p:nvSpPr>
            <p:cNvPr id="284" name="Oval 276"/>
            <p:cNvSpPr>
              <a:spLocks noChangeArrowheads="1"/>
            </p:cNvSpPr>
            <p:nvPr/>
          </p:nvSpPr>
          <p:spPr bwMode="auto">
            <a:xfrm>
              <a:off x="4558" y="3184"/>
              <a:ext cx="36" cy="27"/>
            </a:xfrm>
            <a:prstGeom prst="ellipse">
              <a:avLst/>
            </a:prstGeom>
            <a:solidFill>
              <a:srgbClr val="000000"/>
            </a:solidFill>
            <a:ln w="12700">
              <a:solidFill>
                <a:srgbClr val="000000"/>
              </a:solidFill>
              <a:round/>
              <a:headEnd/>
              <a:tailEnd/>
            </a:ln>
          </p:spPr>
          <p:txBody>
            <a:bodyPr/>
            <a:lstStyle/>
            <a:p>
              <a:endParaRPr lang="fr-FR"/>
            </a:p>
          </p:txBody>
        </p:sp>
        <p:sp>
          <p:nvSpPr>
            <p:cNvPr id="285" name="Oval 277"/>
            <p:cNvSpPr>
              <a:spLocks noChangeArrowheads="1"/>
            </p:cNvSpPr>
            <p:nvPr/>
          </p:nvSpPr>
          <p:spPr bwMode="auto">
            <a:xfrm>
              <a:off x="4654" y="3100"/>
              <a:ext cx="36" cy="27"/>
            </a:xfrm>
            <a:prstGeom prst="ellipse">
              <a:avLst/>
            </a:prstGeom>
            <a:solidFill>
              <a:srgbClr val="000000"/>
            </a:solidFill>
            <a:ln w="12700">
              <a:solidFill>
                <a:srgbClr val="000000"/>
              </a:solidFill>
              <a:round/>
              <a:headEnd/>
              <a:tailEnd/>
            </a:ln>
          </p:spPr>
          <p:txBody>
            <a:bodyPr/>
            <a:lstStyle/>
            <a:p>
              <a:endParaRPr lang="fr-FR"/>
            </a:p>
          </p:txBody>
        </p:sp>
        <p:sp>
          <p:nvSpPr>
            <p:cNvPr id="286" name="Oval 278"/>
            <p:cNvSpPr>
              <a:spLocks noChangeArrowheads="1"/>
            </p:cNvSpPr>
            <p:nvPr/>
          </p:nvSpPr>
          <p:spPr bwMode="auto">
            <a:xfrm>
              <a:off x="4750" y="3025"/>
              <a:ext cx="36" cy="27"/>
            </a:xfrm>
            <a:prstGeom prst="ellipse">
              <a:avLst/>
            </a:prstGeom>
            <a:solidFill>
              <a:srgbClr val="000000"/>
            </a:solidFill>
            <a:ln w="12700">
              <a:solidFill>
                <a:srgbClr val="000000"/>
              </a:solidFill>
              <a:round/>
              <a:headEnd/>
              <a:tailEnd/>
            </a:ln>
          </p:spPr>
          <p:txBody>
            <a:bodyPr/>
            <a:lstStyle/>
            <a:p>
              <a:endParaRPr lang="fr-FR"/>
            </a:p>
          </p:txBody>
        </p:sp>
      </p:grpSp>
      <p:sp>
        <p:nvSpPr>
          <p:cNvPr id="287" name="AutoShape 279"/>
          <p:cNvSpPr>
            <a:spLocks noChangeArrowheads="1"/>
          </p:cNvSpPr>
          <p:nvPr/>
        </p:nvSpPr>
        <p:spPr bwMode="auto">
          <a:xfrm rot="20099651">
            <a:off x="4114800" y="3810000"/>
            <a:ext cx="838200" cy="228600"/>
          </a:xfrm>
          <a:prstGeom prst="leftRightArrow">
            <a:avLst>
              <a:gd name="adj1" fmla="val 50000"/>
              <a:gd name="adj2" fmla="val 73333"/>
            </a:avLst>
          </a:prstGeom>
          <a:solidFill>
            <a:srgbClr val="CCECFF"/>
          </a:solidFill>
          <a:ln w="12700">
            <a:solidFill>
              <a:schemeClr val="tx1"/>
            </a:solidFill>
            <a:miter lim="800000"/>
            <a:headEnd/>
            <a:tailEnd/>
          </a:ln>
          <a:effectLst/>
        </p:spPr>
        <p:txBody>
          <a:bodyPr wrap="none" anchor="ctr"/>
          <a:lstStyle/>
          <a:p>
            <a:endParaRPr lang="fr-FR"/>
          </a:p>
        </p:txBody>
      </p:sp>
      <p:sp>
        <p:nvSpPr>
          <p:cNvPr id="288" name="Line 280"/>
          <p:cNvSpPr>
            <a:spLocks noChangeShapeType="1"/>
          </p:cNvSpPr>
          <p:nvPr/>
        </p:nvSpPr>
        <p:spPr bwMode="auto">
          <a:xfrm flipV="1">
            <a:off x="8763000" y="1828800"/>
            <a:ext cx="0" cy="3429000"/>
          </a:xfrm>
          <a:prstGeom prst="line">
            <a:avLst/>
          </a:prstGeom>
          <a:noFill/>
          <a:ln w="38100" cmpd="dbl">
            <a:solidFill>
              <a:schemeClr val="tx1"/>
            </a:solidFill>
            <a:round/>
            <a:headEnd/>
            <a:tailEnd/>
          </a:ln>
          <a:effectLst/>
        </p:spPr>
        <p:txBody>
          <a:bodyPr wrap="none" anchor="ctr"/>
          <a:lstStyle/>
          <a:p>
            <a:endParaRPr lang="fr-FR"/>
          </a:p>
        </p:txBody>
      </p:sp>
      <p:sp>
        <p:nvSpPr>
          <p:cNvPr id="289" name="Line 281"/>
          <p:cNvSpPr>
            <a:spLocks noChangeShapeType="1"/>
          </p:cNvSpPr>
          <p:nvPr/>
        </p:nvSpPr>
        <p:spPr bwMode="auto">
          <a:xfrm flipH="1">
            <a:off x="8382000" y="3048000"/>
            <a:ext cx="381000" cy="0"/>
          </a:xfrm>
          <a:prstGeom prst="line">
            <a:avLst/>
          </a:prstGeom>
          <a:noFill/>
          <a:ln w="38100" cmpd="dbl">
            <a:solidFill>
              <a:schemeClr val="tx1"/>
            </a:solidFill>
            <a:round/>
            <a:headEnd/>
            <a:tailEnd type="triangle" w="med" len="med"/>
          </a:ln>
          <a:effectLst/>
        </p:spPr>
        <p:txBody>
          <a:bodyPr wrap="none" anchor="ctr"/>
          <a:lstStyle/>
          <a:p>
            <a:endParaRPr lang="fr-FR"/>
          </a:p>
        </p:txBody>
      </p:sp>
      <p:sp>
        <p:nvSpPr>
          <p:cNvPr id="290" name="Line 282"/>
          <p:cNvSpPr>
            <a:spLocks noChangeShapeType="1"/>
          </p:cNvSpPr>
          <p:nvPr/>
        </p:nvSpPr>
        <p:spPr bwMode="auto">
          <a:xfrm flipH="1">
            <a:off x="8382000" y="5257800"/>
            <a:ext cx="381000" cy="0"/>
          </a:xfrm>
          <a:prstGeom prst="line">
            <a:avLst/>
          </a:prstGeom>
          <a:noFill/>
          <a:ln w="38100" cmpd="dbl">
            <a:solidFill>
              <a:schemeClr val="tx1"/>
            </a:solidFill>
            <a:round/>
            <a:headEnd/>
            <a:tailEnd type="triangle" w="med" len="med"/>
          </a:ln>
          <a:effectLst/>
        </p:spPr>
        <p:txBody>
          <a:bodyPr wrap="none" anchor="ctr"/>
          <a:lstStyle/>
          <a:p>
            <a:endParaRPr lang="fr-FR"/>
          </a:p>
        </p:txBody>
      </p:sp>
      <p:sp>
        <p:nvSpPr>
          <p:cNvPr id="291" name="Line 283"/>
          <p:cNvSpPr>
            <a:spLocks noChangeShapeType="1"/>
          </p:cNvSpPr>
          <p:nvPr/>
        </p:nvSpPr>
        <p:spPr bwMode="auto">
          <a:xfrm>
            <a:off x="5486400" y="5029200"/>
            <a:ext cx="0" cy="381000"/>
          </a:xfrm>
          <a:prstGeom prst="line">
            <a:avLst/>
          </a:prstGeom>
          <a:noFill/>
          <a:ln w="12700">
            <a:solidFill>
              <a:schemeClr val="tx1"/>
            </a:solidFill>
            <a:round/>
            <a:headEnd/>
            <a:tailEnd/>
          </a:ln>
          <a:effectLst/>
        </p:spPr>
        <p:txBody>
          <a:bodyPr wrap="none" anchor="ctr"/>
          <a:lstStyle/>
          <a:p>
            <a:endParaRPr lang="fr-FR"/>
          </a:p>
        </p:txBody>
      </p:sp>
      <p:sp>
        <p:nvSpPr>
          <p:cNvPr id="292" name="Line 284"/>
          <p:cNvSpPr>
            <a:spLocks noChangeShapeType="1"/>
          </p:cNvSpPr>
          <p:nvPr/>
        </p:nvSpPr>
        <p:spPr bwMode="auto">
          <a:xfrm>
            <a:off x="5486400" y="5181600"/>
            <a:ext cx="152400" cy="0"/>
          </a:xfrm>
          <a:prstGeom prst="line">
            <a:avLst/>
          </a:prstGeom>
          <a:noFill/>
          <a:ln w="12700">
            <a:solidFill>
              <a:schemeClr val="tx1"/>
            </a:solidFill>
            <a:round/>
            <a:headEnd/>
            <a:tailEnd/>
          </a:ln>
          <a:effectLst/>
        </p:spPr>
        <p:txBody>
          <a:bodyPr wrap="none" anchor="ctr"/>
          <a:lstStyle/>
          <a:p>
            <a:endParaRPr lang="fr-FR"/>
          </a:p>
        </p:txBody>
      </p:sp>
      <p:sp>
        <p:nvSpPr>
          <p:cNvPr id="293" name="Line 285"/>
          <p:cNvSpPr>
            <a:spLocks noChangeShapeType="1"/>
          </p:cNvSpPr>
          <p:nvPr/>
        </p:nvSpPr>
        <p:spPr bwMode="auto">
          <a:xfrm>
            <a:off x="5638800" y="5105400"/>
            <a:ext cx="0" cy="152400"/>
          </a:xfrm>
          <a:prstGeom prst="line">
            <a:avLst/>
          </a:prstGeom>
          <a:noFill/>
          <a:ln w="12700">
            <a:solidFill>
              <a:schemeClr val="tx1"/>
            </a:solidFill>
            <a:round/>
            <a:headEnd/>
            <a:tailEnd/>
          </a:ln>
          <a:effectLst/>
        </p:spPr>
        <p:txBody>
          <a:bodyPr wrap="none" anchor="ctr"/>
          <a:lstStyle/>
          <a:p>
            <a:endParaRPr lang="fr-FR"/>
          </a:p>
        </p:txBody>
      </p:sp>
      <p:sp>
        <p:nvSpPr>
          <p:cNvPr id="294" name="Line 286"/>
          <p:cNvSpPr>
            <a:spLocks noChangeShapeType="1"/>
          </p:cNvSpPr>
          <p:nvPr/>
        </p:nvSpPr>
        <p:spPr bwMode="auto">
          <a:xfrm>
            <a:off x="5715000" y="5105400"/>
            <a:ext cx="0" cy="152400"/>
          </a:xfrm>
          <a:prstGeom prst="line">
            <a:avLst/>
          </a:prstGeom>
          <a:noFill/>
          <a:ln w="12700">
            <a:solidFill>
              <a:schemeClr val="tx1"/>
            </a:solidFill>
            <a:round/>
            <a:headEnd/>
            <a:tailEnd/>
          </a:ln>
          <a:effectLst/>
        </p:spPr>
        <p:txBody>
          <a:bodyPr wrap="none" anchor="ctr"/>
          <a:lstStyle/>
          <a:p>
            <a:endParaRPr lang="fr-FR"/>
          </a:p>
        </p:txBody>
      </p:sp>
      <p:sp>
        <p:nvSpPr>
          <p:cNvPr id="295" name="Line 287"/>
          <p:cNvSpPr>
            <a:spLocks noChangeShapeType="1"/>
          </p:cNvSpPr>
          <p:nvPr/>
        </p:nvSpPr>
        <p:spPr bwMode="auto">
          <a:xfrm>
            <a:off x="5715000" y="5181600"/>
            <a:ext cx="228600" cy="0"/>
          </a:xfrm>
          <a:prstGeom prst="line">
            <a:avLst/>
          </a:prstGeom>
          <a:noFill/>
          <a:ln w="12700">
            <a:solidFill>
              <a:schemeClr val="tx1"/>
            </a:solidFill>
            <a:round/>
            <a:headEnd/>
            <a:tailEnd/>
          </a:ln>
          <a:effectLst/>
        </p:spPr>
        <p:txBody>
          <a:bodyPr wrap="none" anchor="ctr"/>
          <a:lstStyle/>
          <a:p>
            <a:endParaRPr lang="fr-FR"/>
          </a:p>
        </p:txBody>
      </p:sp>
      <p:sp>
        <p:nvSpPr>
          <p:cNvPr id="296" name="Line 288"/>
          <p:cNvSpPr>
            <a:spLocks noChangeShapeType="1"/>
          </p:cNvSpPr>
          <p:nvPr/>
        </p:nvSpPr>
        <p:spPr bwMode="auto">
          <a:xfrm>
            <a:off x="5943600" y="5105400"/>
            <a:ext cx="0" cy="152400"/>
          </a:xfrm>
          <a:prstGeom prst="line">
            <a:avLst/>
          </a:prstGeom>
          <a:noFill/>
          <a:ln w="12700">
            <a:solidFill>
              <a:schemeClr val="tx1"/>
            </a:solidFill>
            <a:round/>
            <a:headEnd/>
            <a:tailEnd/>
          </a:ln>
          <a:effectLst/>
        </p:spPr>
        <p:txBody>
          <a:bodyPr wrap="none" anchor="ctr"/>
          <a:lstStyle/>
          <a:p>
            <a:endParaRPr lang="fr-FR"/>
          </a:p>
        </p:txBody>
      </p:sp>
      <p:sp>
        <p:nvSpPr>
          <p:cNvPr id="297" name="Line 289"/>
          <p:cNvSpPr>
            <a:spLocks noChangeShapeType="1"/>
          </p:cNvSpPr>
          <p:nvPr/>
        </p:nvSpPr>
        <p:spPr bwMode="auto">
          <a:xfrm>
            <a:off x="6019800" y="5105400"/>
            <a:ext cx="0" cy="152400"/>
          </a:xfrm>
          <a:prstGeom prst="line">
            <a:avLst/>
          </a:prstGeom>
          <a:noFill/>
          <a:ln w="12700">
            <a:solidFill>
              <a:schemeClr val="tx1"/>
            </a:solidFill>
            <a:round/>
            <a:headEnd/>
            <a:tailEnd/>
          </a:ln>
          <a:effectLst/>
        </p:spPr>
        <p:txBody>
          <a:bodyPr wrap="none" anchor="ctr"/>
          <a:lstStyle/>
          <a:p>
            <a:endParaRPr lang="fr-FR"/>
          </a:p>
        </p:txBody>
      </p:sp>
      <p:sp>
        <p:nvSpPr>
          <p:cNvPr id="298" name="Line 290"/>
          <p:cNvSpPr>
            <a:spLocks noChangeShapeType="1"/>
          </p:cNvSpPr>
          <p:nvPr/>
        </p:nvSpPr>
        <p:spPr bwMode="auto">
          <a:xfrm>
            <a:off x="6019800" y="5181600"/>
            <a:ext cx="381000" cy="0"/>
          </a:xfrm>
          <a:prstGeom prst="line">
            <a:avLst/>
          </a:prstGeom>
          <a:noFill/>
          <a:ln w="12700">
            <a:solidFill>
              <a:schemeClr val="tx1"/>
            </a:solidFill>
            <a:round/>
            <a:headEnd/>
            <a:tailEnd/>
          </a:ln>
          <a:effectLst/>
        </p:spPr>
        <p:txBody>
          <a:bodyPr wrap="none" anchor="ctr"/>
          <a:lstStyle/>
          <a:p>
            <a:endParaRPr lang="fr-FR"/>
          </a:p>
        </p:txBody>
      </p:sp>
      <p:sp>
        <p:nvSpPr>
          <p:cNvPr id="299" name="Oval 291"/>
          <p:cNvSpPr>
            <a:spLocks noChangeArrowheads="1"/>
          </p:cNvSpPr>
          <p:nvPr/>
        </p:nvSpPr>
        <p:spPr bwMode="auto">
          <a:xfrm>
            <a:off x="6400800" y="5105400"/>
            <a:ext cx="152400" cy="152400"/>
          </a:xfrm>
          <a:prstGeom prst="ellipse">
            <a:avLst/>
          </a:prstGeom>
          <a:solidFill>
            <a:srgbClr val="FFFFCC"/>
          </a:solidFill>
          <a:ln w="12700">
            <a:solidFill>
              <a:schemeClr val="tx1"/>
            </a:solidFill>
            <a:round/>
            <a:headEnd/>
            <a:tailEnd/>
          </a:ln>
          <a:effectLst/>
        </p:spPr>
        <p:txBody>
          <a:bodyPr wrap="none" anchor="ctr"/>
          <a:lstStyle/>
          <a:p>
            <a:endParaRPr lang="fr-FR"/>
          </a:p>
        </p:txBody>
      </p:sp>
      <p:sp>
        <p:nvSpPr>
          <p:cNvPr id="300" name="Rectangle 292"/>
          <p:cNvSpPr>
            <a:spLocks noChangeArrowheads="1"/>
          </p:cNvSpPr>
          <p:nvPr/>
        </p:nvSpPr>
        <p:spPr bwMode="auto">
          <a:xfrm>
            <a:off x="6438900" y="5091113"/>
            <a:ext cx="76200" cy="228600"/>
          </a:xfrm>
          <a:prstGeom prst="rect">
            <a:avLst/>
          </a:prstGeom>
          <a:solidFill>
            <a:srgbClr val="FFFFCC"/>
          </a:solidFill>
          <a:ln w="12700">
            <a:noFill/>
            <a:miter lim="800000"/>
            <a:headEnd/>
            <a:tailEnd/>
          </a:ln>
          <a:effectLst/>
        </p:spPr>
        <p:txBody>
          <a:bodyPr wrap="none" anchor="ctr"/>
          <a:lstStyle/>
          <a:p>
            <a:endParaRPr lang="fr-FR"/>
          </a:p>
        </p:txBody>
      </p:sp>
      <p:sp>
        <p:nvSpPr>
          <p:cNvPr id="301" name="Text Box 293"/>
          <p:cNvSpPr txBox="1">
            <a:spLocks noChangeArrowheads="1"/>
          </p:cNvSpPr>
          <p:nvPr/>
        </p:nvSpPr>
        <p:spPr bwMode="auto">
          <a:xfrm>
            <a:off x="5486400" y="4876800"/>
            <a:ext cx="442913" cy="228600"/>
          </a:xfrm>
          <a:prstGeom prst="rect">
            <a:avLst/>
          </a:prstGeom>
          <a:noFill/>
          <a:ln w="12700">
            <a:noFill/>
            <a:miter lim="800000"/>
            <a:headEnd/>
            <a:tailEnd/>
          </a:ln>
          <a:effectLst/>
        </p:spPr>
        <p:txBody>
          <a:bodyPr wrap="none">
            <a:spAutoFit/>
          </a:bodyPr>
          <a:lstStyle/>
          <a:p>
            <a:pPr defTabSz="762000"/>
            <a:r>
              <a:rPr lang="fr-FR" sz="1000" b="0"/>
              <a:t>E1.0</a:t>
            </a:r>
          </a:p>
        </p:txBody>
      </p:sp>
      <p:sp>
        <p:nvSpPr>
          <p:cNvPr id="302" name="Text Box 294"/>
          <p:cNvSpPr txBox="1">
            <a:spLocks noChangeArrowheads="1"/>
          </p:cNvSpPr>
          <p:nvPr/>
        </p:nvSpPr>
        <p:spPr bwMode="auto">
          <a:xfrm>
            <a:off x="5867400" y="4876800"/>
            <a:ext cx="442913" cy="228600"/>
          </a:xfrm>
          <a:prstGeom prst="rect">
            <a:avLst/>
          </a:prstGeom>
          <a:noFill/>
          <a:ln w="12700">
            <a:noFill/>
            <a:miter lim="800000"/>
            <a:headEnd/>
            <a:tailEnd/>
          </a:ln>
          <a:effectLst/>
        </p:spPr>
        <p:txBody>
          <a:bodyPr wrap="none">
            <a:spAutoFit/>
          </a:bodyPr>
          <a:lstStyle/>
          <a:p>
            <a:pPr defTabSz="762000"/>
            <a:r>
              <a:rPr lang="fr-FR" sz="1000" b="0"/>
              <a:t>E1.1</a:t>
            </a:r>
          </a:p>
        </p:txBody>
      </p:sp>
      <p:sp>
        <p:nvSpPr>
          <p:cNvPr id="303" name="Text Box 295"/>
          <p:cNvSpPr txBox="1">
            <a:spLocks noChangeArrowheads="1"/>
          </p:cNvSpPr>
          <p:nvPr/>
        </p:nvSpPr>
        <p:spPr bwMode="auto">
          <a:xfrm>
            <a:off x="6324600" y="4876800"/>
            <a:ext cx="442913" cy="228600"/>
          </a:xfrm>
          <a:prstGeom prst="rect">
            <a:avLst/>
          </a:prstGeom>
          <a:noFill/>
          <a:ln w="12700">
            <a:noFill/>
            <a:miter lim="800000"/>
            <a:headEnd/>
            <a:tailEnd/>
          </a:ln>
          <a:effectLst/>
        </p:spPr>
        <p:txBody>
          <a:bodyPr wrap="none">
            <a:spAutoFit/>
          </a:bodyPr>
          <a:lstStyle/>
          <a:p>
            <a:pPr defTabSz="762000"/>
            <a:r>
              <a:rPr lang="fr-FR" sz="1000" b="0"/>
              <a:t>A4.0</a:t>
            </a:r>
          </a:p>
        </p:txBody>
      </p:sp>
      <p:sp>
        <p:nvSpPr>
          <p:cNvPr id="304" name="Rectangle 296"/>
          <p:cNvSpPr>
            <a:spLocks noChangeArrowheads="1"/>
          </p:cNvSpPr>
          <p:nvPr/>
        </p:nvSpPr>
        <p:spPr bwMode="auto">
          <a:xfrm>
            <a:off x="2590800" y="1219200"/>
            <a:ext cx="762000" cy="762000"/>
          </a:xfrm>
          <a:prstGeom prst="rect">
            <a:avLst/>
          </a:prstGeom>
          <a:noFill/>
          <a:ln w="12700">
            <a:solidFill>
              <a:schemeClr val="tx1"/>
            </a:solidFill>
            <a:miter lim="800000"/>
            <a:headEnd/>
            <a:tailEnd/>
          </a:ln>
          <a:effectLst/>
        </p:spPr>
        <p:txBody>
          <a:bodyPr wrap="none" anchor="ctr"/>
          <a:lstStyle/>
          <a:p>
            <a:endParaRPr lang="fr-FR"/>
          </a:p>
        </p:txBody>
      </p:sp>
    </p:spTree>
    <p:extLst>
      <p:ext uri="{BB962C8B-B14F-4D97-AF65-F5344CB8AC3E}">
        <p14:creationId xmlns:p14="http://schemas.microsoft.com/office/powerpoint/2010/main" val="3738716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p:cNvSpPr>
            <a:spLocks noGrp="1" noChangeArrowheads="1"/>
          </p:cNvSpPr>
          <p:nvPr>
            <p:ph type="title"/>
          </p:nvPr>
        </p:nvSpPr>
        <p:spPr>
          <a:xfrm>
            <a:off x="823913" y="285728"/>
            <a:ext cx="8301037" cy="350838"/>
          </a:xfrm>
        </p:spPr>
        <p:txBody>
          <a:bodyPr>
            <a:noAutofit/>
          </a:bodyPr>
          <a:lstStyle/>
          <a:p>
            <a:r>
              <a:rPr lang="de-DE" sz="3600" dirty="0" err="1"/>
              <a:t>Structure</a:t>
            </a:r>
            <a:r>
              <a:rPr lang="de-DE" sz="3600" dirty="0"/>
              <a:t> </a:t>
            </a:r>
            <a:r>
              <a:rPr lang="de-DE" sz="3600" dirty="0" err="1"/>
              <a:t>d‘un</a:t>
            </a:r>
            <a:r>
              <a:rPr lang="de-DE" sz="3600" dirty="0"/>
              <a:t> </a:t>
            </a:r>
            <a:r>
              <a:rPr lang="de-DE" sz="3600" dirty="0" err="1"/>
              <a:t>projet</a:t>
            </a:r>
            <a:r>
              <a:rPr lang="de-DE" sz="3600" dirty="0"/>
              <a:t> STEP 7</a:t>
            </a:r>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4" name="Rectangle 2"/>
          <p:cNvSpPr>
            <a:spLocks noChangeArrowheads="1"/>
          </p:cNvSpPr>
          <p:nvPr/>
        </p:nvSpPr>
        <p:spPr bwMode="auto">
          <a:xfrm>
            <a:off x="762000" y="6248400"/>
            <a:ext cx="2057400" cy="457200"/>
          </a:xfrm>
          <a:prstGeom prst="rect">
            <a:avLst/>
          </a:prstGeom>
          <a:noFill/>
          <a:ln w="12700">
            <a:noFill/>
            <a:miter lim="800000"/>
            <a:headEnd/>
            <a:tailEnd/>
          </a:ln>
        </p:spPr>
        <p:txBody>
          <a:bodyPr wrap="none" anchor="ctr"/>
          <a:lstStyle/>
          <a:p>
            <a:endParaRPr lang="fr-FR"/>
          </a:p>
        </p:txBody>
      </p:sp>
      <p:sp>
        <p:nvSpPr>
          <p:cNvPr id="7" name="Rectangle 3"/>
          <p:cNvSpPr>
            <a:spLocks noChangeArrowheads="1"/>
          </p:cNvSpPr>
          <p:nvPr/>
        </p:nvSpPr>
        <p:spPr bwMode="auto">
          <a:xfrm>
            <a:off x="3429000" y="6248400"/>
            <a:ext cx="3048000" cy="457200"/>
          </a:xfrm>
          <a:prstGeom prst="rect">
            <a:avLst/>
          </a:prstGeom>
          <a:noFill/>
          <a:ln w="12700">
            <a:noFill/>
            <a:miter lim="800000"/>
            <a:headEnd/>
            <a:tailEnd/>
          </a:ln>
        </p:spPr>
        <p:txBody>
          <a:bodyPr wrap="none" anchor="ctr"/>
          <a:lstStyle/>
          <a:p>
            <a:endParaRPr lang="fr-FR"/>
          </a:p>
        </p:txBody>
      </p:sp>
      <p:sp>
        <p:nvSpPr>
          <p:cNvPr id="9" name="Rectangle 5"/>
          <p:cNvSpPr>
            <a:spLocks noChangeArrowheads="1"/>
          </p:cNvSpPr>
          <p:nvPr/>
        </p:nvSpPr>
        <p:spPr bwMode="auto">
          <a:xfrm>
            <a:off x="3429000" y="6248400"/>
            <a:ext cx="3048000" cy="457200"/>
          </a:xfrm>
          <a:prstGeom prst="rect">
            <a:avLst/>
          </a:prstGeom>
          <a:noFill/>
          <a:ln w="12700">
            <a:noFill/>
            <a:miter lim="800000"/>
            <a:headEnd/>
            <a:tailEnd/>
          </a:ln>
        </p:spPr>
        <p:txBody>
          <a:bodyPr wrap="none" anchor="ctr"/>
          <a:lstStyle/>
          <a:p>
            <a:endParaRPr lang="fr-FR"/>
          </a:p>
        </p:txBody>
      </p:sp>
      <p:pic>
        <p:nvPicPr>
          <p:cNvPr id="21" name="Picture 12"/>
          <p:cNvPicPr>
            <a:picLocks noChangeAspect="1" noChangeArrowheads="1"/>
          </p:cNvPicPr>
          <p:nvPr/>
        </p:nvPicPr>
        <p:blipFill>
          <a:blip r:embed="rId3"/>
          <a:srcRect/>
          <a:stretch>
            <a:fillRect/>
          </a:stretch>
        </p:blipFill>
        <p:spPr bwMode="auto">
          <a:xfrm>
            <a:off x="1006475" y="841375"/>
            <a:ext cx="5191125" cy="3484563"/>
          </a:xfrm>
          <a:prstGeom prst="rect">
            <a:avLst/>
          </a:prstGeom>
          <a:noFill/>
          <a:ln w="12700">
            <a:noFill/>
            <a:miter lim="800000"/>
            <a:headEnd/>
            <a:tailEnd/>
          </a:ln>
          <a:effectLst/>
        </p:spPr>
      </p:pic>
      <p:pic>
        <p:nvPicPr>
          <p:cNvPr id="23" name="Picture 14"/>
          <p:cNvPicPr>
            <a:picLocks noChangeAspect="1" noChangeArrowheads="1"/>
          </p:cNvPicPr>
          <p:nvPr/>
        </p:nvPicPr>
        <p:blipFill>
          <a:blip r:embed="rId4"/>
          <a:srcRect/>
          <a:stretch>
            <a:fillRect/>
          </a:stretch>
        </p:blipFill>
        <p:spPr bwMode="auto">
          <a:xfrm>
            <a:off x="3348038" y="2279650"/>
            <a:ext cx="5767387" cy="3894138"/>
          </a:xfrm>
          <a:prstGeom prst="rect">
            <a:avLst/>
          </a:prstGeom>
          <a:noFill/>
          <a:ln w="12700">
            <a:noFill/>
            <a:miter lim="800000"/>
            <a:headEnd/>
            <a:tailEnd/>
          </a:ln>
          <a:effectLst/>
        </p:spPr>
      </p:pic>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a:xfrm>
            <a:off x="823913" y="476250"/>
            <a:ext cx="8301037" cy="350838"/>
          </a:xfrm>
        </p:spPr>
        <p:txBody>
          <a:bodyPr>
            <a:normAutofit fontScale="90000"/>
          </a:bodyPr>
          <a:lstStyle/>
          <a:p>
            <a:r>
              <a:rPr lang="de-DE"/>
              <a:t>Lancement du SIMATIC Manager</a:t>
            </a:r>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r>
              <a:rPr lang="fr-FR" dirty="0"/>
              <a:t>7</a:t>
            </a:r>
          </a:p>
        </p:txBody>
      </p:sp>
      <p:sp>
        <p:nvSpPr>
          <p:cNvPr id="10" name="Rectangle 5"/>
          <p:cNvSpPr>
            <a:spLocks noChangeArrowheads="1"/>
          </p:cNvSpPr>
          <p:nvPr/>
        </p:nvSpPr>
        <p:spPr bwMode="auto">
          <a:xfrm>
            <a:off x="1447800" y="3200400"/>
            <a:ext cx="434975" cy="336550"/>
          </a:xfrm>
          <a:prstGeom prst="rect">
            <a:avLst/>
          </a:prstGeom>
          <a:noFill/>
          <a:ln w="12700">
            <a:noFill/>
            <a:miter lim="800000"/>
            <a:headEnd/>
            <a:tailEnd/>
          </a:ln>
          <a:effectLst/>
        </p:spPr>
        <p:txBody>
          <a:bodyPr wrap="none" lIns="90488" tIns="44450" rIns="90488" bIns="44450">
            <a:spAutoFit/>
          </a:bodyPr>
          <a:lstStyle/>
          <a:p>
            <a:pPr defTabSz="762000"/>
            <a:r>
              <a:rPr lang="de-DE" sz="1800" b="0" i="1"/>
              <a:t>ou</a:t>
            </a:r>
          </a:p>
        </p:txBody>
      </p:sp>
      <p:grpSp>
        <p:nvGrpSpPr>
          <p:cNvPr id="12" name="Group 21"/>
          <p:cNvGrpSpPr>
            <a:grpSpLocks/>
          </p:cNvGrpSpPr>
          <p:nvPr/>
        </p:nvGrpSpPr>
        <p:grpSpPr bwMode="auto">
          <a:xfrm>
            <a:off x="1524000" y="2133600"/>
            <a:ext cx="1498600" cy="774700"/>
            <a:chOff x="960" y="1344"/>
            <a:chExt cx="944" cy="488"/>
          </a:xfrm>
        </p:grpSpPr>
        <p:sp>
          <p:nvSpPr>
            <p:cNvPr id="13" name="AutoShape 22"/>
            <p:cNvSpPr>
              <a:spLocks noChangeArrowheads="1"/>
            </p:cNvSpPr>
            <p:nvPr/>
          </p:nvSpPr>
          <p:spPr bwMode="auto">
            <a:xfrm>
              <a:off x="1632" y="1536"/>
              <a:ext cx="272" cy="184"/>
            </a:xfrm>
            <a:prstGeom prst="rightArrow">
              <a:avLst>
                <a:gd name="adj1" fmla="val 50000"/>
                <a:gd name="adj2" fmla="val 73920"/>
              </a:avLst>
            </a:prstGeom>
            <a:solidFill>
              <a:srgbClr val="00DFCA"/>
            </a:solidFill>
            <a:ln w="12700">
              <a:solidFill>
                <a:schemeClr val="tx1"/>
              </a:solidFill>
              <a:miter lim="800000"/>
              <a:headEnd/>
              <a:tailEnd/>
            </a:ln>
            <a:effectLst/>
          </p:spPr>
          <p:txBody>
            <a:bodyPr wrap="none" anchor="ctr"/>
            <a:lstStyle/>
            <a:p>
              <a:endParaRPr lang="fr-FR"/>
            </a:p>
          </p:txBody>
        </p:sp>
        <p:pic>
          <p:nvPicPr>
            <p:cNvPr id="14" name="Picture 23"/>
            <p:cNvPicPr>
              <a:picLocks noChangeAspect="1" noChangeArrowheads="1"/>
            </p:cNvPicPr>
            <p:nvPr/>
          </p:nvPicPr>
          <p:blipFill>
            <a:blip r:embed="rId3"/>
            <a:srcRect/>
            <a:stretch>
              <a:fillRect/>
            </a:stretch>
          </p:blipFill>
          <p:spPr bwMode="auto">
            <a:xfrm>
              <a:off x="960" y="1344"/>
              <a:ext cx="488" cy="488"/>
            </a:xfrm>
            <a:prstGeom prst="rect">
              <a:avLst/>
            </a:prstGeom>
            <a:noFill/>
            <a:ln w="9525">
              <a:noFill/>
              <a:miter lim="800000"/>
              <a:headEnd/>
              <a:tailEnd/>
            </a:ln>
          </p:spPr>
        </p:pic>
        <p:sp>
          <p:nvSpPr>
            <p:cNvPr id="15" name="Rectangle 24"/>
            <p:cNvSpPr>
              <a:spLocks noChangeArrowheads="1"/>
            </p:cNvSpPr>
            <p:nvPr/>
          </p:nvSpPr>
          <p:spPr bwMode="auto">
            <a:xfrm>
              <a:off x="960" y="1344"/>
              <a:ext cx="480" cy="480"/>
            </a:xfrm>
            <a:prstGeom prst="rect">
              <a:avLst/>
            </a:prstGeom>
            <a:noFill/>
            <a:ln w="12700">
              <a:solidFill>
                <a:schemeClr val="tx1"/>
              </a:solidFill>
              <a:miter lim="800000"/>
              <a:headEnd/>
              <a:tailEnd/>
            </a:ln>
            <a:effectLst/>
          </p:spPr>
          <p:txBody>
            <a:bodyPr wrap="none" anchor="ctr"/>
            <a:lstStyle/>
            <a:p>
              <a:endParaRPr lang="fr-FR"/>
            </a:p>
          </p:txBody>
        </p:sp>
      </p:grpSp>
      <p:pic>
        <p:nvPicPr>
          <p:cNvPr id="16" name="Picture 25"/>
          <p:cNvPicPr>
            <a:picLocks noChangeAspect="1" noChangeArrowheads="1"/>
          </p:cNvPicPr>
          <p:nvPr/>
        </p:nvPicPr>
        <p:blipFill>
          <a:blip r:embed="rId4"/>
          <a:srcRect/>
          <a:stretch>
            <a:fillRect/>
          </a:stretch>
        </p:blipFill>
        <p:spPr bwMode="auto">
          <a:xfrm>
            <a:off x="3200400" y="1752600"/>
            <a:ext cx="5848350" cy="3705225"/>
          </a:xfrm>
          <a:prstGeom prst="rect">
            <a:avLst/>
          </a:prstGeom>
          <a:noFill/>
          <a:ln w="12700">
            <a:noFill/>
            <a:miter lim="800000"/>
            <a:headEnd/>
            <a:tailEnd/>
          </a:ln>
          <a:effectLst/>
        </p:spPr>
      </p:pic>
      <p:grpSp>
        <p:nvGrpSpPr>
          <p:cNvPr id="17" name="Group 26"/>
          <p:cNvGrpSpPr>
            <a:grpSpLocks/>
          </p:cNvGrpSpPr>
          <p:nvPr/>
        </p:nvGrpSpPr>
        <p:grpSpPr bwMode="auto">
          <a:xfrm>
            <a:off x="838200" y="3962400"/>
            <a:ext cx="2184400" cy="977900"/>
            <a:chOff x="528" y="2496"/>
            <a:chExt cx="1376" cy="616"/>
          </a:xfrm>
        </p:grpSpPr>
        <p:pic>
          <p:nvPicPr>
            <p:cNvPr id="18" name="Picture 27"/>
            <p:cNvPicPr>
              <a:picLocks noChangeAspect="1" noChangeArrowheads="1"/>
            </p:cNvPicPr>
            <p:nvPr/>
          </p:nvPicPr>
          <p:blipFill>
            <a:blip r:embed="rId5"/>
            <a:srcRect/>
            <a:stretch>
              <a:fillRect/>
            </a:stretch>
          </p:blipFill>
          <p:spPr bwMode="auto">
            <a:xfrm>
              <a:off x="528" y="2496"/>
              <a:ext cx="1050" cy="600"/>
            </a:xfrm>
            <a:prstGeom prst="rect">
              <a:avLst/>
            </a:prstGeom>
            <a:solidFill>
              <a:srgbClr val="C0C0C0">
                <a:alpha val="50000"/>
              </a:srgbClr>
            </a:solidFill>
            <a:ln w="12700">
              <a:solidFill>
                <a:schemeClr val="tx1"/>
              </a:solidFill>
              <a:miter lim="800000"/>
              <a:headEnd/>
              <a:tailEnd/>
            </a:ln>
            <a:effectLst/>
          </p:spPr>
        </p:pic>
        <p:sp>
          <p:nvSpPr>
            <p:cNvPr id="19" name="AutoShape 28"/>
            <p:cNvSpPr>
              <a:spLocks noChangeArrowheads="1"/>
            </p:cNvSpPr>
            <p:nvPr/>
          </p:nvSpPr>
          <p:spPr bwMode="auto">
            <a:xfrm>
              <a:off x="1632" y="2928"/>
              <a:ext cx="272" cy="184"/>
            </a:xfrm>
            <a:prstGeom prst="rightArrow">
              <a:avLst>
                <a:gd name="adj1" fmla="val 50000"/>
                <a:gd name="adj2" fmla="val 73920"/>
              </a:avLst>
            </a:prstGeom>
            <a:solidFill>
              <a:srgbClr val="00DFCA"/>
            </a:solidFill>
            <a:ln w="12700">
              <a:solidFill>
                <a:schemeClr val="tx1"/>
              </a:solidFill>
              <a:miter lim="800000"/>
              <a:headEnd/>
              <a:tailEnd/>
            </a:ln>
            <a:effectLst/>
          </p:spPr>
          <p:txBody>
            <a:bodyPr wrap="none" anchor="ctr"/>
            <a:lstStyle/>
            <a:p>
              <a:endParaRPr lang="fr-FR"/>
            </a:p>
          </p:txBody>
        </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Rectangle 2"/>
          <p:cNvSpPr>
            <a:spLocks noGrp="1" noChangeArrowheads="1"/>
          </p:cNvSpPr>
          <p:nvPr>
            <p:ph type="title"/>
          </p:nvPr>
        </p:nvSpPr>
        <p:spPr>
          <a:xfrm>
            <a:off x="823913" y="476250"/>
            <a:ext cx="8301037" cy="350838"/>
          </a:xfrm>
        </p:spPr>
        <p:txBody>
          <a:bodyPr>
            <a:normAutofit fontScale="90000"/>
          </a:bodyPr>
          <a:lstStyle/>
          <a:p>
            <a:r>
              <a:rPr lang="de-DE"/>
              <a:t>Menus et barres d‘outils du SIMATIC Manager</a:t>
            </a:r>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7</a:t>
            </a:fld>
            <a:endParaRPr lang="fr-FR"/>
          </a:p>
        </p:txBody>
      </p:sp>
      <p:grpSp>
        <p:nvGrpSpPr>
          <p:cNvPr id="404" name="Group 33"/>
          <p:cNvGrpSpPr>
            <a:grpSpLocks/>
          </p:cNvGrpSpPr>
          <p:nvPr/>
        </p:nvGrpSpPr>
        <p:grpSpPr bwMode="auto">
          <a:xfrm>
            <a:off x="685800" y="1216025"/>
            <a:ext cx="1905000" cy="657225"/>
            <a:chOff x="432" y="766"/>
            <a:chExt cx="1200" cy="414"/>
          </a:xfrm>
        </p:grpSpPr>
        <p:sp>
          <p:nvSpPr>
            <p:cNvPr id="405" name="Rectangle 4"/>
            <p:cNvSpPr>
              <a:spLocks noChangeArrowheads="1"/>
            </p:cNvSpPr>
            <p:nvPr/>
          </p:nvSpPr>
          <p:spPr bwMode="auto">
            <a:xfrm>
              <a:off x="432" y="816"/>
              <a:ext cx="506" cy="364"/>
            </a:xfrm>
            <a:prstGeom prst="rect">
              <a:avLst/>
            </a:prstGeom>
            <a:noFill/>
            <a:ln w="12700">
              <a:noFill/>
              <a:miter lim="800000"/>
              <a:headEnd/>
              <a:tailEnd/>
            </a:ln>
            <a:effectLst/>
          </p:spPr>
          <p:txBody>
            <a:bodyPr wrap="none" lIns="90488" tIns="44450" rIns="90488" bIns="44450">
              <a:spAutoFit/>
            </a:bodyPr>
            <a:lstStyle/>
            <a:p>
              <a:pPr>
                <a:lnSpc>
                  <a:spcPct val="100000"/>
                </a:lnSpc>
              </a:pPr>
              <a:r>
                <a:rPr lang="de-DE" sz="1600" b="0">
                  <a:solidFill>
                    <a:srgbClr val="000000"/>
                  </a:solidFill>
                </a:rPr>
                <a:t>Barre </a:t>
              </a:r>
            </a:p>
            <a:p>
              <a:pPr>
                <a:lnSpc>
                  <a:spcPct val="100000"/>
                </a:lnSpc>
              </a:pPr>
              <a:r>
                <a:rPr lang="de-DE" sz="1600" b="0">
                  <a:solidFill>
                    <a:srgbClr val="000000"/>
                  </a:solidFill>
                </a:rPr>
                <a:t>de titre</a:t>
              </a:r>
            </a:p>
          </p:txBody>
        </p:sp>
        <p:sp>
          <p:nvSpPr>
            <p:cNvPr id="406" name="Line 8"/>
            <p:cNvSpPr>
              <a:spLocks noChangeShapeType="1"/>
            </p:cNvSpPr>
            <p:nvPr/>
          </p:nvSpPr>
          <p:spPr bwMode="auto">
            <a:xfrm flipH="1">
              <a:off x="1056" y="766"/>
              <a:ext cx="576" cy="228"/>
            </a:xfrm>
            <a:prstGeom prst="line">
              <a:avLst/>
            </a:prstGeom>
            <a:noFill/>
            <a:ln w="12700">
              <a:solidFill>
                <a:schemeClr val="hlink"/>
              </a:solidFill>
              <a:round/>
              <a:headEnd type="triangle" w="med" len="med"/>
              <a:tailEnd/>
            </a:ln>
            <a:effectLst/>
          </p:spPr>
          <p:txBody>
            <a:bodyPr wrap="none" anchor="ctr"/>
            <a:lstStyle/>
            <a:p>
              <a:endParaRPr lang="fr-FR"/>
            </a:p>
          </p:txBody>
        </p:sp>
      </p:grpSp>
      <p:grpSp>
        <p:nvGrpSpPr>
          <p:cNvPr id="407" name="Group 34"/>
          <p:cNvGrpSpPr>
            <a:grpSpLocks/>
          </p:cNvGrpSpPr>
          <p:nvPr/>
        </p:nvGrpSpPr>
        <p:grpSpPr bwMode="auto">
          <a:xfrm>
            <a:off x="685800" y="1520825"/>
            <a:ext cx="1905000" cy="962025"/>
            <a:chOff x="432" y="958"/>
            <a:chExt cx="1200" cy="606"/>
          </a:xfrm>
        </p:grpSpPr>
        <p:sp>
          <p:nvSpPr>
            <p:cNvPr id="408" name="Rectangle 5"/>
            <p:cNvSpPr>
              <a:spLocks noChangeArrowheads="1"/>
            </p:cNvSpPr>
            <p:nvPr/>
          </p:nvSpPr>
          <p:spPr bwMode="auto">
            <a:xfrm>
              <a:off x="432" y="1200"/>
              <a:ext cx="676" cy="364"/>
            </a:xfrm>
            <a:prstGeom prst="rect">
              <a:avLst/>
            </a:prstGeom>
            <a:noFill/>
            <a:ln w="12700">
              <a:noFill/>
              <a:miter lim="800000"/>
              <a:headEnd/>
              <a:tailEnd/>
            </a:ln>
            <a:effectLst/>
          </p:spPr>
          <p:txBody>
            <a:bodyPr wrap="none" lIns="90488" tIns="44450" rIns="90488" bIns="44450">
              <a:spAutoFit/>
            </a:bodyPr>
            <a:lstStyle/>
            <a:p>
              <a:pPr>
                <a:lnSpc>
                  <a:spcPct val="100000"/>
                </a:lnSpc>
              </a:pPr>
              <a:r>
                <a:rPr lang="de-DE" sz="1600" b="0">
                  <a:solidFill>
                    <a:srgbClr val="000000"/>
                  </a:solidFill>
                </a:rPr>
                <a:t>Barre </a:t>
              </a:r>
            </a:p>
            <a:p>
              <a:pPr>
                <a:lnSpc>
                  <a:spcPct val="100000"/>
                </a:lnSpc>
              </a:pPr>
              <a:r>
                <a:rPr lang="de-DE" sz="1600" b="0">
                  <a:solidFill>
                    <a:srgbClr val="000000"/>
                  </a:solidFill>
                </a:rPr>
                <a:t>de menus</a:t>
              </a:r>
            </a:p>
          </p:txBody>
        </p:sp>
        <p:sp>
          <p:nvSpPr>
            <p:cNvPr id="409" name="Line 9"/>
            <p:cNvSpPr>
              <a:spLocks noChangeShapeType="1"/>
            </p:cNvSpPr>
            <p:nvPr/>
          </p:nvSpPr>
          <p:spPr bwMode="auto">
            <a:xfrm flipH="1">
              <a:off x="1152" y="958"/>
              <a:ext cx="480" cy="326"/>
            </a:xfrm>
            <a:prstGeom prst="line">
              <a:avLst/>
            </a:prstGeom>
            <a:noFill/>
            <a:ln w="12700">
              <a:solidFill>
                <a:schemeClr val="hlink"/>
              </a:solidFill>
              <a:round/>
              <a:headEnd type="triangle" w="med" len="med"/>
              <a:tailEnd/>
            </a:ln>
            <a:effectLst/>
          </p:spPr>
          <p:txBody>
            <a:bodyPr wrap="none" anchor="ctr"/>
            <a:lstStyle/>
            <a:p>
              <a:endParaRPr lang="fr-FR"/>
            </a:p>
          </p:txBody>
        </p:sp>
      </p:grpSp>
      <p:grpSp>
        <p:nvGrpSpPr>
          <p:cNvPr id="410" name="Group 35"/>
          <p:cNvGrpSpPr>
            <a:grpSpLocks/>
          </p:cNvGrpSpPr>
          <p:nvPr/>
        </p:nvGrpSpPr>
        <p:grpSpPr bwMode="auto">
          <a:xfrm>
            <a:off x="685800" y="1825625"/>
            <a:ext cx="1905000" cy="1022350"/>
            <a:chOff x="432" y="1150"/>
            <a:chExt cx="1200" cy="644"/>
          </a:xfrm>
        </p:grpSpPr>
        <p:sp>
          <p:nvSpPr>
            <p:cNvPr id="411" name="Rectangle 7"/>
            <p:cNvSpPr>
              <a:spLocks noChangeArrowheads="1"/>
            </p:cNvSpPr>
            <p:nvPr/>
          </p:nvSpPr>
          <p:spPr bwMode="auto">
            <a:xfrm>
              <a:off x="432" y="1584"/>
              <a:ext cx="860" cy="210"/>
            </a:xfrm>
            <a:prstGeom prst="rect">
              <a:avLst/>
            </a:prstGeom>
            <a:noFill/>
            <a:ln w="12700">
              <a:noFill/>
              <a:miter lim="800000"/>
              <a:headEnd/>
              <a:tailEnd/>
            </a:ln>
            <a:effectLst/>
          </p:spPr>
          <p:txBody>
            <a:bodyPr lIns="90488" tIns="44450" rIns="90488" bIns="44450">
              <a:spAutoFit/>
            </a:bodyPr>
            <a:lstStyle/>
            <a:p>
              <a:pPr>
                <a:lnSpc>
                  <a:spcPct val="100000"/>
                </a:lnSpc>
              </a:pPr>
              <a:r>
                <a:rPr lang="de-DE" sz="1600" b="0">
                  <a:solidFill>
                    <a:srgbClr val="000000"/>
                  </a:solidFill>
                </a:rPr>
                <a:t>Barre d‘outils</a:t>
              </a:r>
            </a:p>
          </p:txBody>
        </p:sp>
        <p:sp>
          <p:nvSpPr>
            <p:cNvPr id="412" name="Line 10"/>
            <p:cNvSpPr>
              <a:spLocks noChangeShapeType="1"/>
            </p:cNvSpPr>
            <p:nvPr/>
          </p:nvSpPr>
          <p:spPr bwMode="auto">
            <a:xfrm flipH="1">
              <a:off x="1344" y="1150"/>
              <a:ext cx="288" cy="494"/>
            </a:xfrm>
            <a:prstGeom prst="line">
              <a:avLst/>
            </a:prstGeom>
            <a:noFill/>
            <a:ln w="12700">
              <a:solidFill>
                <a:schemeClr val="hlink"/>
              </a:solidFill>
              <a:round/>
              <a:headEnd type="triangle" w="med" len="med"/>
              <a:tailEnd/>
            </a:ln>
            <a:effectLst/>
          </p:spPr>
          <p:txBody>
            <a:bodyPr wrap="none" anchor="ctr"/>
            <a:lstStyle/>
            <a:p>
              <a:endParaRPr lang="fr-FR"/>
            </a:p>
          </p:txBody>
        </p:sp>
      </p:grpSp>
      <p:grpSp>
        <p:nvGrpSpPr>
          <p:cNvPr id="413" name="Group 36"/>
          <p:cNvGrpSpPr>
            <a:grpSpLocks/>
          </p:cNvGrpSpPr>
          <p:nvPr/>
        </p:nvGrpSpPr>
        <p:grpSpPr bwMode="auto">
          <a:xfrm>
            <a:off x="685800" y="4495800"/>
            <a:ext cx="1905000" cy="911225"/>
            <a:chOff x="432" y="2832"/>
            <a:chExt cx="1200" cy="574"/>
          </a:xfrm>
        </p:grpSpPr>
        <p:sp>
          <p:nvSpPr>
            <p:cNvPr id="414" name="Rectangle 6"/>
            <p:cNvSpPr>
              <a:spLocks noChangeArrowheads="1"/>
            </p:cNvSpPr>
            <p:nvPr/>
          </p:nvSpPr>
          <p:spPr bwMode="auto">
            <a:xfrm>
              <a:off x="432" y="2832"/>
              <a:ext cx="776" cy="210"/>
            </a:xfrm>
            <a:prstGeom prst="rect">
              <a:avLst/>
            </a:prstGeom>
            <a:noFill/>
            <a:ln w="12700">
              <a:noFill/>
              <a:miter lim="800000"/>
              <a:headEnd/>
              <a:tailEnd/>
            </a:ln>
            <a:effectLst/>
          </p:spPr>
          <p:txBody>
            <a:bodyPr wrap="none" lIns="90488" tIns="44450" rIns="90488" bIns="44450">
              <a:spAutoFit/>
            </a:bodyPr>
            <a:lstStyle/>
            <a:p>
              <a:pPr>
                <a:lnSpc>
                  <a:spcPct val="100000"/>
                </a:lnSpc>
              </a:pPr>
              <a:r>
                <a:rPr lang="de-DE" sz="1600" b="0">
                  <a:solidFill>
                    <a:srgbClr val="000000"/>
                  </a:solidFill>
                </a:rPr>
                <a:t>Barre d‘état</a:t>
              </a:r>
            </a:p>
          </p:txBody>
        </p:sp>
        <p:sp>
          <p:nvSpPr>
            <p:cNvPr id="415" name="Line 11"/>
            <p:cNvSpPr>
              <a:spLocks noChangeShapeType="1"/>
            </p:cNvSpPr>
            <p:nvPr/>
          </p:nvSpPr>
          <p:spPr bwMode="auto">
            <a:xfrm flipH="1" flipV="1">
              <a:off x="1200" y="2974"/>
              <a:ext cx="432" cy="432"/>
            </a:xfrm>
            <a:prstGeom prst="line">
              <a:avLst/>
            </a:prstGeom>
            <a:noFill/>
            <a:ln w="12700">
              <a:solidFill>
                <a:schemeClr val="hlink"/>
              </a:solidFill>
              <a:round/>
              <a:headEnd type="triangle" w="med" len="med"/>
              <a:tailEnd/>
            </a:ln>
            <a:effectLst/>
          </p:spPr>
          <p:txBody>
            <a:bodyPr wrap="none" anchor="ctr"/>
            <a:lstStyle/>
            <a:p>
              <a:endParaRPr lang="fr-FR"/>
            </a:p>
          </p:txBody>
        </p:sp>
      </p:grpSp>
      <p:grpSp>
        <p:nvGrpSpPr>
          <p:cNvPr id="416" name="Group 37"/>
          <p:cNvGrpSpPr>
            <a:grpSpLocks/>
          </p:cNvGrpSpPr>
          <p:nvPr/>
        </p:nvGrpSpPr>
        <p:grpSpPr bwMode="auto">
          <a:xfrm>
            <a:off x="677863" y="5378450"/>
            <a:ext cx="1912937" cy="577850"/>
            <a:chOff x="427" y="3388"/>
            <a:chExt cx="1205" cy="364"/>
          </a:xfrm>
        </p:grpSpPr>
        <p:sp>
          <p:nvSpPr>
            <p:cNvPr id="417" name="Rectangle 13"/>
            <p:cNvSpPr>
              <a:spLocks noChangeArrowheads="1"/>
            </p:cNvSpPr>
            <p:nvPr/>
          </p:nvSpPr>
          <p:spPr bwMode="auto">
            <a:xfrm>
              <a:off x="427" y="3388"/>
              <a:ext cx="733" cy="364"/>
            </a:xfrm>
            <a:prstGeom prst="rect">
              <a:avLst/>
            </a:prstGeom>
            <a:noFill/>
            <a:ln w="12700">
              <a:noFill/>
              <a:miter lim="800000"/>
              <a:headEnd/>
              <a:tailEnd/>
            </a:ln>
            <a:effectLst/>
          </p:spPr>
          <p:txBody>
            <a:bodyPr wrap="none" lIns="90488" tIns="44450" rIns="90488" bIns="44450">
              <a:spAutoFit/>
            </a:bodyPr>
            <a:lstStyle/>
            <a:p>
              <a:pPr>
                <a:lnSpc>
                  <a:spcPct val="100000"/>
                </a:lnSpc>
              </a:pPr>
              <a:r>
                <a:rPr lang="de-DE" sz="1600" b="0">
                  <a:solidFill>
                    <a:srgbClr val="000000"/>
                  </a:solidFill>
                </a:rPr>
                <a:t>Barre </a:t>
              </a:r>
            </a:p>
            <a:p>
              <a:pPr>
                <a:lnSpc>
                  <a:spcPct val="100000"/>
                </a:lnSpc>
              </a:pPr>
              <a:r>
                <a:rPr lang="de-DE" sz="1600" b="0">
                  <a:solidFill>
                    <a:srgbClr val="000000"/>
                  </a:solidFill>
                </a:rPr>
                <a:t>des tâches</a:t>
              </a:r>
            </a:p>
          </p:txBody>
        </p:sp>
        <p:sp>
          <p:nvSpPr>
            <p:cNvPr id="418" name="Line 14"/>
            <p:cNvSpPr>
              <a:spLocks noChangeShapeType="1"/>
            </p:cNvSpPr>
            <p:nvPr/>
          </p:nvSpPr>
          <p:spPr bwMode="auto">
            <a:xfrm flipH="1" flipV="1">
              <a:off x="1104" y="3502"/>
              <a:ext cx="528" cy="96"/>
            </a:xfrm>
            <a:prstGeom prst="line">
              <a:avLst/>
            </a:prstGeom>
            <a:noFill/>
            <a:ln w="12700">
              <a:solidFill>
                <a:schemeClr val="hlink"/>
              </a:solidFill>
              <a:round/>
              <a:headEnd type="triangle" w="med" len="med"/>
              <a:tailEnd/>
            </a:ln>
            <a:effectLst/>
          </p:spPr>
          <p:txBody>
            <a:bodyPr wrap="none" anchor="ctr"/>
            <a:lstStyle/>
            <a:p>
              <a:endParaRPr lang="fr-FR"/>
            </a:p>
          </p:txBody>
        </p:sp>
      </p:grpSp>
      <p:sp>
        <p:nvSpPr>
          <p:cNvPr id="419" name="Rectangle 30"/>
          <p:cNvSpPr>
            <a:spLocks noChangeArrowheads="1"/>
          </p:cNvSpPr>
          <p:nvPr/>
        </p:nvSpPr>
        <p:spPr bwMode="auto">
          <a:xfrm>
            <a:off x="708025" y="3598863"/>
            <a:ext cx="184150" cy="228600"/>
          </a:xfrm>
          <a:prstGeom prst="rect">
            <a:avLst/>
          </a:prstGeom>
          <a:noFill/>
          <a:ln w="12700">
            <a:noFill/>
            <a:miter lim="800000"/>
            <a:headEnd/>
            <a:tailEnd/>
          </a:ln>
          <a:effectLst/>
        </p:spPr>
        <p:txBody>
          <a:bodyPr wrap="none" anchor="ctr"/>
          <a:lstStyle/>
          <a:p>
            <a:endParaRPr lang="fr-FR"/>
          </a:p>
        </p:txBody>
      </p:sp>
      <p:pic>
        <p:nvPicPr>
          <p:cNvPr id="421" name="Picture 32"/>
          <p:cNvPicPr>
            <a:picLocks noChangeAspect="1" noChangeArrowheads="1"/>
          </p:cNvPicPr>
          <p:nvPr/>
        </p:nvPicPr>
        <p:blipFill>
          <a:blip r:embed="rId3"/>
          <a:srcRect/>
          <a:stretch>
            <a:fillRect/>
          </a:stretch>
        </p:blipFill>
        <p:spPr bwMode="auto">
          <a:xfrm>
            <a:off x="2693988" y="998538"/>
            <a:ext cx="6553200" cy="4953000"/>
          </a:xfrm>
          <a:prstGeom prst="rect">
            <a:avLst/>
          </a:prstGeom>
          <a:noFill/>
          <a:ln w="12700">
            <a:noFill/>
            <a:miter lim="800000"/>
            <a:headEnd/>
            <a:tailEnd/>
          </a:ln>
          <a:effectLst/>
        </p:spPr>
      </p:pic>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404"/>
                                        </p:tgtEl>
                                        <p:attrNameLst>
                                          <p:attrName>style.visibility</p:attrName>
                                        </p:attrNameLst>
                                      </p:cBhvr>
                                      <p:to>
                                        <p:strVal val="visible"/>
                                      </p:to>
                                    </p:set>
                                    <p:anim calcmode="lin" valueType="num">
                                      <p:cBhvr>
                                        <p:cTn id="7" dur="500" fill="hold"/>
                                        <p:tgtEl>
                                          <p:spTgt spid="404"/>
                                        </p:tgtEl>
                                        <p:attrNameLst>
                                          <p:attrName>ppt_x</p:attrName>
                                        </p:attrNameLst>
                                      </p:cBhvr>
                                      <p:tavLst>
                                        <p:tav tm="0">
                                          <p:val>
                                            <p:strVal val="#ppt_x-#ppt_w/2"/>
                                          </p:val>
                                        </p:tav>
                                        <p:tav tm="100000">
                                          <p:val>
                                            <p:strVal val="#ppt_x"/>
                                          </p:val>
                                        </p:tav>
                                      </p:tavLst>
                                    </p:anim>
                                    <p:anim calcmode="lin" valueType="num">
                                      <p:cBhvr>
                                        <p:cTn id="8" dur="500" fill="hold"/>
                                        <p:tgtEl>
                                          <p:spTgt spid="404"/>
                                        </p:tgtEl>
                                        <p:attrNameLst>
                                          <p:attrName>ppt_y</p:attrName>
                                        </p:attrNameLst>
                                      </p:cBhvr>
                                      <p:tavLst>
                                        <p:tav tm="0">
                                          <p:val>
                                            <p:strVal val="#ppt_y"/>
                                          </p:val>
                                        </p:tav>
                                        <p:tav tm="100000">
                                          <p:val>
                                            <p:strVal val="#ppt_y"/>
                                          </p:val>
                                        </p:tav>
                                      </p:tavLst>
                                    </p:anim>
                                    <p:anim calcmode="lin" valueType="num">
                                      <p:cBhvr>
                                        <p:cTn id="9" dur="500" fill="hold"/>
                                        <p:tgtEl>
                                          <p:spTgt spid="404"/>
                                        </p:tgtEl>
                                        <p:attrNameLst>
                                          <p:attrName>ppt_w</p:attrName>
                                        </p:attrNameLst>
                                      </p:cBhvr>
                                      <p:tavLst>
                                        <p:tav tm="0">
                                          <p:val>
                                            <p:fltVal val="0"/>
                                          </p:val>
                                        </p:tav>
                                        <p:tav tm="100000">
                                          <p:val>
                                            <p:strVal val="#ppt_w"/>
                                          </p:val>
                                        </p:tav>
                                      </p:tavLst>
                                    </p:anim>
                                    <p:anim calcmode="lin" valueType="num">
                                      <p:cBhvr>
                                        <p:cTn id="10" dur="500" fill="hold"/>
                                        <p:tgtEl>
                                          <p:spTgt spid="40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nodeType="clickEffect">
                                  <p:stCondLst>
                                    <p:cond delay="0"/>
                                  </p:stCondLst>
                                  <p:childTnLst>
                                    <p:set>
                                      <p:cBhvr>
                                        <p:cTn id="14" dur="1" fill="hold">
                                          <p:stCondLst>
                                            <p:cond delay="0"/>
                                          </p:stCondLst>
                                        </p:cTn>
                                        <p:tgtEl>
                                          <p:spTgt spid="407"/>
                                        </p:tgtEl>
                                        <p:attrNameLst>
                                          <p:attrName>style.visibility</p:attrName>
                                        </p:attrNameLst>
                                      </p:cBhvr>
                                      <p:to>
                                        <p:strVal val="visible"/>
                                      </p:to>
                                    </p:set>
                                    <p:anim calcmode="lin" valueType="num">
                                      <p:cBhvr>
                                        <p:cTn id="15" dur="500" fill="hold"/>
                                        <p:tgtEl>
                                          <p:spTgt spid="407"/>
                                        </p:tgtEl>
                                        <p:attrNameLst>
                                          <p:attrName>ppt_x</p:attrName>
                                        </p:attrNameLst>
                                      </p:cBhvr>
                                      <p:tavLst>
                                        <p:tav tm="0">
                                          <p:val>
                                            <p:strVal val="#ppt_x-#ppt_w/2"/>
                                          </p:val>
                                        </p:tav>
                                        <p:tav tm="100000">
                                          <p:val>
                                            <p:strVal val="#ppt_x"/>
                                          </p:val>
                                        </p:tav>
                                      </p:tavLst>
                                    </p:anim>
                                    <p:anim calcmode="lin" valueType="num">
                                      <p:cBhvr>
                                        <p:cTn id="16" dur="500" fill="hold"/>
                                        <p:tgtEl>
                                          <p:spTgt spid="407"/>
                                        </p:tgtEl>
                                        <p:attrNameLst>
                                          <p:attrName>ppt_y</p:attrName>
                                        </p:attrNameLst>
                                      </p:cBhvr>
                                      <p:tavLst>
                                        <p:tav tm="0">
                                          <p:val>
                                            <p:strVal val="#ppt_y"/>
                                          </p:val>
                                        </p:tav>
                                        <p:tav tm="100000">
                                          <p:val>
                                            <p:strVal val="#ppt_y"/>
                                          </p:val>
                                        </p:tav>
                                      </p:tavLst>
                                    </p:anim>
                                    <p:anim calcmode="lin" valueType="num">
                                      <p:cBhvr>
                                        <p:cTn id="17" dur="500" fill="hold"/>
                                        <p:tgtEl>
                                          <p:spTgt spid="407"/>
                                        </p:tgtEl>
                                        <p:attrNameLst>
                                          <p:attrName>ppt_w</p:attrName>
                                        </p:attrNameLst>
                                      </p:cBhvr>
                                      <p:tavLst>
                                        <p:tav tm="0">
                                          <p:val>
                                            <p:fltVal val="0"/>
                                          </p:val>
                                        </p:tav>
                                        <p:tav tm="100000">
                                          <p:val>
                                            <p:strVal val="#ppt_w"/>
                                          </p:val>
                                        </p:tav>
                                      </p:tavLst>
                                    </p:anim>
                                    <p:anim calcmode="lin" valueType="num">
                                      <p:cBhvr>
                                        <p:cTn id="18" dur="500" fill="hold"/>
                                        <p:tgtEl>
                                          <p:spTgt spid="407"/>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p:cTn id="22" dur="1" fill="hold">
                                          <p:stCondLst>
                                            <p:cond delay="0"/>
                                          </p:stCondLst>
                                        </p:cTn>
                                        <p:tgtEl>
                                          <p:spTgt spid="410"/>
                                        </p:tgtEl>
                                        <p:attrNameLst>
                                          <p:attrName>style.visibility</p:attrName>
                                        </p:attrNameLst>
                                      </p:cBhvr>
                                      <p:to>
                                        <p:strVal val="visible"/>
                                      </p:to>
                                    </p:set>
                                    <p:anim calcmode="lin" valueType="num">
                                      <p:cBhvr>
                                        <p:cTn id="23" dur="500" fill="hold"/>
                                        <p:tgtEl>
                                          <p:spTgt spid="410"/>
                                        </p:tgtEl>
                                        <p:attrNameLst>
                                          <p:attrName>ppt_x</p:attrName>
                                        </p:attrNameLst>
                                      </p:cBhvr>
                                      <p:tavLst>
                                        <p:tav tm="0">
                                          <p:val>
                                            <p:strVal val="#ppt_x-#ppt_w/2"/>
                                          </p:val>
                                        </p:tav>
                                        <p:tav tm="100000">
                                          <p:val>
                                            <p:strVal val="#ppt_x"/>
                                          </p:val>
                                        </p:tav>
                                      </p:tavLst>
                                    </p:anim>
                                    <p:anim calcmode="lin" valueType="num">
                                      <p:cBhvr>
                                        <p:cTn id="24" dur="500" fill="hold"/>
                                        <p:tgtEl>
                                          <p:spTgt spid="410"/>
                                        </p:tgtEl>
                                        <p:attrNameLst>
                                          <p:attrName>ppt_y</p:attrName>
                                        </p:attrNameLst>
                                      </p:cBhvr>
                                      <p:tavLst>
                                        <p:tav tm="0">
                                          <p:val>
                                            <p:strVal val="#ppt_y"/>
                                          </p:val>
                                        </p:tav>
                                        <p:tav tm="100000">
                                          <p:val>
                                            <p:strVal val="#ppt_y"/>
                                          </p:val>
                                        </p:tav>
                                      </p:tavLst>
                                    </p:anim>
                                    <p:anim calcmode="lin" valueType="num">
                                      <p:cBhvr>
                                        <p:cTn id="25" dur="500" fill="hold"/>
                                        <p:tgtEl>
                                          <p:spTgt spid="410"/>
                                        </p:tgtEl>
                                        <p:attrNameLst>
                                          <p:attrName>ppt_w</p:attrName>
                                        </p:attrNameLst>
                                      </p:cBhvr>
                                      <p:tavLst>
                                        <p:tav tm="0">
                                          <p:val>
                                            <p:fltVal val="0"/>
                                          </p:val>
                                        </p:tav>
                                        <p:tav tm="100000">
                                          <p:val>
                                            <p:strVal val="#ppt_w"/>
                                          </p:val>
                                        </p:tav>
                                      </p:tavLst>
                                    </p:anim>
                                    <p:anim calcmode="lin" valueType="num">
                                      <p:cBhvr>
                                        <p:cTn id="26" dur="500" fill="hold"/>
                                        <p:tgtEl>
                                          <p:spTgt spid="410"/>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nodeType="clickEffect">
                                  <p:stCondLst>
                                    <p:cond delay="0"/>
                                  </p:stCondLst>
                                  <p:childTnLst>
                                    <p:set>
                                      <p:cBhvr>
                                        <p:cTn id="30" dur="1" fill="hold">
                                          <p:stCondLst>
                                            <p:cond delay="0"/>
                                          </p:stCondLst>
                                        </p:cTn>
                                        <p:tgtEl>
                                          <p:spTgt spid="413"/>
                                        </p:tgtEl>
                                        <p:attrNameLst>
                                          <p:attrName>style.visibility</p:attrName>
                                        </p:attrNameLst>
                                      </p:cBhvr>
                                      <p:to>
                                        <p:strVal val="visible"/>
                                      </p:to>
                                    </p:set>
                                    <p:anim calcmode="lin" valueType="num">
                                      <p:cBhvr>
                                        <p:cTn id="31" dur="500" fill="hold"/>
                                        <p:tgtEl>
                                          <p:spTgt spid="413"/>
                                        </p:tgtEl>
                                        <p:attrNameLst>
                                          <p:attrName>ppt_x</p:attrName>
                                        </p:attrNameLst>
                                      </p:cBhvr>
                                      <p:tavLst>
                                        <p:tav tm="0">
                                          <p:val>
                                            <p:strVal val="#ppt_x-#ppt_w/2"/>
                                          </p:val>
                                        </p:tav>
                                        <p:tav tm="100000">
                                          <p:val>
                                            <p:strVal val="#ppt_x"/>
                                          </p:val>
                                        </p:tav>
                                      </p:tavLst>
                                    </p:anim>
                                    <p:anim calcmode="lin" valueType="num">
                                      <p:cBhvr>
                                        <p:cTn id="32" dur="500" fill="hold"/>
                                        <p:tgtEl>
                                          <p:spTgt spid="413"/>
                                        </p:tgtEl>
                                        <p:attrNameLst>
                                          <p:attrName>ppt_y</p:attrName>
                                        </p:attrNameLst>
                                      </p:cBhvr>
                                      <p:tavLst>
                                        <p:tav tm="0">
                                          <p:val>
                                            <p:strVal val="#ppt_y"/>
                                          </p:val>
                                        </p:tav>
                                        <p:tav tm="100000">
                                          <p:val>
                                            <p:strVal val="#ppt_y"/>
                                          </p:val>
                                        </p:tav>
                                      </p:tavLst>
                                    </p:anim>
                                    <p:anim calcmode="lin" valueType="num">
                                      <p:cBhvr>
                                        <p:cTn id="33" dur="500" fill="hold"/>
                                        <p:tgtEl>
                                          <p:spTgt spid="413"/>
                                        </p:tgtEl>
                                        <p:attrNameLst>
                                          <p:attrName>ppt_w</p:attrName>
                                        </p:attrNameLst>
                                      </p:cBhvr>
                                      <p:tavLst>
                                        <p:tav tm="0">
                                          <p:val>
                                            <p:fltVal val="0"/>
                                          </p:val>
                                        </p:tav>
                                        <p:tav tm="100000">
                                          <p:val>
                                            <p:strVal val="#ppt_w"/>
                                          </p:val>
                                        </p:tav>
                                      </p:tavLst>
                                    </p:anim>
                                    <p:anim calcmode="lin" valueType="num">
                                      <p:cBhvr>
                                        <p:cTn id="34" dur="500" fill="hold"/>
                                        <p:tgtEl>
                                          <p:spTgt spid="413"/>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416"/>
                                        </p:tgtEl>
                                        <p:attrNameLst>
                                          <p:attrName>style.visibility</p:attrName>
                                        </p:attrNameLst>
                                      </p:cBhvr>
                                      <p:to>
                                        <p:strVal val="visible"/>
                                      </p:to>
                                    </p:set>
                                    <p:anim calcmode="lin" valueType="num">
                                      <p:cBhvr>
                                        <p:cTn id="39" dur="500" fill="hold"/>
                                        <p:tgtEl>
                                          <p:spTgt spid="416"/>
                                        </p:tgtEl>
                                        <p:attrNameLst>
                                          <p:attrName>ppt_x</p:attrName>
                                        </p:attrNameLst>
                                      </p:cBhvr>
                                      <p:tavLst>
                                        <p:tav tm="0">
                                          <p:val>
                                            <p:strVal val="#ppt_x-#ppt_w/2"/>
                                          </p:val>
                                        </p:tav>
                                        <p:tav tm="100000">
                                          <p:val>
                                            <p:strVal val="#ppt_x"/>
                                          </p:val>
                                        </p:tav>
                                      </p:tavLst>
                                    </p:anim>
                                    <p:anim calcmode="lin" valueType="num">
                                      <p:cBhvr>
                                        <p:cTn id="40" dur="500" fill="hold"/>
                                        <p:tgtEl>
                                          <p:spTgt spid="416"/>
                                        </p:tgtEl>
                                        <p:attrNameLst>
                                          <p:attrName>ppt_y</p:attrName>
                                        </p:attrNameLst>
                                      </p:cBhvr>
                                      <p:tavLst>
                                        <p:tav tm="0">
                                          <p:val>
                                            <p:strVal val="#ppt_y"/>
                                          </p:val>
                                        </p:tav>
                                        <p:tav tm="100000">
                                          <p:val>
                                            <p:strVal val="#ppt_y"/>
                                          </p:val>
                                        </p:tav>
                                      </p:tavLst>
                                    </p:anim>
                                    <p:anim calcmode="lin" valueType="num">
                                      <p:cBhvr>
                                        <p:cTn id="41" dur="500" fill="hold"/>
                                        <p:tgtEl>
                                          <p:spTgt spid="416"/>
                                        </p:tgtEl>
                                        <p:attrNameLst>
                                          <p:attrName>ppt_w</p:attrName>
                                        </p:attrNameLst>
                                      </p:cBhvr>
                                      <p:tavLst>
                                        <p:tav tm="0">
                                          <p:val>
                                            <p:fltVal val="0"/>
                                          </p:val>
                                        </p:tav>
                                        <p:tav tm="100000">
                                          <p:val>
                                            <p:strVal val="#ppt_w"/>
                                          </p:val>
                                        </p:tav>
                                      </p:tavLst>
                                    </p:anim>
                                    <p:anim calcmode="lin" valueType="num">
                                      <p:cBhvr>
                                        <p:cTn id="42" dur="500" fill="hold"/>
                                        <p:tgtEl>
                                          <p:spTgt spid="4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Rectangle 2"/>
          <p:cNvSpPr>
            <a:spLocks noGrp="1" noChangeArrowheads="1"/>
          </p:cNvSpPr>
          <p:nvPr>
            <p:ph type="title"/>
          </p:nvPr>
        </p:nvSpPr>
        <p:spPr>
          <a:xfrm>
            <a:off x="823913" y="476250"/>
            <a:ext cx="8301037" cy="350838"/>
          </a:xfrm>
        </p:spPr>
        <p:txBody>
          <a:bodyPr>
            <a:normAutofit fontScale="90000"/>
          </a:bodyPr>
          <a:lstStyle/>
          <a:p>
            <a:r>
              <a:rPr lang="de-DE"/>
              <a:t>Barre d‘outils du SIMATIC Manager</a:t>
            </a:r>
          </a:p>
        </p:txBody>
      </p:sp>
      <p:sp>
        <p:nvSpPr>
          <p:cNvPr id="5" name="Espace réservé de la date 4"/>
          <p:cNvSpPr>
            <a:spLocks noGrp="1"/>
          </p:cNvSpPr>
          <p:nvPr>
            <p:ph type="dt" sz="half" idx="10"/>
          </p:nvPr>
        </p:nvSpPr>
        <p:spPr>
          <a:xfrm>
            <a:off x="2024042"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8</a:t>
            </a:fld>
            <a:endParaRPr lang="fr-FR"/>
          </a:p>
        </p:txBody>
      </p:sp>
      <p:grpSp>
        <p:nvGrpSpPr>
          <p:cNvPr id="282" name="Group 51"/>
          <p:cNvGrpSpPr>
            <a:grpSpLocks/>
          </p:cNvGrpSpPr>
          <p:nvPr/>
        </p:nvGrpSpPr>
        <p:grpSpPr bwMode="auto">
          <a:xfrm>
            <a:off x="974725" y="3429000"/>
            <a:ext cx="2759075" cy="2743200"/>
            <a:chOff x="614" y="2160"/>
            <a:chExt cx="1738" cy="1728"/>
          </a:xfrm>
        </p:grpSpPr>
        <p:sp>
          <p:nvSpPr>
            <p:cNvPr id="283" name="Rectangle 52"/>
            <p:cNvSpPr>
              <a:spLocks noChangeArrowheads="1"/>
            </p:cNvSpPr>
            <p:nvPr/>
          </p:nvSpPr>
          <p:spPr bwMode="auto">
            <a:xfrm>
              <a:off x="624" y="2352"/>
              <a:ext cx="1728" cy="1536"/>
            </a:xfrm>
            <a:prstGeom prst="rect">
              <a:avLst/>
            </a:prstGeom>
            <a:gradFill rotWithShape="0">
              <a:gsLst>
                <a:gs pos="0">
                  <a:srgbClr val="FFFFCC"/>
                </a:gs>
                <a:gs pos="50000">
                  <a:srgbClr val="FFFFCC">
                    <a:gamma/>
                    <a:tint val="30196"/>
                    <a:invGamma/>
                  </a:srgbClr>
                </a:gs>
                <a:gs pos="100000">
                  <a:srgbClr val="FFFFCC"/>
                </a:gs>
              </a:gsLst>
              <a:lin ang="0" scaled="1"/>
            </a:gradFill>
            <a:ln w="12700">
              <a:solidFill>
                <a:schemeClr val="tx1"/>
              </a:solidFill>
              <a:miter lim="800000"/>
              <a:headEnd/>
              <a:tailEnd/>
            </a:ln>
            <a:effectLst/>
          </p:spPr>
          <p:txBody>
            <a:bodyPr wrap="none" anchor="ctr"/>
            <a:lstStyle/>
            <a:p>
              <a:endParaRPr lang="fr-FR"/>
            </a:p>
          </p:txBody>
        </p:sp>
        <p:sp>
          <p:nvSpPr>
            <p:cNvPr id="284" name="Rectangle 53"/>
            <p:cNvSpPr>
              <a:spLocks noChangeArrowheads="1"/>
            </p:cNvSpPr>
            <p:nvPr/>
          </p:nvSpPr>
          <p:spPr bwMode="auto">
            <a:xfrm>
              <a:off x="624" y="2160"/>
              <a:ext cx="1728" cy="192"/>
            </a:xfrm>
            <a:prstGeom prst="rect">
              <a:avLst/>
            </a:prstGeom>
            <a:gradFill rotWithShape="0">
              <a:gsLst>
                <a:gs pos="0">
                  <a:srgbClr val="FFFFCC"/>
                </a:gs>
                <a:gs pos="50000">
                  <a:srgbClr val="FFFFCC">
                    <a:gamma/>
                    <a:tint val="30196"/>
                    <a:invGamma/>
                  </a:srgbClr>
                </a:gs>
                <a:gs pos="100000">
                  <a:srgbClr val="FFFFCC"/>
                </a:gs>
              </a:gsLst>
              <a:lin ang="0" scaled="1"/>
            </a:gradFill>
            <a:ln w="12700">
              <a:solidFill>
                <a:schemeClr val="tx1"/>
              </a:solidFill>
              <a:miter lim="800000"/>
              <a:headEnd/>
              <a:tailEnd/>
            </a:ln>
            <a:effectLst/>
          </p:spPr>
          <p:txBody>
            <a:bodyPr wrap="none" anchor="ctr"/>
            <a:lstStyle/>
            <a:p>
              <a:endParaRPr lang="fr-FR"/>
            </a:p>
          </p:txBody>
        </p:sp>
        <p:pic>
          <p:nvPicPr>
            <p:cNvPr id="285" name="Picture 54" descr="S7_NEU1"/>
            <p:cNvPicPr>
              <a:picLocks noChangeAspect="1" noChangeArrowheads="1"/>
            </p:cNvPicPr>
            <p:nvPr/>
          </p:nvPicPr>
          <p:blipFill>
            <a:blip r:embed="rId3"/>
            <a:srcRect/>
            <a:stretch>
              <a:fillRect/>
            </a:stretch>
          </p:blipFill>
          <p:spPr bwMode="auto">
            <a:xfrm>
              <a:off x="717" y="2504"/>
              <a:ext cx="384" cy="187"/>
            </a:xfrm>
            <a:prstGeom prst="rect">
              <a:avLst/>
            </a:prstGeom>
            <a:gradFill rotWithShape="0">
              <a:gsLst>
                <a:gs pos="0">
                  <a:srgbClr val="FFFFCC"/>
                </a:gs>
                <a:gs pos="50000">
                  <a:srgbClr val="FFFFCC">
                    <a:gamma/>
                    <a:tint val="30196"/>
                    <a:invGamma/>
                  </a:srgbClr>
                </a:gs>
                <a:gs pos="100000">
                  <a:srgbClr val="FFFFCC"/>
                </a:gs>
              </a:gsLst>
              <a:lin ang="0" scaled="1"/>
            </a:gradFill>
          </p:spPr>
        </p:pic>
        <p:sp>
          <p:nvSpPr>
            <p:cNvPr id="286" name="Rectangle 55"/>
            <p:cNvSpPr>
              <a:spLocks noChangeArrowheads="1"/>
            </p:cNvSpPr>
            <p:nvPr/>
          </p:nvSpPr>
          <p:spPr bwMode="auto">
            <a:xfrm>
              <a:off x="720" y="2496"/>
              <a:ext cx="384" cy="192"/>
            </a:xfrm>
            <a:prstGeom prst="rect">
              <a:avLst/>
            </a:prstGeom>
            <a:noFill/>
            <a:ln w="12700">
              <a:solidFill>
                <a:schemeClr val="tx1"/>
              </a:solidFill>
              <a:miter lim="800000"/>
              <a:headEnd/>
              <a:tailEnd/>
            </a:ln>
            <a:effectLst/>
          </p:spPr>
          <p:txBody>
            <a:bodyPr wrap="none" anchor="ctr"/>
            <a:lstStyle/>
            <a:p>
              <a:endParaRPr lang="fr-FR"/>
            </a:p>
          </p:txBody>
        </p:sp>
        <p:pic>
          <p:nvPicPr>
            <p:cNvPr id="287" name="Picture 56" descr="S7_NEU2"/>
            <p:cNvPicPr>
              <a:picLocks noChangeAspect="1" noChangeArrowheads="1"/>
            </p:cNvPicPr>
            <p:nvPr/>
          </p:nvPicPr>
          <p:blipFill>
            <a:blip r:embed="rId4"/>
            <a:srcRect/>
            <a:stretch>
              <a:fillRect/>
            </a:stretch>
          </p:blipFill>
          <p:spPr bwMode="auto">
            <a:xfrm>
              <a:off x="720" y="2874"/>
              <a:ext cx="576" cy="198"/>
            </a:xfrm>
            <a:prstGeom prst="rect">
              <a:avLst/>
            </a:prstGeom>
            <a:gradFill rotWithShape="0">
              <a:gsLst>
                <a:gs pos="0">
                  <a:srgbClr val="FFFFCC"/>
                </a:gs>
                <a:gs pos="50000">
                  <a:srgbClr val="FFFFCC">
                    <a:gamma/>
                    <a:tint val="30196"/>
                    <a:invGamma/>
                  </a:srgbClr>
                </a:gs>
                <a:gs pos="100000">
                  <a:srgbClr val="FFFFCC"/>
                </a:gs>
              </a:gsLst>
              <a:lin ang="0" scaled="1"/>
            </a:gradFill>
          </p:spPr>
        </p:pic>
        <p:pic>
          <p:nvPicPr>
            <p:cNvPr id="288" name="Picture 57" descr="S7_NEU3"/>
            <p:cNvPicPr>
              <a:picLocks noChangeAspect="1" noChangeArrowheads="1"/>
            </p:cNvPicPr>
            <p:nvPr/>
          </p:nvPicPr>
          <p:blipFill>
            <a:blip r:embed="rId5"/>
            <a:srcRect/>
            <a:stretch>
              <a:fillRect/>
            </a:stretch>
          </p:blipFill>
          <p:spPr bwMode="auto">
            <a:xfrm>
              <a:off x="720" y="3222"/>
              <a:ext cx="960" cy="186"/>
            </a:xfrm>
            <a:prstGeom prst="rect">
              <a:avLst/>
            </a:prstGeom>
            <a:gradFill rotWithShape="0">
              <a:gsLst>
                <a:gs pos="0">
                  <a:srgbClr val="FFFFCC"/>
                </a:gs>
                <a:gs pos="50000">
                  <a:srgbClr val="FFFFCC">
                    <a:gamma/>
                    <a:tint val="30196"/>
                    <a:invGamma/>
                  </a:srgbClr>
                </a:gs>
                <a:gs pos="100000">
                  <a:srgbClr val="FFFFCC"/>
                </a:gs>
              </a:gsLst>
              <a:lin ang="0" scaled="1"/>
            </a:gradFill>
          </p:spPr>
        </p:pic>
        <p:sp>
          <p:nvSpPr>
            <p:cNvPr id="289" name="Text Box 58"/>
            <p:cNvSpPr txBox="1">
              <a:spLocks noChangeArrowheads="1"/>
            </p:cNvSpPr>
            <p:nvPr/>
          </p:nvSpPr>
          <p:spPr bwMode="auto">
            <a:xfrm>
              <a:off x="614" y="2190"/>
              <a:ext cx="1015" cy="162"/>
            </a:xfrm>
            <a:prstGeom prst="rect">
              <a:avLst/>
            </a:prstGeom>
            <a:noFill/>
            <a:ln w="12700">
              <a:noFill/>
              <a:miter lim="800000"/>
              <a:headEnd/>
              <a:tailEnd/>
            </a:ln>
            <a:effectLst/>
          </p:spPr>
          <p:txBody>
            <a:bodyPr wrap="none">
              <a:spAutoFit/>
            </a:bodyPr>
            <a:lstStyle/>
            <a:p>
              <a:pPr defTabSz="762000"/>
              <a:r>
                <a:rPr lang="de-DE" sz="1200" b="0"/>
                <a:t>Boutons de Windows</a:t>
              </a:r>
            </a:p>
          </p:txBody>
        </p:sp>
        <p:sp>
          <p:nvSpPr>
            <p:cNvPr id="290" name="Rectangle 59"/>
            <p:cNvSpPr>
              <a:spLocks noChangeArrowheads="1"/>
            </p:cNvSpPr>
            <p:nvPr/>
          </p:nvSpPr>
          <p:spPr bwMode="auto">
            <a:xfrm>
              <a:off x="720" y="2880"/>
              <a:ext cx="576" cy="192"/>
            </a:xfrm>
            <a:prstGeom prst="rect">
              <a:avLst/>
            </a:prstGeom>
            <a:noFill/>
            <a:ln w="12700">
              <a:solidFill>
                <a:schemeClr val="tx1"/>
              </a:solidFill>
              <a:miter lim="800000"/>
              <a:headEnd/>
              <a:tailEnd/>
            </a:ln>
            <a:effectLst/>
          </p:spPr>
          <p:txBody>
            <a:bodyPr wrap="none" anchor="ctr"/>
            <a:lstStyle/>
            <a:p>
              <a:endParaRPr lang="fr-FR"/>
            </a:p>
          </p:txBody>
        </p:sp>
        <p:sp>
          <p:nvSpPr>
            <p:cNvPr id="291" name="Rectangle 60"/>
            <p:cNvSpPr>
              <a:spLocks noChangeArrowheads="1"/>
            </p:cNvSpPr>
            <p:nvPr/>
          </p:nvSpPr>
          <p:spPr bwMode="auto">
            <a:xfrm>
              <a:off x="720" y="3216"/>
              <a:ext cx="960" cy="192"/>
            </a:xfrm>
            <a:prstGeom prst="rect">
              <a:avLst/>
            </a:prstGeom>
            <a:noFill/>
            <a:ln w="12700">
              <a:solidFill>
                <a:schemeClr val="tx1"/>
              </a:solidFill>
              <a:miter lim="800000"/>
              <a:headEnd/>
              <a:tailEnd/>
            </a:ln>
            <a:effectLst/>
          </p:spPr>
          <p:txBody>
            <a:bodyPr wrap="none" anchor="ctr"/>
            <a:lstStyle/>
            <a:p>
              <a:endParaRPr lang="fr-FR"/>
            </a:p>
          </p:txBody>
        </p:sp>
      </p:grpSp>
      <p:pic>
        <p:nvPicPr>
          <p:cNvPr id="292" name="Picture 62"/>
          <p:cNvPicPr>
            <a:picLocks noChangeAspect="1" noChangeArrowheads="1"/>
          </p:cNvPicPr>
          <p:nvPr/>
        </p:nvPicPr>
        <p:blipFill>
          <a:blip r:embed="rId6"/>
          <a:srcRect/>
          <a:stretch>
            <a:fillRect/>
          </a:stretch>
        </p:blipFill>
        <p:spPr bwMode="auto">
          <a:xfrm>
            <a:off x="1295400" y="914400"/>
            <a:ext cx="7391400" cy="2352675"/>
          </a:xfrm>
          <a:prstGeom prst="rect">
            <a:avLst/>
          </a:prstGeom>
          <a:noFill/>
          <a:ln w="12700">
            <a:noFill/>
            <a:miter lim="800000"/>
            <a:headEnd/>
            <a:tailEnd/>
          </a:ln>
          <a:effectLst/>
        </p:spPr>
      </p:pic>
      <p:grpSp>
        <p:nvGrpSpPr>
          <p:cNvPr id="293" name="Group 63"/>
          <p:cNvGrpSpPr>
            <a:grpSpLocks/>
          </p:cNvGrpSpPr>
          <p:nvPr/>
        </p:nvGrpSpPr>
        <p:grpSpPr bwMode="auto">
          <a:xfrm>
            <a:off x="3962400" y="3429000"/>
            <a:ext cx="5029200" cy="2743200"/>
            <a:chOff x="2496" y="2160"/>
            <a:chExt cx="3168" cy="1728"/>
          </a:xfrm>
        </p:grpSpPr>
        <p:grpSp>
          <p:nvGrpSpPr>
            <p:cNvPr id="294" name="Group 64"/>
            <p:cNvGrpSpPr>
              <a:grpSpLocks/>
            </p:cNvGrpSpPr>
            <p:nvPr/>
          </p:nvGrpSpPr>
          <p:grpSpPr bwMode="auto">
            <a:xfrm>
              <a:off x="2496" y="2160"/>
              <a:ext cx="3168" cy="1728"/>
              <a:chOff x="2496" y="2160"/>
              <a:chExt cx="3168" cy="1728"/>
            </a:xfrm>
          </p:grpSpPr>
          <p:sp>
            <p:nvSpPr>
              <p:cNvPr id="296" name="Rectangle 65"/>
              <p:cNvSpPr>
                <a:spLocks noChangeArrowheads="1"/>
              </p:cNvSpPr>
              <p:nvPr/>
            </p:nvSpPr>
            <p:spPr bwMode="auto">
              <a:xfrm>
                <a:off x="2496" y="2352"/>
                <a:ext cx="3168" cy="1536"/>
              </a:xfrm>
              <a:prstGeom prst="rect">
                <a:avLst/>
              </a:prstGeom>
              <a:gradFill rotWithShape="0">
                <a:gsLst>
                  <a:gs pos="0">
                    <a:srgbClr val="DBFFB8"/>
                  </a:gs>
                  <a:gs pos="50000">
                    <a:srgbClr val="DBFFB8">
                      <a:gamma/>
                      <a:tint val="30196"/>
                      <a:invGamma/>
                    </a:srgbClr>
                  </a:gs>
                  <a:gs pos="100000">
                    <a:srgbClr val="DBFFB8"/>
                  </a:gs>
                </a:gsLst>
                <a:lin ang="0" scaled="1"/>
              </a:gradFill>
              <a:ln w="12700">
                <a:solidFill>
                  <a:schemeClr val="tx1"/>
                </a:solidFill>
                <a:miter lim="800000"/>
                <a:headEnd/>
                <a:tailEnd/>
              </a:ln>
              <a:effectLst/>
            </p:spPr>
            <p:txBody>
              <a:bodyPr wrap="none" anchor="ctr"/>
              <a:lstStyle/>
              <a:p>
                <a:endParaRPr lang="fr-FR"/>
              </a:p>
            </p:txBody>
          </p:sp>
          <p:pic>
            <p:nvPicPr>
              <p:cNvPr id="297" name="Picture 66" descr="S7_NEU4"/>
              <p:cNvPicPr>
                <a:picLocks noChangeAspect="1" noChangeArrowheads="1"/>
              </p:cNvPicPr>
              <p:nvPr/>
            </p:nvPicPr>
            <p:blipFill>
              <a:blip r:embed="rId7"/>
              <a:srcRect l="3125" t="5208" r="4688"/>
              <a:stretch>
                <a:fillRect/>
              </a:stretch>
            </p:blipFill>
            <p:spPr bwMode="auto">
              <a:xfrm>
                <a:off x="2592" y="2400"/>
                <a:ext cx="177" cy="182"/>
              </a:xfrm>
              <a:prstGeom prst="rect">
                <a:avLst/>
              </a:prstGeom>
              <a:noFill/>
            </p:spPr>
          </p:pic>
          <p:pic>
            <p:nvPicPr>
              <p:cNvPr id="298" name="Picture 67" descr="S7_NEU5"/>
              <p:cNvPicPr>
                <a:picLocks noChangeAspect="1" noChangeArrowheads="1"/>
              </p:cNvPicPr>
              <p:nvPr/>
            </p:nvPicPr>
            <p:blipFill>
              <a:blip r:embed="rId8"/>
              <a:srcRect l="6250"/>
              <a:stretch>
                <a:fillRect/>
              </a:stretch>
            </p:blipFill>
            <p:spPr bwMode="auto">
              <a:xfrm>
                <a:off x="2592" y="2579"/>
                <a:ext cx="180" cy="177"/>
              </a:xfrm>
              <a:prstGeom prst="rect">
                <a:avLst/>
              </a:prstGeom>
              <a:noFill/>
            </p:spPr>
          </p:pic>
          <p:pic>
            <p:nvPicPr>
              <p:cNvPr id="299" name="Picture 68" descr="S7_NEU6"/>
              <p:cNvPicPr>
                <a:picLocks noChangeAspect="1" noChangeArrowheads="1"/>
              </p:cNvPicPr>
              <p:nvPr/>
            </p:nvPicPr>
            <p:blipFill>
              <a:blip r:embed="rId9"/>
              <a:srcRect l="7292"/>
              <a:stretch>
                <a:fillRect/>
              </a:stretch>
            </p:blipFill>
            <p:spPr bwMode="auto">
              <a:xfrm>
                <a:off x="2597" y="2756"/>
                <a:ext cx="178" cy="176"/>
              </a:xfrm>
              <a:prstGeom prst="rect">
                <a:avLst/>
              </a:prstGeom>
              <a:noFill/>
            </p:spPr>
          </p:pic>
          <p:sp>
            <p:nvSpPr>
              <p:cNvPr id="300" name="Rectangle 69"/>
              <p:cNvSpPr>
                <a:spLocks noChangeArrowheads="1"/>
              </p:cNvSpPr>
              <p:nvPr/>
            </p:nvSpPr>
            <p:spPr bwMode="auto">
              <a:xfrm>
                <a:off x="2496" y="2160"/>
                <a:ext cx="3168" cy="192"/>
              </a:xfrm>
              <a:prstGeom prst="rect">
                <a:avLst/>
              </a:prstGeom>
              <a:gradFill rotWithShape="0">
                <a:gsLst>
                  <a:gs pos="0">
                    <a:srgbClr val="DBFFB8"/>
                  </a:gs>
                  <a:gs pos="50000">
                    <a:srgbClr val="DBFFB8">
                      <a:gamma/>
                      <a:tint val="30196"/>
                      <a:invGamma/>
                    </a:srgbClr>
                  </a:gs>
                  <a:gs pos="100000">
                    <a:srgbClr val="DBFFB8"/>
                  </a:gs>
                </a:gsLst>
                <a:lin ang="0" scaled="1"/>
              </a:gradFill>
              <a:ln w="12700">
                <a:solidFill>
                  <a:schemeClr val="tx1"/>
                </a:solidFill>
                <a:miter lim="800000"/>
                <a:headEnd/>
                <a:tailEnd/>
              </a:ln>
              <a:effectLst/>
            </p:spPr>
            <p:txBody>
              <a:bodyPr wrap="none" anchor="ctr"/>
              <a:lstStyle/>
              <a:p>
                <a:endParaRPr lang="fr-FR"/>
              </a:p>
            </p:txBody>
          </p:sp>
          <p:sp>
            <p:nvSpPr>
              <p:cNvPr id="301" name="Text Box 70"/>
              <p:cNvSpPr txBox="1">
                <a:spLocks noChangeArrowheads="1"/>
              </p:cNvSpPr>
              <p:nvPr/>
            </p:nvSpPr>
            <p:spPr bwMode="auto">
              <a:xfrm>
                <a:off x="2496" y="2190"/>
                <a:ext cx="958" cy="162"/>
              </a:xfrm>
              <a:prstGeom prst="rect">
                <a:avLst/>
              </a:prstGeom>
              <a:noFill/>
              <a:ln w="12700">
                <a:noFill/>
                <a:miter lim="800000"/>
                <a:headEnd/>
                <a:tailEnd/>
              </a:ln>
              <a:effectLst/>
            </p:spPr>
            <p:txBody>
              <a:bodyPr wrap="none">
                <a:spAutoFit/>
              </a:bodyPr>
              <a:lstStyle/>
              <a:p>
                <a:pPr defTabSz="762000"/>
                <a:r>
                  <a:rPr lang="de-DE" sz="1200" b="0"/>
                  <a:t>Boutons de STEP 7</a:t>
                </a:r>
              </a:p>
            </p:txBody>
          </p:sp>
          <p:sp>
            <p:nvSpPr>
              <p:cNvPr id="302" name="Text Box 71"/>
              <p:cNvSpPr txBox="1">
                <a:spLocks noChangeArrowheads="1"/>
              </p:cNvSpPr>
              <p:nvPr/>
            </p:nvSpPr>
            <p:spPr bwMode="auto">
              <a:xfrm>
                <a:off x="3837" y="2348"/>
                <a:ext cx="1680" cy="1519"/>
              </a:xfrm>
              <a:prstGeom prst="rect">
                <a:avLst/>
              </a:prstGeom>
              <a:noFill/>
              <a:ln w="12700">
                <a:noFill/>
                <a:miter lim="800000"/>
                <a:headEnd/>
                <a:tailEnd/>
              </a:ln>
              <a:effectLst/>
            </p:spPr>
            <p:txBody>
              <a:bodyPr wrap="none">
                <a:spAutoFit/>
              </a:bodyPr>
              <a:lstStyle/>
              <a:p>
                <a:pPr defTabSz="762000">
                  <a:lnSpc>
                    <a:spcPct val="160000"/>
                  </a:lnSpc>
                </a:pPr>
                <a:r>
                  <a:rPr lang="de-DE" sz="1200" b="0"/>
                  <a:t>Partenaires accessibles</a:t>
                </a:r>
              </a:p>
              <a:p>
                <a:pPr defTabSz="762000">
                  <a:lnSpc>
                    <a:spcPct val="160000"/>
                  </a:lnSpc>
                </a:pPr>
                <a:r>
                  <a:rPr lang="de-DE" sz="1200" b="0"/>
                  <a:t>Carte mémoire S7</a:t>
                </a:r>
              </a:p>
              <a:p>
                <a:pPr defTabSz="762000">
                  <a:lnSpc>
                    <a:spcPct val="160000"/>
                  </a:lnSpc>
                </a:pPr>
                <a:r>
                  <a:rPr lang="de-DE" sz="1200" b="0"/>
                  <a:t>Chargement dans l‘automate</a:t>
                </a:r>
              </a:p>
              <a:p>
                <a:pPr defTabSz="762000">
                  <a:lnSpc>
                    <a:spcPct val="160000"/>
                  </a:lnSpc>
                </a:pPr>
                <a:r>
                  <a:rPr lang="de-DE" sz="1200" b="0"/>
                  <a:t>Définition du filtre</a:t>
                </a:r>
              </a:p>
              <a:p>
                <a:pPr defTabSz="762000">
                  <a:lnSpc>
                    <a:spcPct val="160000"/>
                  </a:lnSpc>
                </a:pPr>
                <a:r>
                  <a:rPr lang="de-DE" sz="1200" b="0"/>
                  <a:t>Appel du filtre</a:t>
                </a:r>
              </a:p>
              <a:p>
                <a:pPr defTabSz="762000">
                  <a:lnSpc>
                    <a:spcPct val="160000"/>
                  </a:lnSpc>
                </a:pPr>
                <a:r>
                  <a:rPr lang="de-DE" sz="1200" b="0"/>
                  <a:t>Simulation de modules (S7-PLCSIM)</a:t>
                </a:r>
              </a:p>
              <a:p>
                <a:pPr defTabSz="762000">
                  <a:lnSpc>
                    <a:spcPct val="160000"/>
                  </a:lnSpc>
                </a:pPr>
                <a:r>
                  <a:rPr lang="de-DE" sz="1200" b="0"/>
                  <a:t>Configuration des réseaux (Netpro)</a:t>
                </a:r>
              </a:p>
              <a:p>
                <a:pPr defTabSz="762000">
                  <a:lnSpc>
                    <a:spcPct val="150000"/>
                  </a:lnSpc>
                </a:pPr>
                <a:r>
                  <a:rPr lang="de-DE" sz="1200" b="0"/>
                  <a:t>Disposition des fenêtres</a:t>
                </a:r>
              </a:p>
            </p:txBody>
          </p:sp>
          <p:pic>
            <p:nvPicPr>
              <p:cNvPr id="303" name="Picture 72" descr="S7_NEU8"/>
              <p:cNvPicPr>
                <a:picLocks noChangeAspect="1" noChangeArrowheads="1"/>
              </p:cNvPicPr>
              <p:nvPr/>
            </p:nvPicPr>
            <p:blipFill>
              <a:blip r:embed="rId10"/>
              <a:srcRect l="6250" t="2174"/>
              <a:stretch>
                <a:fillRect/>
              </a:stretch>
            </p:blipFill>
            <p:spPr bwMode="auto">
              <a:xfrm>
                <a:off x="2596" y="2931"/>
                <a:ext cx="180" cy="180"/>
              </a:xfrm>
              <a:prstGeom prst="rect">
                <a:avLst/>
              </a:prstGeom>
              <a:noFill/>
            </p:spPr>
          </p:pic>
          <p:pic>
            <p:nvPicPr>
              <p:cNvPr id="304" name="Picture 73" descr="S7_NEU9"/>
              <p:cNvPicPr>
                <a:picLocks noChangeAspect="1" noChangeArrowheads="1"/>
              </p:cNvPicPr>
              <p:nvPr/>
            </p:nvPicPr>
            <p:blipFill>
              <a:blip r:embed="rId11"/>
              <a:srcRect/>
              <a:stretch>
                <a:fillRect/>
              </a:stretch>
            </p:blipFill>
            <p:spPr bwMode="auto">
              <a:xfrm>
                <a:off x="2593" y="3305"/>
                <a:ext cx="192" cy="169"/>
              </a:xfrm>
              <a:prstGeom prst="rect">
                <a:avLst/>
              </a:prstGeom>
              <a:noFill/>
            </p:spPr>
          </p:pic>
          <p:sp>
            <p:nvSpPr>
              <p:cNvPr id="305" name="Freeform 74"/>
              <p:cNvSpPr>
                <a:spLocks/>
              </p:cNvSpPr>
              <p:nvPr/>
            </p:nvSpPr>
            <p:spPr bwMode="auto">
              <a:xfrm>
                <a:off x="2626" y="3332"/>
                <a:ext cx="124" cy="109"/>
              </a:xfrm>
              <a:custGeom>
                <a:avLst/>
                <a:gdLst/>
                <a:ahLst/>
                <a:cxnLst>
                  <a:cxn ang="0">
                    <a:pos x="56" y="18"/>
                  </a:cxn>
                  <a:cxn ang="0">
                    <a:pos x="74" y="6"/>
                  </a:cxn>
                  <a:cxn ang="0">
                    <a:pos x="89" y="0"/>
                  </a:cxn>
                  <a:cxn ang="0">
                    <a:pos x="111" y="6"/>
                  </a:cxn>
                  <a:cxn ang="0">
                    <a:pos x="122" y="24"/>
                  </a:cxn>
                  <a:cxn ang="0">
                    <a:pos x="114" y="60"/>
                  </a:cxn>
                  <a:cxn ang="0">
                    <a:pos x="122" y="73"/>
                  </a:cxn>
                  <a:cxn ang="0">
                    <a:pos x="80" y="109"/>
                  </a:cxn>
                  <a:cxn ang="0">
                    <a:pos x="27" y="109"/>
                  </a:cxn>
                  <a:cxn ang="0">
                    <a:pos x="8" y="97"/>
                  </a:cxn>
                  <a:cxn ang="0">
                    <a:pos x="3" y="84"/>
                  </a:cxn>
                  <a:cxn ang="0">
                    <a:pos x="14" y="63"/>
                  </a:cxn>
                  <a:cxn ang="0">
                    <a:pos x="3" y="46"/>
                  </a:cxn>
                  <a:cxn ang="0">
                    <a:pos x="12" y="15"/>
                  </a:cxn>
                  <a:cxn ang="0">
                    <a:pos x="41" y="0"/>
                  </a:cxn>
                  <a:cxn ang="0">
                    <a:pos x="57" y="9"/>
                  </a:cxn>
                  <a:cxn ang="0">
                    <a:pos x="56" y="18"/>
                  </a:cxn>
                </a:cxnLst>
                <a:rect l="0" t="0" r="r" b="b"/>
                <a:pathLst>
                  <a:path w="124" h="109">
                    <a:moveTo>
                      <a:pt x="56" y="18"/>
                    </a:moveTo>
                    <a:cubicBezTo>
                      <a:pt x="58" y="6"/>
                      <a:pt x="62" y="7"/>
                      <a:pt x="74" y="6"/>
                    </a:cubicBezTo>
                    <a:cubicBezTo>
                      <a:pt x="79" y="3"/>
                      <a:pt x="83" y="1"/>
                      <a:pt x="89" y="0"/>
                    </a:cubicBezTo>
                    <a:cubicBezTo>
                      <a:pt x="101" y="1"/>
                      <a:pt x="102" y="1"/>
                      <a:pt x="111" y="6"/>
                    </a:cubicBezTo>
                    <a:cubicBezTo>
                      <a:pt x="115" y="12"/>
                      <a:pt x="118" y="18"/>
                      <a:pt x="122" y="24"/>
                    </a:cubicBezTo>
                    <a:cubicBezTo>
                      <a:pt x="124" y="39"/>
                      <a:pt x="121" y="48"/>
                      <a:pt x="114" y="60"/>
                    </a:cubicBezTo>
                    <a:cubicBezTo>
                      <a:pt x="116" y="65"/>
                      <a:pt x="120" y="68"/>
                      <a:pt x="122" y="73"/>
                    </a:cubicBezTo>
                    <a:cubicBezTo>
                      <a:pt x="118" y="100"/>
                      <a:pt x="108" y="109"/>
                      <a:pt x="80" y="109"/>
                    </a:cubicBezTo>
                    <a:lnTo>
                      <a:pt x="27" y="109"/>
                    </a:lnTo>
                    <a:cubicBezTo>
                      <a:pt x="21" y="104"/>
                      <a:pt x="14" y="102"/>
                      <a:pt x="8" y="97"/>
                    </a:cubicBezTo>
                    <a:cubicBezTo>
                      <a:pt x="6" y="93"/>
                      <a:pt x="5" y="88"/>
                      <a:pt x="3" y="84"/>
                    </a:cubicBezTo>
                    <a:cubicBezTo>
                      <a:pt x="0" y="71"/>
                      <a:pt x="1" y="65"/>
                      <a:pt x="14" y="63"/>
                    </a:cubicBezTo>
                    <a:cubicBezTo>
                      <a:pt x="8" y="59"/>
                      <a:pt x="6" y="53"/>
                      <a:pt x="3" y="46"/>
                    </a:cubicBezTo>
                    <a:cubicBezTo>
                      <a:pt x="5" y="27"/>
                      <a:pt x="0" y="24"/>
                      <a:pt x="12" y="15"/>
                    </a:cubicBezTo>
                    <a:cubicBezTo>
                      <a:pt x="17" y="4"/>
                      <a:pt x="30" y="2"/>
                      <a:pt x="41" y="0"/>
                    </a:cubicBezTo>
                    <a:cubicBezTo>
                      <a:pt x="49" y="1"/>
                      <a:pt x="51" y="4"/>
                      <a:pt x="57" y="9"/>
                    </a:cubicBezTo>
                    <a:cubicBezTo>
                      <a:pt x="60" y="15"/>
                      <a:pt x="60" y="12"/>
                      <a:pt x="56" y="18"/>
                    </a:cubicBezTo>
                    <a:close/>
                  </a:path>
                </a:pathLst>
              </a:custGeom>
              <a:noFill/>
              <a:ln w="12700" cap="flat" cmpd="sng">
                <a:solidFill>
                  <a:schemeClr val="tx1"/>
                </a:solidFill>
                <a:prstDash val="solid"/>
                <a:round/>
                <a:headEnd/>
                <a:tailEnd/>
              </a:ln>
              <a:effectLst/>
            </p:spPr>
            <p:txBody>
              <a:bodyPr wrap="none" anchor="ctr"/>
              <a:lstStyle/>
              <a:p>
                <a:endParaRPr lang="fr-FR"/>
              </a:p>
            </p:txBody>
          </p:sp>
          <p:sp>
            <p:nvSpPr>
              <p:cNvPr id="306" name="Freeform 75"/>
              <p:cNvSpPr>
                <a:spLocks/>
              </p:cNvSpPr>
              <p:nvPr/>
            </p:nvSpPr>
            <p:spPr bwMode="auto">
              <a:xfrm>
                <a:off x="2650" y="3360"/>
                <a:ext cx="71" cy="59"/>
              </a:xfrm>
              <a:custGeom>
                <a:avLst/>
                <a:gdLst/>
                <a:ahLst/>
                <a:cxnLst>
                  <a:cxn ang="0">
                    <a:pos x="0" y="57"/>
                  </a:cxn>
                  <a:cxn ang="0">
                    <a:pos x="0" y="0"/>
                  </a:cxn>
                  <a:cxn ang="0">
                    <a:pos x="71" y="0"/>
                  </a:cxn>
                  <a:cxn ang="0">
                    <a:pos x="71" y="59"/>
                  </a:cxn>
                  <a:cxn ang="0">
                    <a:pos x="0" y="57"/>
                  </a:cxn>
                </a:cxnLst>
                <a:rect l="0" t="0" r="r" b="b"/>
                <a:pathLst>
                  <a:path w="71" h="59">
                    <a:moveTo>
                      <a:pt x="0" y="57"/>
                    </a:moveTo>
                    <a:lnTo>
                      <a:pt x="0" y="0"/>
                    </a:lnTo>
                    <a:lnTo>
                      <a:pt x="71" y="0"/>
                    </a:lnTo>
                    <a:lnTo>
                      <a:pt x="71" y="59"/>
                    </a:lnTo>
                    <a:lnTo>
                      <a:pt x="0" y="57"/>
                    </a:lnTo>
                    <a:close/>
                  </a:path>
                </a:pathLst>
              </a:custGeom>
              <a:noFill/>
              <a:ln w="12700" cap="flat" cmpd="sng">
                <a:solidFill>
                  <a:schemeClr val="tx1"/>
                </a:solidFill>
                <a:prstDash val="solid"/>
                <a:round/>
                <a:headEnd/>
                <a:tailEnd/>
              </a:ln>
              <a:effectLst/>
            </p:spPr>
            <p:txBody>
              <a:bodyPr wrap="none" anchor="ctr"/>
              <a:lstStyle/>
              <a:p>
                <a:endParaRPr lang="fr-FR"/>
              </a:p>
            </p:txBody>
          </p:sp>
          <p:sp>
            <p:nvSpPr>
              <p:cNvPr id="307" name="Freeform 76"/>
              <p:cNvSpPr>
                <a:spLocks/>
              </p:cNvSpPr>
              <p:nvPr/>
            </p:nvSpPr>
            <p:spPr bwMode="auto">
              <a:xfrm>
                <a:off x="2655" y="3363"/>
                <a:ext cx="48" cy="51"/>
              </a:xfrm>
              <a:custGeom>
                <a:avLst/>
                <a:gdLst/>
                <a:ahLst/>
                <a:cxnLst>
                  <a:cxn ang="0">
                    <a:pos x="0" y="39"/>
                  </a:cxn>
                  <a:cxn ang="0">
                    <a:pos x="24" y="39"/>
                  </a:cxn>
                  <a:cxn ang="0">
                    <a:pos x="24" y="14"/>
                  </a:cxn>
                  <a:cxn ang="0">
                    <a:pos x="48" y="14"/>
                  </a:cxn>
                  <a:cxn ang="0">
                    <a:pos x="48" y="0"/>
                  </a:cxn>
                  <a:cxn ang="0">
                    <a:pos x="48" y="51"/>
                  </a:cxn>
                  <a:cxn ang="0">
                    <a:pos x="24" y="51"/>
                  </a:cxn>
                  <a:cxn ang="0">
                    <a:pos x="24" y="14"/>
                  </a:cxn>
                  <a:cxn ang="0">
                    <a:pos x="10" y="14"/>
                  </a:cxn>
                  <a:cxn ang="0">
                    <a:pos x="10" y="29"/>
                  </a:cxn>
                </a:cxnLst>
                <a:rect l="0" t="0" r="r" b="b"/>
                <a:pathLst>
                  <a:path w="48" h="51">
                    <a:moveTo>
                      <a:pt x="0" y="39"/>
                    </a:moveTo>
                    <a:lnTo>
                      <a:pt x="24" y="39"/>
                    </a:lnTo>
                    <a:lnTo>
                      <a:pt x="24" y="14"/>
                    </a:lnTo>
                    <a:lnTo>
                      <a:pt x="48" y="14"/>
                    </a:lnTo>
                    <a:lnTo>
                      <a:pt x="48" y="0"/>
                    </a:lnTo>
                    <a:lnTo>
                      <a:pt x="48" y="51"/>
                    </a:lnTo>
                    <a:lnTo>
                      <a:pt x="24" y="51"/>
                    </a:lnTo>
                    <a:lnTo>
                      <a:pt x="24" y="14"/>
                    </a:lnTo>
                    <a:lnTo>
                      <a:pt x="10" y="14"/>
                    </a:lnTo>
                    <a:lnTo>
                      <a:pt x="10" y="29"/>
                    </a:lnTo>
                  </a:path>
                </a:pathLst>
              </a:custGeom>
              <a:noFill/>
              <a:ln w="12700" cap="flat" cmpd="sng">
                <a:solidFill>
                  <a:schemeClr val="tx1"/>
                </a:solidFill>
                <a:prstDash val="solid"/>
                <a:round/>
                <a:headEnd type="none" w="med" len="med"/>
                <a:tailEnd type="none" w="med" len="med"/>
              </a:ln>
              <a:effectLst/>
            </p:spPr>
            <p:txBody>
              <a:bodyPr wrap="none" anchor="ctr"/>
              <a:lstStyle/>
              <a:p>
                <a:endParaRPr lang="fr-FR"/>
              </a:p>
            </p:txBody>
          </p:sp>
          <p:pic>
            <p:nvPicPr>
              <p:cNvPr id="308" name="Picture 77" descr="k4s7a"/>
              <p:cNvPicPr>
                <a:picLocks noChangeAspect="1" noChangeArrowheads="1"/>
              </p:cNvPicPr>
              <p:nvPr/>
            </p:nvPicPr>
            <p:blipFill>
              <a:blip r:embed="rId12"/>
              <a:srcRect/>
              <a:stretch>
                <a:fillRect/>
              </a:stretch>
            </p:blipFill>
            <p:spPr bwMode="auto">
              <a:xfrm>
                <a:off x="2592" y="3480"/>
                <a:ext cx="192" cy="175"/>
              </a:xfrm>
              <a:prstGeom prst="rect">
                <a:avLst/>
              </a:prstGeom>
              <a:noFill/>
            </p:spPr>
          </p:pic>
          <p:pic>
            <p:nvPicPr>
              <p:cNvPr id="309" name="Picture 78" descr="k4s7b"/>
              <p:cNvPicPr>
                <a:picLocks noChangeAspect="1" noChangeArrowheads="1"/>
              </p:cNvPicPr>
              <p:nvPr/>
            </p:nvPicPr>
            <p:blipFill>
              <a:blip r:embed="rId13"/>
              <a:srcRect/>
              <a:stretch>
                <a:fillRect/>
              </a:stretch>
            </p:blipFill>
            <p:spPr bwMode="auto">
              <a:xfrm>
                <a:off x="2592" y="3648"/>
                <a:ext cx="528" cy="156"/>
              </a:xfrm>
              <a:prstGeom prst="rect">
                <a:avLst/>
              </a:prstGeom>
              <a:noFill/>
            </p:spPr>
          </p:pic>
        </p:grpSp>
        <p:pic>
          <p:nvPicPr>
            <p:cNvPr id="295" name="Picture 79"/>
            <p:cNvPicPr>
              <a:picLocks noChangeAspect="1" noChangeArrowheads="1"/>
            </p:cNvPicPr>
            <p:nvPr/>
          </p:nvPicPr>
          <p:blipFill>
            <a:blip r:embed="rId14"/>
            <a:srcRect/>
            <a:stretch>
              <a:fillRect/>
            </a:stretch>
          </p:blipFill>
          <p:spPr bwMode="auto">
            <a:xfrm>
              <a:off x="2610" y="3137"/>
              <a:ext cx="972" cy="126"/>
            </a:xfrm>
            <a:prstGeom prst="rect">
              <a:avLst/>
            </a:prstGeom>
            <a:noFill/>
            <a:ln w="12700">
              <a:noFill/>
              <a:miter lim="800000"/>
              <a:headEnd/>
              <a:tailEnd/>
            </a:ln>
            <a:effectLst/>
          </p:spPr>
        </p:pic>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82"/>
                                        </p:tgtEl>
                                        <p:attrNameLst>
                                          <p:attrName>style.visibility</p:attrName>
                                        </p:attrNameLst>
                                      </p:cBhvr>
                                      <p:to>
                                        <p:strVal val="visible"/>
                                      </p:to>
                                    </p:set>
                                    <p:anim calcmode="lin" valueType="num">
                                      <p:cBhvr>
                                        <p:cTn id="7" dur="500" fill="hold"/>
                                        <p:tgtEl>
                                          <p:spTgt spid="282"/>
                                        </p:tgtEl>
                                        <p:attrNameLst>
                                          <p:attrName>ppt_w</p:attrName>
                                        </p:attrNameLst>
                                      </p:cBhvr>
                                      <p:tavLst>
                                        <p:tav tm="0">
                                          <p:val>
                                            <p:fltVal val="0"/>
                                          </p:val>
                                        </p:tav>
                                        <p:tav tm="100000">
                                          <p:val>
                                            <p:strVal val="#ppt_w"/>
                                          </p:val>
                                        </p:tav>
                                      </p:tavLst>
                                    </p:anim>
                                    <p:anim calcmode="lin" valueType="num">
                                      <p:cBhvr>
                                        <p:cTn id="8" dur="500" fill="hold"/>
                                        <p:tgtEl>
                                          <p:spTgt spid="28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93"/>
                                        </p:tgtEl>
                                        <p:attrNameLst>
                                          <p:attrName>style.visibility</p:attrName>
                                        </p:attrNameLst>
                                      </p:cBhvr>
                                      <p:to>
                                        <p:strVal val="visible"/>
                                      </p:to>
                                    </p:set>
                                    <p:anim calcmode="lin" valueType="num">
                                      <p:cBhvr>
                                        <p:cTn id="13" dur="500" fill="hold"/>
                                        <p:tgtEl>
                                          <p:spTgt spid="293"/>
                                        </p:tgtEl>
                                        <p:attrNameLst>
                                          <p:attrName>ppt_w</p:attrName>
                                        </p:attrNameLst>
                                      </p:cBhvr>
                                      <p:tavLst>
                                        <p:tav tm="0">
                                          <p:val>
                                            <p:fltVal val="0"/>
                                          </p:val>
                                        </p:tav>
                                        <p:tav tm="100000">
                                          <p:val>
                                            <p:strVal val="#ppt_w"/>
                                          </p:val>
                                        </p:tav>
                                      </p:tavLst>
                                    </p:anim>
                                    <p:anim calcmode="lin" valueType="num">
                                      <p:cBhvr>
                                        <p:cTn id="14" dur="500" fill="hold"/>
                                        <p:tgtEl>
                                          <p:spTgt spid="29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
          <p:cNvSpPr>
            <a:spLocks noGrp="1" noChangeArrowheads="1"/>
          </p:cNvSpPr>
          <p:nvPr>
            <p:ph type="title"/>
          </p:nvPr>
        </p:nvSpPr>
        <p:spPr>
          <a:xfrm>
            <a:off x="823913" y="476250"/>
            <a:ext cx="8301037" cy="350838"/>
          </a:xfrm>
        </p:spPr>
        <p:txBody>
          <a:bodyPr>
            <a:normAutofit fontScale="90000"/>
          </a:bodyPr>
          <a:lstStyle/>
          <a:p>
            <a:r>
              <a:rPr lang="de-DE"/>
              <a:t>Création d‘un projet S7</a:t>
            </a:r>
            <a:endParaRPr lang="de-DE" sz="1900"/>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9</a:t>
            </a:fld>
            <a:endParaRPr lang="fr-FR"/>
          </a:p>
        </p:txBody>
      </p:sp>
      <p:pic>
        <p:nvPicPr>
          <p:cNvPr id="18" name="Picture 24"/>
          <p:cNvPicPr>
            <a:picLocks noChangeAspect="1" noChangeArrowheads="1"/>
          </p:cNvPicPr>
          <p:nvPr/>
        </p:nvPicPr>
        <p:blipFill>
          <a:blip r:embed="rId3"/>
          <a:srcRect/>
          <a:stretch>
            <a:fillRect/>
          </a:stretch>
        </p:blipFill>
        <p:spPr bwMode="auto">
          <a:xfrm>
            <a:off x="762000" y="1066800"/>
            <a:ext cx="6391275" cy="4467225"/>
          </a:xfrm>
          <a:prstGeom prst="rect">
            <a:avLst/>
          </a:prstGeom>
          <a:noFill/>
          <a:ln w="12700">
            <a:noFill/>
            <a:miter lim="800000"/>
            <a:headEnd/>
            <a:tailEnd/>
          </a:ln>
          <a:effectLst/>
        </p:spPr>
      </p:pic>
      <p:grpSp>
        <p:nvGrpSpPr>
          <p:cNvPr id="20" name="Group 26"/>
          <p:cNvGrpSpPr>
            <a:grpSpLocks/>
          </p:cNvGrpSpPr>
          <p:nvPr/>
        </p:nvGrpSpPr>
        <p:grpSpPr bwMode="auto">
          <a:xfrm>
            <a:off x="3048000" y="1412875"/>
            <a:ext cx="4452938" cy="3924300"/>
            <a:chOff x="1920" y="890"/>
            <a:chExt cx="2805" cy="2472"/>
          </a:xfrm>
        </p:grpSpPr>
        <p:pic>
          <p:nvPicPr>
            <p:cNvPr id="21" name="Picture 27"/>
            <p:cNvPicPr>
              <a:picLocks noChangeAspect="1" noChangeArrowheads="1"/>
            </p:cNvPicPr>
            <p:nvPr/>
          </p:nvPicPr>
          <p:blipFill>
            <a:blip r:embed="rId4"/>
            <a:srcRect/>
            <a:stretch>
              <a:fillRect/>
            </a:stretch>
          </p:blipFill>
          <p:spPr bwMode="auto">
            <a:xfrm>
              <a:off x="2349" y="890"/>
              <a:ext cx="2376" cy="2472"/>
            </a:xfrm>
            <a:prstGeom prst="rect">
              <a:avLst/>
            </a:prstGeom>
            <a:noFill/>
            <a:ln w="12700">
              <a:noFill/>
              <a:miter lim="800000"/>
              <a:headEnd/>
              <a:tailEnd/>
            </a:ln>
            <a:effectLst/>
          </p:spPr>
        </p:pic>
        <p:sp>
          <p:nvSpPr>
            <p:cNvPr id="22" name="AutoShape 28"/>
            <p:cNvSpPr>
              <a:spLocks noChangeArrowheads="1"/>
            </p:cNvSpPr>
            <p:nvPr/>
          </p:nvSpPr>
          <p:spPr bwMode="auto">
            <a:xfrm>
              <a:off x="1920" y="960"/>
              <a:ext cx="384" cy="144"/>
            </a:xfrm>
            <a:prstGeom prst="rightArrow">
              <a:avLst>
                <a:gd name="adj1" fmla="val 50000"/>
                <a:gd name="adj2" fmla="val 133333"/>
              </a:avLst>
            </a:prstGeom>
            <a:solidFill>
              <a:srgbClr val="FFFFCC"/>
            </a:solidFill>
            <a:ln w="12700">
              <a:solidFill>
                <a:schemeClr val="hlink"/>
              </a:solidFill>
              <a:miter lim="800000"/>
              <a:headEnd/>
              <a:tailEnd/>
            </a:ln>
            <a:effectLst/>
          </p:spPr>
          <p:txBody>
            <a:bodyPr wrap="none" anchor="ctr"/>
            <a:lstStyle/>
            <a:p>
              <a:endParaRPr lang="fr-FR"/>
            </a:p>
          </p:txBody>
        </p:sp>
      </p:grpSp>
      <p:grpSp>
        <p:nvGrpSpPr>
          <p:cNvPr id="24" name="Group 23"/>
          <p:cNvGrpSpPr>
            <a:grpSpLocks/>
          </p:cNvGrpSpPr>
          <p:nvPr/>
        </p:nvGrpSpPr>
        <p:grpSpPr bwMode="auto">
          <a:xfrm>
            <a:off x="5943600" y="3886200"/>
            <a:ext cx="3381375" cy="914400"/>
            <a:chOff x="3744" y="2448"/>
            <a:chExt cx="2130" cy="576"/>
          </a:xfrm>
        </p:grpSpPr>
        <p:sp>
          <p:nvSpPr>
            <p:cNvPr id="25" name="Rectangle 6"/>
            <p:cNvSpPr>
              <a:spLocks noChangeArrowheads="1"/>
            </p:cNvSpPr>
            <p:nvPr/>
          </p:nvSpPr>
          <p:spPr bwMode="auto">
            <a:xfrm>
              <a:off x="5136" y="2448"/>
              <a:ext cx="738" cy="576"/>
            </a:xfrm>
            <a:prstGeom prst="rect">
              <a:avLst/>
            </a:prstGeom>
            <a:noFill/>
            <a:ln w="12700">
              <a:noFill/>
              <a:miter lim="800000"/>
              <a:headEnd/>
              <a:tailEnd/>
            </a:ln>
            <a:effectLst/>
          </p:spPr>
          <p:txBody>
            <a:bodyPr lIns="90488" tIns="44450" rIns="90488" bIns="44450">
              <a:spAutoFit/>
            </a:bodyPr>
            <a:lstStyle/>
            <a:p>
              <a:pPr defTabSz="762000">
                <a:spcBef>
                  <a:spcPct val="50000"/>
                </a:spcBef>
              </a:pPr>
              <a:r>
                <a:rPr lang="de-DE" sz="1200" b="0"/>
                <a:t>Entrez le nom du projet dans cette zone et valider par  "OK" </a:t>
              </a:r>
            </a:p>
          </p:txBody>
        </p:sp>
        <p:sp>
          <p:nvSpPr>
            <p:cNvPr id="26" name="AutoShape 7"/>
            <p:cNvSpPr>
              <a:spLocks noChangeArrowheads="1"/>
            </p:cNvSpPr>
            <p:nvPr/>
          </p:nvSpPr>
          <p:spPr bwMode="auto">
            <a:xfrm flipH="1">
              <a:off x="3744" y="2448"/>
              <a:ext cx="1392" cy="203"/>
            </a:xfrm>
            <a:prstGeom prst="rightArrow">
              <a:avLst>
                <a:gd name="adj1" fmla="val 40889"/>
                <a:gd name="adj2" fmla="val 114286"/>
              </a:avLst>
            </a:prstGeom>
            <a:gradFill rotWithShape="0">
              <a:gsLst>
                <a:gs pos="0">
                  <a:srgbClr val="C3FFFF"/>
                </a:gs>
                <a:gs pos="50000">
                  <a:srgbClr val="C3FFFF">
                    <a:gamma/>
                    <a:tint val="73725"/>
                    <a:invGamma/>
                  </a:srgbClr>
                </a:gs>
                <a:gs pos="100000">
                  <a:srgbClr val="C3FFFF"/>
                </a:gs>
              </a:gsLst>
              <a:lin ang="5400000" scaled="1"/>
            </a:gradFill>
            <a:ln w="12700">
              <a:solidFill>
                <a:schemeClr val="accent1"/>
              </a:solidFill>
              <a:miter lim="800000"/>
              <a:headEnd/>
              <a:tailEnd/>
            </a:ln>
            <a:effectLst/>
          </p:spPr>
          <p:txBody>
            <a:bodyPr wrap="none" anchor="ctr"/>
            <a:lstStyle/>
            <a:p>
              <a:endParaRPr lang="fr-FR"/>
            </a:p>
          </p:txBody>
        </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Grp="1" noChangeArrowheads="1"/>
          </p:cNvSpPr>
          <p:nvPr>
            <p:ph type="title"/>
          </p:nvPr>
        </p:nvSpPr>
        <p:spPr>
          <a:xfrm>
            <a:off x="823913" y="285728"/>
            <a:ext cx="8301037" cy="350838"/>
          </a:xfrm>
        </p:spPr>
        <p:txBody>
          <a:bodyPr>
            <a:normAutofit fontScale="90000"/>
          </a:bodyPr>
          <a:lstStyle/>
          <a:p>
            <a:r>
              <a:rPr lang="de-DE" dirty="0"/>
              <a:t>Insertion </a:t>
            </a:r>
            <a:r>
              <a:rPr lang="de-DE" dirty="0" err="1"/>
              <a:t>d‘un</a:t>
            </a:r>
            <a:r>
              <a:rPr lang="de-DE" dirty="0"/>
              <a:t> </a:t>
            </a:r>
            <a:r>
              <a:rPr lang="de-DE" dirty="0" err="1"/>
              <a:t>programme</a:t>
            </a:r>
            <a:r>
              <a:rPr lang="de-DE" dirty="0"/>
              <a:t> S7</a:t>
            </a:r>
            <a:endParaRPr lang="de-DE" sz="1900" dirty="0"/>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10</a:t>
            </a:fld>
            <a:endParaRPr lang="fr-FR"/>
          </a:p>
        </p:txBody>
      </p:sp>
      <p:pic>
        <p:nvPicPr>
          <p:cNvPr id="16" name="Picture 9"/>
          <p:cNvPicPr>
            <a:picLocks noChangeAspect="1" noChangeArrowheads="1"/>
          </p:cNvPicPr>
          <p:nvPr/>
        </p:nvPicPr>
        <p:blipFill>
          <a:blip r:embed="rId3"/>
          <a:srcRect/>
          <a:stretch>
            <a:fillRect/>
          </a:stretch>
        </p:blipFill>
        <p:spPr bwMode="auto">
          <a:xfrm>
            <a:off x="1295400" y="838200"/>
            <a:ext cx="7381875" cy="5314950"/>
          </a:xfrm>
          <a:prstGeom prst="rect">
            <a:avLst/>
          </a:prstGeom>
          <a:noFill/>
          <a:ln w="12700">
            <a:noFill/>
            <a:miter lim="800000"/>
            <a:headEnd/>
            <a:tailEnd/>
          </a:ln>
          <a:effectLst/>
        </p:spPr>
      </p:pic>
    </p:spTree>
    <p:extLst>
      <p:ext uri="{BB962C8B-B14F-4D97-AF65-F5344CB8AC3E}">
        <p14:creationId xmlns:p14="http://schemas.microsoft.com/office/powerpoint/2010/main" val="3738716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p:cNvSpPr>
            <a:spLocks noGrp="1" noChangeArrowheads="1"/>
          </p:cNvSpPr>
          <p:nvPr>
            <p:ph type="title"/>
          </p:nvPr>
        </p:nvSpPr>
        <p:spPr>
          <a:xfrm>
            <a:off x="823913" y="428604"/>
            <a:ext cx="8301037" cy="350838"/>
          </a:xfrm>
        </p:spPr>
        <p:txBody>
          <a:bodyPr>
            <a:noAutofit/>
          </a:bodyPr>
          <a:lstStyle/>
          <a:p>
            <a:r>
              <a:rPr lang="de-DE" sz="2800" dirty="0" err="1"/>
              <a:t>Affichage</a:t>
            </a:r>
            <a:r>
              <a:rPr lang="de-DE" sz="2800" dirty="0"/>
              <a:t> en </a:t>
            </a:r>
            <a:r>
              <a:rPr lang="de-DE" sz="2800" dirty="0" err="1"/>
              <a:t>ligne</a:t>
            </a:r>
            <a:r>
              <a:rPr lang="de-DE" sz="2800" dirty="0"/>
              <a:t>/</a:t>
            </a:r>
            <a:r>
              <a:rPr lang="de-DE" sz="2800" dirty="0" err="1"/>
              <a:t>hors</a:t>
            </a:r>
            <a:r>
              <a:rPr lang="de-DE" sz="2800" dirty="0"/>
              <a:t> </a:t>
            </a:r>
            <a:r>
              <a:rPr lang="de-DE" sz="2800" dirty="0" err="1"/>
              <a:t>ligne</a:t>
            </a:r>
            <a:r>
              <a:rPr lang="de-DE" sz="2800" dirty="0"/>
              <a:t> </a:t>
            </a:r>
            <a:r>
              <a:rPr lang="de-DE" sz="2800" dirty="0" err="1"/>
              <a:t>dans</a:t>
            </a:r>
            <a:r>
              <a:rPr lang="de-DE" sz="2800" dirty="0"/>
              <a:t> le SIMATIC Manager</a:t>
            </a:r>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11</a:t>
            </a:fld>
            <a:endParaRPr lang="fr-FR"/>
          </a:p>
        </p:txBody>
      </p:sp>
      <p:pic>
        <p:nvPicPr>
          <p:cNvPr id="22" name="Picture 9"/>
          <p:cNvPicPr>
            <a:picLocks noChangeAspect="1" noChangeArrowheads="1"/>
          </p:cNvPicPr>
          <p:nvPr/>
        </p:nvPicPr>
        <p:blipFill>
          <a:blip r:embed="rId3"/>
          <a:srcRect/>
          <a:stretch>
            <a:fillRect/>
          </a:stretch>
        </p:blipFill>
        <p:spPr bwMode="auto">
          <a:xfrm>
            <a:off x="914400" y="971550"/>
            <a:ext cx="8229600" cy="5170488"/>
          </a:xfrm>
          <a:prstGeom prst="rect">
            <a:avLst/>
          </a:prstGeom>
          <a:noFill/>
          <a:ln w="12700">
            <a:noFill/>
            <a:miter lim="800000"/>
            <a:headEnd/>
            <a:tailEnd/>
          </a:ln>
          <a:effectLst/>
        </p:spPr>
      </p:pic>
    </p:spTree>
    <p:extLst>
      <p:ext uri="{BB962C8B-B14F-4D97-AF65-F5344CB8AC3E}">
        <p14:creationId xmlns:p14="http://schemas.microsoft.com/office/powerpoint/2010/main" val="3738716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2"/>
          <p:cNvSpPr>
            <a:spLocks noGrp="1" noChangeArrowheads="1"/>
          </p:cNvSpPr>
          <p:nvPr>
            <p:ph type="title"/>
          </p:nvPr>
        </p:nvSpPr>
        <p:spPr>
          <a:xfrm>
            <a:off x="823913" y="214290"/>
            <a:ext cx="8301037" cy="350838"/>
          </a:xfrm>
        </p:spPr>
        <p:txBody>
          <a:bodyPr>
            <a:noAutofit/>
          </a:bodyPr>
          <a:lstStyle/>
          <a:p>
            <a:r>
              <a:rPr lang="de-DE" sz="3200" dirty="0" err="1"/>
              <a:t>Bibliothèque</a:t>
            </a:r>
            <a:r>
              <a:rPr lang="de-DE" sz="3200" dirty="0"/>
              <a:t> </a:t>
            </a:r>
            <a:r>
              <a:rPr lang="de-DE" sz="3200" dirty="0" err="1"/>
              <a:t>standard</a:t>
            </a:r>
            <a:r>
              <a:rPr lang="de-DE" sz="3200" dirty="0"/>
              <a:t> (Standard Library)</a:t>
            </a:r>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12</a:t>
            </a:fld>
            <a:endParaRPr lang="fr-FR"/>
          </a:p>
        </p:txBody>
      </p:sp>
      <p:pic>
        <p:nvPicPr>
          <p:cNvPr id="44" name="Picture 24"/>
          <p:cNvPicPr>
            <a:picLocks noChangeAspect="1" noChangeArrowheads="1"/>
          </p:cNvPicPr>
          <p:nvPr/>
        </p:nvPicPr>
        <p:blipFill>
          <a:blip r:embed="rId3"/>
          <a:srcRect/>
          <a:stretch>
            <a:fillRect/>
          </a:stretch>
        </p:blipFill>
        <p:spPr bwMode="auto">
          <a:xfrm>
            <a:off x="838200" y="819150"/>
            <a:ext cx="6391275" cy="4467225"/>
          </a:xfrm>
          <a:prstGeom prst="rect">
            <a:avLst/>
          </a:prstGeom>
          <a:noFill/>
          <a:ln w="12700">
            <a:noFill/>
            <a:miter lim="800000"/>
            <a:headEnd/>
            <a:tailEnd/>
          </a:ln>
          <a:effectLst/>
        </p:spPr>
      </p:pic>
      <p:grpSp>
        <p:nvGrpSpPr>
          <p:cNvPr id="45" name="Group 26"/>
          <p:cNvGrpSpPr>
            <a:grpSpLocks/>
          </p:cNvGrpSpPr>
          <p:nvPr/>
        </p:nvGrpSpPr>
        <p:grpSpPr bwMode="auto">
          <a:xfrm>
            <a:off x="4178300" y="1200150"/>
            <a:ext cx="4546600" cy="3752850"/>
            <a:chOff x="2632" y="768"/>
            <a:chExt cx="2864" cy="2364"/>
          </a:xfrm>
        </p:grpSpPr>
        <p:pic>
          <p:nvPicPr>
            <p:cNvPr id="46" name="Picture 27"/>
            <p:cNvPicPr>
              <a:picLocks noChangeAspect="1" noChangeArrowheads="1"/>
            </p:cNvPicPr>
            <p:nvPr/>
          </p:nvPicPr>
          <p:blipFill>
            <a:blip r:embed="rId4"/>
            <a:srcRect/>
            <a:stretch>
              <a:fillRect/>
            </a:stretch>
          </p:blipFill>
          <p:spPr bwMode="auto">
            <a:xfrm>
              <a:off x="3120" y="768"/>
              <a:ext cx="2376" cy="2364"/>
            </a:xfrm>
            <a:prstGeom prst="rect">
              <a:avLst/>
            </a:prstGeom>
            <a:noFill/>
            <a:ln w="12700">
              <a:noFill/>
              <a:miter lim="800000"/>
              <a:headEnd/>
              <a:tailEnd/>
            </a:ln>
            <a:effectLst/>
          </p:spPr>
        </p:pic>
        <p:sp>
          <p:nvSpPr>
            <p:cNvPr id="47" name="AutoShape 28"/>
            <p:cNvSpPr>
              <a:spLocks noChangeArrowheads="1"/>
            </p:cNvSpPr>
            <p:nvPr/>
          </p:nvSpPr>
          <p:spPr bwMode="auto">
            <a:xfrm>
              <a:off x="2632" y="1024"/>
              <a:ext cx="488" cy="144"/>
            </a:xfrm>
            <a:prstGeom prst="rightArrow">
              <a:avLst>
                <a:gd name="adj1" fmla="val 50000"/>
                <a:gd name="adj2" fmla="val 84722"/>
              </a:avLst>
            </a:prstGeom>
            <a:solidFill>
              <a:srgbClr val="EAEC5E"/>
            </a:solidFill>
            <a:ln w="12700">
              <a:solidFill>
                <a:schemeClr val="hlink"/>
              </a:solidFill>
              <a:miter lim="800000"/>
              <a:headEnd/>
              <a:tailEnd/>
            </a:ln>
            <a:effectLst/>
          </p:spPr>
          <p:txBody>
            <a:bodyPr wrap="none" anchor="ctr"/>
            <a:lstStyle/>
            <a:p>
              <a:endParaRPr lang="fr-FR"/>
            </a:p>
          </p:txBody>
        </p:sp>
      </p:grpSp>
      <p:grpSp>
        <p:nvGrpSpPr>
          <p:cNvPr id="48" name="Group 29"/>
          <p:cNvGrpSpPr>
            <a:grpSpLocks/>
          </p:cNvGrpSpPr>
          <p:nvPr/>
        </p:nvGrpSpPr>
        <p:grpSpPr bwMode="auto">
          <a:xfrm>
            <a:off x="3124200" y="4778375"/>
            <a:ext cx="5191125" cy="1431925"/>
            <a:chOff x="1968" y="3022"/>
            <a:chExt cx="3270" cy="902"/>
          </a:xfrm>
        </p:grpSpPr>
        <p:pic>
          <p:nvPicPr>
            <p:cNvPr id="49" name="Picture 30"/>
            <p:cNvPicPr>
              <a:picLocks noChangeAspect="1" noChangeArrowheads="1"/>
            </p:cNvPicPr>
            <p:nvPr/>
          </p:nvPicPr>
          <p:blipFill>
            <a:blip r:embed="rId5"/>
            <a:srcRect/>
            <a:stretch>
              <a:fillRect/>
            </a:stretch>
          </p:blipFill>
          <p:spPr bwMode="auto">
            <a:xfrm>
              <a:off x="1968" y="3168"/>
              <a:ext cx="3270" cy="756"/>
            </a:xfrm>
            <a:prstGeom prst="rect">
              <a:avLst/>
            </a:prstGeom>
            <a:noFill/>
            <a:ln w="12700">
              <a:noFill/>
              <a:miter lim="800000"/>
              <a:headEnd/>
              <a:tailEnd/>
            </a:ln>
            <a:effectLst/>
          </p:spPr>
        </p:pic>
        <p:sp>
          <p:nvSpPr>
            <p:cNvPr id="50" name="AutoShape 31"/>
            <p:cNvSpPr>
              <a:spLocks noChangeArrowheads="1"/>
            </p:cNvSpPr>
            <p:nvPr/>
          </p:nvSpPr>
          <p:spPr bwMode="auto">
            <a:xfrm rot="5400000" flipV="1">
              <a:off x="3232" y="3046"/>
              <a:ext cx="192" cy="144"/>
            </a:xfrm>
            <a:prstGeom prst="rightArrow">
              <a:avLst>
                <a:gd name="adj1" fmla="val 52787"/>
                <a:gd name="adj2" fmla="val 52784"/>
              </a:avLst>
            </a:prstGeom>
            <a:solidFill>
              <a:srgbClr val="EAEC5E"/>
            </a:solidFill>
            <a:ln w="12700">
              <a:solidFill>
                <a:schemeClr val="hlink"/>
              </a:solidFill>
              <a:miter lim="800000"/>
              <a:headEnd/>
              <a:tailEnd/>
            </a:ln>
            <a:effectLst/>
          </p:spPr>
          <p:txBody>
            <a:bodyPr wrap="none" anchor="ctr"/>
            <a:lstStyle/>
            <a:p>
              <a:endParaRPr lang="fr-FR"/>
            </a:p>
          </p:txBody>
        </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up)">
                                      <p:cBhvr>
                                        <p:cTn id="1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
          <p:cNvSpPr>
            <a:spLocks noGrp="1" noChangeArrowheads="1"/>
          </p:cNvSpPr>
          <p:nvPr>
            <p:ph type="title"/>
          </p:nvPr>
        </p:nvSpPr>
        <p:spPr>
          <a:xfrm>
            <a:off x="823913" y="357166"/>
            <a:ext cx="8301037" cy="350838"/>
          </a:xfrm>
        </p:spPr>
        <p:txBody>
          <a:bodyPr>
            <a:normAutofit fontScale="90000"/>
          </a:bodyPr>
          <a:lstStyle/>
          <a:p>
            <a:r>
              <a:rPr lang="de-DE" dirty="0"/>
              <a:t>Aide </a:t>
            </a:r>
            <a:r>
              <a:rPr lang="de-DE" dirty="0" err="1"/>
              <a:t>dans</a:t>
            </a:r>
            <a:r>
              <a:rPr lang="de-DE" dirty="0"/>
              <a:t> STEP 7</a:t>
            </a:r>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13</a:t>
            </a:fld>
            <a:endParaRPr lang="fr-FR"/>
          </a:p>
        </p:txBody>
      </p:sp>
      <p:pic>
        <p:nvPicPr>
          <p:cNvPr id="22" name="Picture 18"/>
          <p:cNvPicPr>
            <a:picLocks noChangeAspect="1" noChangeArrowheads="1"/>
          </p:cNvPicPr>
          <p:nvPr/>
        </p:nvPicPr>
        <p:blipFill>
          <a:blip r:embed="rId3"/>
          <a:srcRect/>
          <a:stretch>
            <a:fillRect/>
          </a:stretch>
        </p:blipFill>
        <p:spPr bwMode="auto">
          <a:xfrm>
            <a:off x="838200" y="819150"/>
            <a:ext cx="4400550" cy="3571875"/>
          </a:xfrm>
          <a:prstGeom prst="rect">
            <a:avLst/>
          </a:prstGeom>
          <a:noFill/>
          <a:ln w="12700">
            <a:noFill/>
            <a:miter lim="800000"/>
            <a:headEnd/>
            <a:tailEnd/>
          </a:ln>
          <a:effectLst/>
        </p:spPr>
      </p:pic>
      <p:grpSp>
        <p:nvGrpSpPr>
          <p:cNvPr id="24" name="Group 20"/>
          <p:cNvGrpSpPr>
            <a:grpSpLocks/>
          </p:cNvGrpSpPr>
          <p:nvPr/>
        </p:nvGrpSpPr>
        <p:grpSpPr bwMode="auto">
          <a:xfrm>
            <a:off x="3124200" y="1317625"/>
            <a:ext cx="5886450" cy="4887913"/>
            <a:chOff x="1968" y="842"/>
            <a:chExt cx="3708" cy="3079"/>
          </a:xfrm>
        </p:grpSpPr>
        <p:sp>
          <p:nvSpPr>
            <p:cNvPr id="25" name="AutoShape 21"/>
            <p:cNvSpPr>
              <a:spLocks noChangeArrowheads="1"/>
            </p:cNvSpPr>
            <p:nvPr/>
          </p:nvSpPr>
          <p:spPr bwMode="auto">
            <a:xfrm rot="5400000">
              <a:off x="3105" y="805"/>
              <a:ext cx="358" cy="432"/>
            </a:xfrm>
            <a:custGeom>
              <a:avLst/>
              <a:gdLst>
                <a:gd name="G0" fmla="+- 17199 0 0"/>
                <a:gd name="G1" fmla="+- 3550 0 0"/>
                <a:gd name="G2" fmla="+- 12158 0 3550"/>
                <a:gd name="G3" fmla="+- G2 0 3550"/>
                <a:gd name="G4" fmla="*/ G3 32768 32059"/>
                <a:gd name="G5" fmla="*/ G4 1 2"/>
                <a:gd name="G6" fmla="+- 21600 0 17199"/>
                <a:gd name="G7" fmla="*/ G6 3550 6079"/>
                <a:gd name="G8" fmla="+- G7 17199 0"/>
                <a:gd name="T0" fmla="*/ 17199 w 21600"/>
                <a:gd name="T1" fmla="*/ 0 h 21600"/>
                <a:gd name="T2" fmla="*/ 17199 w 21600"/>
                <a:gd name="T3" fmla="*/ 12158 h 21600"/>
                <a:gd name="T4" fmla="*/ 2585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7199" y="0"/>
                  </a:lnTo>
                  <a:lnTo>
                    <a:pt x="17199" y="3550"/>
                  </a:lnTo>
                  <a:lnTo>
                    <a:pt x="12427" y="3550"/>
                  </a:lnTo>
                  <a:cubicBezTo>
                    <a:pt x="5564" y="3550"/>
                    <a:pt x="0" y="7404"/>
                    <a:pt x="0" y="12158"/>
                  </a:cubicBezTo>
                  <a:lnTo>
                    <a:pt x="0" y="21600"/>
                  </a:lnTo>
                  <a:lnTo>
                    <a:pt x="5170" y="21600"/>
                  </a:lnTo>
                  <a:lnTo>
                    <a:pt x="5170" y="12158"/>
                  </a:lnTo>
                  <a:cubicBezTo>
                    <a:pt x="5170" y="10197"/>
                    <a:pt x="8419" y="8608"/>
                    <a:pt x="12427" y="8608"/>
                  </a:cubicBezTo>
                  <a:lnTo>
                    <a:pt x="17199" y="8608"/>
                  </a:lnTo>
                  <a:lnTo>
                    <a:pt x="17199" y="12158"/>
                  </a:lnTo>
                  <a:close/>
                </a:path>
              </a:pathLst>
            </a:custGeom>
            <a:solidFill>
              <a:srgbClr val="FFFFCC"/>
            </a:solidFill>
            <a:ln w="12700">
              <a:solidFill>
                <a:schemeClr val="hlink"/>
              </a:solidFill>
              <a:miter lim="800000"/>
              <a:headEnd/>
              <a:tailEnd/>
            </a:ln>
            <a:effectLst/>
          </p:spPr>
          <p:txBody>
            <a:bodyPr wrap="none" anchor="ctr"/>
            <a:lstStyle/>
            <a:p>
              <a:endParaRPr lang="fr-FR"/>
            </a:p>
          </p:txBody>
        </p:sp>
        <p:pic>
          <p:nvPicPr>
            <p:cNvPr id="26" name="Picture 22"/>
            <p:cNvPicPr>
              <a:picLocks noChangeAspect="1" noChangeArrowheads="1"/>
            </p:cNvPicPr>
            <p:nvPr/>
          </p:nvPicPr>
          <p:blipFill>
            <a:blip r:embed="rId4"/>
            <a:srcRect/>
            <a:stretch>
              <a:fillRect/>
            </a:stretch>
          </p:blipFill>
          <p:spPr bwMode="auto">
            <a:xfrm>
              <a:off x="1968" y="1200"/>
              <a:ext cx="3708" cy="2721"/>
            </a:xfrm>
            <a:prstGeom prst="rect">
              <a:avLst/>
            </a:prstGeom>
            <a:noFill/>
            <a:ln w="12700">
              <a:noFill/>
              <a:miter lim="800000"/>
              <a:headEnd/>
              <a:tailEnd/>
            </a:ln>
            <a:effectLst/>
          </p:spPr>
        </p:pic>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Grp="1" noChangeArrowheads="1"/>
          </p:cNvSpPr>
          <p:nvPr>
            <p:ph type="title"/>
          </p:nvPr>
        </p:nvSpPr>
        <p:spPr>
          <a:xfrm>
            <a:off x="823913" y="357166"/>
            <a:ext cx="8301037" cy="350838"/>
          </a:xfrm>
        </p:spPr>
        <p:txBody>
          <a:bodyPr>
            <a:normAutofit fontScale="90000"/>
          </a:bodyPr>
          <a:lstStyle/>
          <a:p>
            <a:r>
              <a:rPr lang="de-DE" dirty="0"/>
              <a:t>Aide </a:t>
            </a:r>
            <a:r>
              <a:rPr lang="de-DE" dirty="0" err="1"/>
              <a:t>contextuelle</a:t>
            </a:r>
            <a:r>
              <a:rPr lang="de-DE" dirty="0"/>
              <a:t> </a:t>
            </a:r>
            <a:r>
              <a:rPr lang="de-DE" dirty="0" err="1"/>
              <a:t>dans</a:t>
            </a:r>
            <a:r>
              <a:rPr lang="de-DE" dirty="0"/>
              <a:t> STEP 7</a:t>
            </a:r>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14</a:t>
            </a:fld>
            <a:endParaRPr lang="fr-FR"/>
          </a:p>
        </p:txBody>
      </p:sp>
      <p:pic>
        <p:nvPicPr>
          <p:cNvPr id="15" name="Picture 22"/>
          <p:cNvPicPr>
            <a:picLocks noChangeAspect="1" noChangeArrowheads="1"/>
          </p:cNvPicPr>
          <p:nvPr/>
        </p:nvPicPr>
        <p:blipFill>
          <a:blip r:embed="rId3"/>
          <a:srcRect/>
          <a:stretch>
            <a:fillRect/>
          </a:stretch>
        </p:blipFill>
        <p:spPr bwMode="auto">
          <a:xfrm>
            <a:off x="762000" y="838200"/>
            <a:ext cx="6553200" cy="4314825"/>
          </a:xfrm>
          <a:prstGeom prst="rect">
            <a:avLst/>
          </a:prstGeom>
          <a:noFill/>
          <a:ln w="12700">
            <a:noFill/>
            <a:miter lim="800000"/>
            <a:headEnd/>
            <a:tailEnd/>
          </a:ln>
          <a:effectLst/>
        </p:spPr>
      </p:pic>
      <p:grpSp>
        <p:nvGrpSpPr>
          <p:cNvPr id="16" name="Group 24"/>
          <p:cNvGrpSpPr>
            <a:grpSpLocks/>
          </p:cNvGrpSpPr>
          <p:nvPr/>
        </p:nvGrpSpPr>
        <p:grpSpPr bwMode="auto">
          <a:xfrm>
            <a:off x="3505200" y="1993900"/>
            <a:ext cx="5895975" cy="4219575"/>
            <a:chOff x="2208" y="1256"/>
            <a:chExt cx="3714" cy="2658"/>
          </a:xfrm>
        </p:grpSpPr>
        <p:pic>
          <p:nvPicPr>
            <p:cNvPr id="17" name="Picture 25"/>
            <p:cNvPicPr>
              <a:picLocks noChangeAspect="1" noChangeArrowheads="1"/>
            </p:cNvPicPr>
            <p:nvPr/>
          </p:nvPicPr>
          <p:blipFill>
            <a:blip r:embed="rId4"/>
            <a:srcRect/>
            <a:stretch>
              <a:fillRect/>
            </a:stretch>
          </p:blipFill>
          <p:spPr bwMode="auto">
            <a:xfrm>
              <a:off x="2208" y="1536"/>
              <a:ext cx="3504" cy="2378"/>
            </a:xfrm>
            <a:prstGeom prst="rect">
              <a:avLst/>
            </a:prstGeom>
            <a:noFill/>
            <a:ln w="12700">
              <a:noFill/>
              <a:miter lim="800000"/>
              <a:headEnd/>
              <a:tailEnd/>
            </a:ln>
            <a:effectLst/>
          </p:spPr>
        </p:pic>
        <p:grpSp>
          <p:nvGrpSpPr>
            <p:cNvPr id="18" name="Group 26"/>
            <p:cNvGrpSpPr>
              <a:grpSpLocks/>
            </p:cNvGrpSpPr>
            <p:nvPr/>
          </p:nvGrpSpPr>
          <p:grpSpPr bwMode="auto">
            <a:xfrm>
              <a:off x="4171" y="1256"/>
              <a:ext cx="1744" cy="296"/>
              <a:chOff x="3648" y="1017"/>
              <a:chExt cx="1469" cy="288"/>
            </a:xfrm>
          </p:grpSpPr>
          <p:sp>
            <p:nvSpPr>
              <p:cNvPr id="19" name="AutoShape 27"/>
              <p:cNvSpPr>
                <a:spLocks noChangeArrowheads="1"/>
              </p:cNvSpPr>
              <p:nvPr/>
            </p:nvSpPr>
            <p:spPr bwMode="auto">
              <a:xfrm rot="5400000">
                <a:off x="3720" y="945"/>
                <a:ext cx="288" cy="432"/>
              </a:xfrm>
              <a:custGeom>
                <a:avLst/>
                <a:gdLst>
                  <a:gd name="G0" fmla="+- 17199 0 0"/>
                  <a:gd name="G1" fmla="+- 3550 0 0"/>
                  <a:gd name="G2" fmla="+- 12158 0 3550"/>
                  <a:gd name="G3" fmla="+- G2 0 3550"/>
                  <a:gd name="G4" fmla="*/ G3 32768 32059"/>
                  <a:gd name="G5" fmla="*/ G4 1 2"/>
                  <a:gd name="G6" fmla="+- 21600 0 17199"/>
                  <a:gd name="G7" fmla="*/ G6 3550 6079"/>
                  <a:gd name="G8" fmla="+- G7 17199 0"/>
                  <a:gd name="T0" fmla="*/ 17199 w 21600"/>
                  <a:gd name="T1" fmla="*/ 0 h 21600"/>
                  <a:gd name="T2" fmla="*/ 17199 w 21600"/>
                  <a:gd name="T3" fmla="*/ 12158 h 21600"/>
                  <a:gd name="T4" fmla="*/ 2585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7199" y="0"/>
                    </a:lnTo>
                    <a:lnTo>
                      <a:pt x="17199" y="3550"/>
                    </a:lnTo>
                    <a:lnTo>
                      <a:pt x="12427" y="3550"/>
                    </a:lnTo>
                    <a:cubicBezTo>
                      <a:pt x="5564" y="3550"/>
                      <a:pt x="0" y="7404"/>
                      <a:pt x="0" y="12158"/>
                    </a:cubicBezTo>
                    <a:lnTo>
                      <a:pt x="0" y="21600"/>
                    </a:lnTo>
                    <a:lnTo>
                      <a:pt x="5170" y="21600"/>
                    </a:lnTo>
                    <a:lnTo>
                      <a:pt x="5170" y="12158"/>
                    </a:lnTo>
                    <a:cubicBezTo>
                      <a:pt x="5170" y="10197"/>
                      <a:pt x="8419" y="8608"/>
                      <a:pt x="12427" y="8608"/>
                    </a:cubicBezTo>
                    <a:lnTo>
                      <a:pt x="17199" y="8608"/>
                    </a:lnTo>
                    <a:lnTo>
                      <a:pt x="17199" y="12158"/>
                    </a:lnTo>
                    <a:close/>
                  </a:path>
                </a:pathLst>
              </a:custGeom>
              <a:solidFill>
                <a:srgbClr val="FFFFCC"/>
              </a:solidFill>
              <a:ln w="12700">
                <a:solidFill>
                  <a:schemeClr val="hlink"/>
                </a:solidFill>
                <a:miter lim="800000"/>
                <a:headEnd/>
                <a:tailEnd/>
              </a:ln>
              <a:effectLst/>
            </p:spPr>
            <p:txBody>
              <a:bodyPr wrap="none" anchor="ctr"/>
              <a:lstStyle/>
              <a:p>
                <a:endParaRPr lang="fr-FR"/>
              </a:p>
            </p:txBody>
          </p:sp>
          <p:sp>
            <p:nvSpPr>
              <p:cNvPr id="20" name="Text Box 28"/>
              <p:cNvSpPr txBox="1">
                <a:spLocks noChangeArrowheads="1"/>
              </p:cNvSpPr>
              <p:nvPr/>
            </p:nvSpPr>
            <p:spPr bwMode="auto">
              <a:xfrm>
                <a:off x="3994" y="1065"/>
                <a:ext cx="1123" cy="174"/>
              </a:xfrm>
              <a:prstGeom prst="rect">
                <a:avLst/>
              </a:prstGeom>
              <a:noFill/>
              <a:ln w="12700">
                <a:noFill/>
                <a:miter lim="800000"/>
                <a:headEnd/>
                <a:tailEnd/>
              </a:ln>
              <a:effectLst/>
            </p:spPr>
            <p:txBody>
              <a:bodyPr wrap="none" anchor="ctr">
                <a:spAutoFit/>
              </a:bodyPr>
              <a:lstStyle/>
              <a:p>
                <a:pPr algn="ctr" defTabSz="762000"/>
                <a:r>
                  <a:rPr lang="de-DE"/>
                  <a:t>Touche de fonction F1 </a:t>
                </a:r>
              </a:p>
            </p:txBody>
          </p:sp>
        </p:gr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a:spLocks noGrp="1" noChangeArrowheads="1"/>
          </p:cNvSpPr>
          <p:nvPr>
            <p:ph type="title"/>
          </p:nvPr>
        </p:nvSpPr>
        <p:spPr>
          <a:xfrm>
            <a:off x="823913" y="476250"/>
            <a:ext cx="8301037" cy="350838"/>
          </a:xfrm>
        </p:spPr>
        <p:txBody>
          <a:bodyPr>
            <a:normAutofit fontScale="90000"/>
          </a:bodyPr>
          <a:lstStyle/>
          <a:p>
            <a:r>
              <a:rPr lang="de-DE"/>
              <a:t>Effacement d‘une carte mémoire</a:t>
            </a:r>
          </a:p>
        </p:txBody>
      </p:sp>
      <p:pic>
        <p:nvPicPr>
          <p:cNvPr id="10" name="Picture 2"/>
          <p:cNvPicPr>
            <a:picLocks noGrp="1" noChangeAspect="1" noChangeArrowheads="1"/>
          </p:cNvPicPr>
          <p:nvPr>
            <p:ph idx="1"/>
          </p:nvPr>
        </p:nvPicPr>
        <p:blipFill>
          <a:blip r:embed="rId3"/>
          <a:srcRect/>
          <a:stretch>
            <a:fillRect/>
          </a:stretch>
        </p:blipFill>
        <p:spPr>
          <a:xfrm>
            <a:off x="998538" y="928688"/>
            <a:ext cx="6200775" cy="2887662"/>
          </a:xfrm>
          <a:prstGeom prst="rect">
            <a:avLst/>
          </a:prstGeo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15</a:t>
            </a:fld>
            <a:endParaRPr lang="fr-FR" dirty="0"/>
          </a:p>
        </p:txBody>
      </p:sp>
      <p:sp>
        <p:nvSpPr>
          <p:cNvPr id="13" name="Rectangle 5"/>
          <p:cNvSpPr>
            <a:spLocks noChangeArrowheads="1"/>
          </p:cNvSpPr>
          <p:nvPr/>
        </p:nvSpPr>
        <p:spPr bwMode="auto">
          <a:xfrm>
            <a:off x="4191000" y="914400"/>
            <a:ext cx="2994025" cy="354013"/>
          </a:xfrm>
          <a:prstGeom prst="rect">
            <a:avLst/>
          </a:prstGeom>
          <a:solidFill>
            <a:srgbClr val="FFFFCC"/>
          </a:solidFill>
          <a:ln w="12700">
            <a:solidFill>
              <a:schemeClr val="hlink"/>
            </a:solidFill>
            <a:miter lim="800000"/>
            <a:headEnd/>
            <a:tailEnd/>
          </a:ln>
          <a:effectLst/>
        </p:spPr>
        <p:txBody>
          <a:bodyPr wrap="none" anchor="ctr"/>
          <a:lstStyle/>
          <a:p>
            <a:pPr algn="ctr" defTabSz="762000"/>
            <a:r>
              <a:rPr lang="de-DE"/>
              <a:t>Effacer MMC ou FLASH sur la PG</a:t>
            </a:r>
          </a:p>
        </p:txBody>
      </p:sp>
      <p:grpSp>
        <p:nvGrpSpPr>
          <p:cNvPr id="14" name="Group 13"/>
          <p:cNvGrpSpPr>
            <a:grpSpLocks/>
          </p:cNvGrpSpPr>
          <p:nvPr/>
        </p:nvGrpSpPr>
        <p:grpSpPr bwMode="auto">
          <a:xfrm>
            <a:off x="1639888" y="3573463"/>
            <a:ext cx="7273925" cy="2698750"/>
            <a:chOff x="1033" y="2251"/>
            <a:chExt cx="4582" cy="1700"/>
          </a:xfrm>
        </p:grpSpPr>
        <p:pic>
          <p:nvPicPr>
            <p:cNvPr id="15" name="Picture 12"/>
            <p:cNvPicPr>
              <a:picLocks noChangeAspect="1" noChangeArrowheads="1"/>
            </p:cNvPicPr>
            <p:nvPr/>
          </p:nvPicPr>
          <p:blipFill>
            <a:blip r:embed="rId4"/>
            <a:srcRect/>
            <a:stretch>
              <a:fillRect/>
            </a:stretch>
          </p:blipFill>
          <p:spPr bwMode="auto">
            <a:xfrm>
              <a:off x="1033" y="2251"/>
              <a:ext cx="4582" cy="1700"/>
            </a:xfrm>
            <a:prstGeom prst="rect">
              <a:avLst/>
            </a:prstGeom>
            <a:noFill/>
            <a:ln w="12700">
              <a:noFill/>
              <a:miter lim="800000"/>
              <a:headEnd/>
              <a:tailEnd/>
            </a:ln>
            <a:effectLst/>
          </p:spPr>
        </p:pic>
        <p:sp>
          <p:nvSpPr>
            <p:cNvPr id="16" name="Rectangle 8"/>
            <p:cNvSpPr>
              <a:spLocks noChangeArrowheads="1"/>
            </p:cNvSpPr>
            <p:nvPr/>
          </p:nvSpPr>
          <p:spPr bwMode="auto">
            <a:xfrm>
              <a:off x="3486" y="2303"/>
              <a:ext cx="2070" cy="198"/>
            </a:xfrm>
            <a:prstGeom prst="rect">
              <a:avLst/>
            </a:prstGeom>
            <a:solidFill>
              <a:srgbClr val="FFFFCC"/>
            </a:solidFill>
            <a:ln w="12700">
              <a:solidFill>
                <a:schemeClr val="hlink"/>
              </a:solidFill>
              <a:miter lim="800000"/>
              <a:headEnd/>
              <a:tailEnd/>
            </a:ln>
            <a:effectLst/>
          </p:spPr>
          <p:txBody>
            <a:bodyPr wrap="none" anchor="ctr"/>
            <a:lstStyle/>
            <a:p>
              <a:pPr algn="ctr" defTabSz="762000"/>
              <a:r>
                <a:rPr lang="de-DE"/>
                <a:t>Effacer blocs sur MMC de la CPU</a:t>
              </a:r>
            </a:p>
          </p:txBody>
        </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2"/>
          <p:cNvSpPr>
            <a:spLocks noGrp="1" noChangeArrowheads="1"/>
          </p:cNvSpPr>
          <p:nvPr>
            <p:ph type="title"/>
          </p:nvPr>
        </p:nvSpPr>
        <p:spPr>
          <a:xfrm>
            <a:off x="823913" y="285728"/>
            <a:ext cx="8301037" cy="350838"/>
          </a:xfrm>
        </p:spPr>
        <p:txBody>
          <a:bodyPr>
            <a:noAutofit/>
          </a:bodyPr>
          <a:lstStyle/>
          <a:p>
            <a:r>
              <a:rPr lang="de-DE" sz="2800" dirty="0" err="1"/>
              <a:t>Exercice</a:t>
            </a:r>
            <a:r>
              <a:rPr lang="de-DE" sz="2800" dirty="0"/>
              <a:t> : </a:t>
            </a:r>
            <a:r>
              <a:rPr lang="de-DE" sz="2800" dirty="0" err="1"/>
              <a:t>Effacement</a:t>
            </a:r>
            <a:r>
              <a:rPr lang="de-DE" sz="2800" dirty="0"/>
              <a:t> </a:t>
            </a:r>
            <a:r>
              <a:rPr lang="de-DE" sz="2800" dirty="0" err="1"/>
              <a:t>général</a:t>
            </a:r>
            <a:r>
              <a:rPr lang="de-DE" sz="2800" dirty="0"/>
              <a:t> de la CPU et </a:t>
            </a:r>
            <a:r>
              <a:rPr lang="de-DE" sz="2800" dirty="0" err="1"/>
              <a:t>redémarrage</a:t>
            </a:r>
            <a:endParaRPr lang="de-DE" sz="2800" dirty="0"/>
          </a:p>
        </p:txBody>
      </p:sp>
      <p:grpSp>
        <p:nvGrpSpPr>
          <p:cNvPr id="52" name="Group 4"/>
          <p:cNvGrpSpPr>
            <a:grpSpLocks/>
          </p:cNvGrpSpPr>
          <p:nvPr/>
        </p:nvGrpSpPr>
        <p:grpSpPr bwMode="auto">
          <a:xfrm>
            <a:off x="4457701" y="939800"/>
            <a:ext cx="2868613" cy="5181600"/>
            <a:chOff x="2784" y="528"/>
            <a:chExt cx="1807" cy="3264"/>
          </a:xfrm>
        </p:grpSpPr>
        <p:sp>
          <p:nvSpPr>
            <p:cNvPr id="53" name="Rectangle 5"/>
            <p:cNvSpPr>
              <a:spLocks noChangeArrowheads="1"/>
            </p:cNvSpPr>
            <p:nvPr/>
          </p:nvSpPr>
          <p:spPr bwMode="auto">
            <a:xfrm>
              <a:off x="2784" y="528"/>
              <a:ext cx="1584" cy="336"/>
            </a:xfrm>
            <a:prstGeom prst="rect">
              <a:avLst/>
            </a:prstGeom>
            <a:gradFill rotWithShape="0">
              <a:gsLst>
                <a:gs pos="0">
                  <a:srgbClr val="FFFFCC"/>
                </a:gs>
                <a:gs pos="50000">
                  <a:srgbClr val="FFFFCC">
                    <a:gamma/>
                    <a:tint val="30196"/>
                    <a:invGamma/>
                  </a:srgbClr>
                </a:gs>
                <a:gs pos="100000">
                  <a:srgbClr val="FFFFCC"/>
                </a:gs>
              </a:gsLst>
              <a:lin ang="0" scaled="1"/>
            </a:gradFill>
            <a:ln w="12700">
              <a:solidFill>
                <a:schemeClr val="tx1"/>
              </a:solidFill>
              <a:miter lim="800000"/>
              <a:headEnd/>
              <a:tailEnd/>
            </a:ln>
            <a:effectLst/>
          </p:spPr>
          <p:txBody>
            <a:bodyPr wrap="none" anchor="ctr"/>
            <a:lstStyle/>
            <a:p>
              <a:endParaRPr lang="fr-FR"/>
            </a:p>
          </p:txBody>
        </p:sp>
        <p:sp>
          <p:nvSpPr>
            <p:cNvPr id="54" name="Rectangle 6"/>
            <p:cNvSpPr>
              <a:spLocks noChangeArrowheads="1"/>
            </p:cNvSpPr>
            <p:nvPr/>
          </p:nvSpPr>
          <p:spPr bwMode="auto">
            <a:xfrm>
              <a:off x="2982" y="624"/>
              <a:ext cx="1249" cy="177"/>
            </a:xfrm>
            <a:prstGeom prst="rect">
              <a:avLst/>
            </a:prstGeom>
            <a:noFill/>
            <a:ln w="12700">
              <a:noFill/>
              <a:miter lim="800000"/>
              <a:headEnd/>
              <a:tailEnd/>
            </a:ln>
            <a:effectLst/>
          </p:spPr>
          <p:txBody>
            <a:bodyPr wrap="none" lIns="90488" tIns="44450" rIns="90488" bIns="44450">
              <a:spAutoFit/>
            </a:bodyPr>
            <a:lstStyle/>
            <a:p>
              <a:pPr defTabSz="762000"/>
              <a:r>
                <a:rPr lang="fr-FR"/>
                <a:t>À partir de la console</a:t>
              </a:r>
            </a:p>
          </p:txBody>
        </p:sp>
        <p:sp>
          <p:nvSpPr>
            <p:cNvPr id="55" name="Rectangle 7"/>
            <p:cNvSpPr>
              <a:spLocks noChangeArrowheads="1"/>
            </p:cNvSpPr>
            <p:nvPr/>
          </p:nvSpPr>
          <p:spPr bwMode="auto">
            <a:xfrm>
              <a:off x="2784" y="2448"/>
              <a:ext cx="1584" cy="960"/>
            </a:xfrm>
            <a:prstGeom prst="rect">
              <a:avLst/>
            </a:prstGeom>
            <a:gradFill rotWithShape="0">
              <a:gsLst>
                <a:gs pos="0">
                  <a:srgbClr val="FFFFCC"/>
                </a:gs>
                <a:gs pos="50000">
                  <a:srgbClr val="FFFFCC">
                    <a:gamma/>
                    <a:tint val="30196"/>
                    <a:invGamma/>
                  </a:srgbClr>
                </a:gs>
                <a:gs pos="100000">
                  <a:srgbClr val="FFFFCC"/>
                </a:gs>
              </a:gsLst>
              <a:lin ang="0" scaled="1"/>
            </a:gradFill>
            <a:ln w="12700">
              <a:solidFill>
                <a:schemeClr val="tx1"/>
              </a:solidFill>
              <a:miter lim="800000"/>
              <a:headEnd/>
              <a:tailEnd/>
            </a:ln>
            <a:effectLst/>
          </p:spPr>
          <p:txBody>
            <a:bodyPr wrap="none" anchor="ctr"/>
            <a:lstStyle/>
            <a:p>
              <a:endParaRPr lang="fr-FR"/>
            </a:p>
          </p:txBody>
        </p:sp>
        <p:sp>
          <p:nvSpPr>
            <p:cNvPr id="56" name="Rectangle 8"/>
            <p:cNvSpPr>
              <a:spLocks noChangeArrowheads="1"/>
            </p:cNvSpPr>
            <p:nvPr/>
          </p:nvSpPr>
          <p:spPr bwMode="auto">
            <a:xfrm>
              <a:off x="2784" y="816"/>
              <a:ext cx="1584" cy="1632"/>
            </a:xfrm>
            <a:prstGeom prst="rect">
              <a:avLst/>
            </a:prstGeom>
            <a:gradFill rotWithShape="0">
              <a:gsLst>
                <a:gs pos="0">
                  <a:srgbClr val="FFFFCC"/>
                </a:gs>
                <a:gs pos="50000">
                  <a:srgbClr val="FFFFCC">
                    <a:gamma/>
                    <a:tint val="30196"/>
                    <a:invGamma/>
                  </a:srgbClr>
                </a:gs>
                <a:gs pos="100000">
                  <a:srgbClr val="FFFFCC"/>
                </a:gs>
              </a:gsLst>
              <a:lin ang="0" scaled="1"/>
            </a:gradFill>
            <a:ln w="12700">
              <a:solidFill>
                <a:schemeClr val="tx1"/>
              </a:solidFill>
              <a:miter lim="800000"/>
              <a:headEnd/>
              <a:tailEnd/>
            </a:ln>
            <a:effectLst/>
          </p:spPr>
          <p:txBody>
            <a:bodyPr wrap="none" anchor="ctr"/>
            <a:lstStyle/>
            <a:p>
              <a:endParaRPr lang="fr-FR"/>
            </a:p>
          </p:txBody>
        </p:sp>
        <p:sp>
          <p:nvSpPr>
            <p:cNvPr id="57" name="Rectangle 9"/>
            <p:cNvSpPr>
              <a:spLocks noChangeArrowheads="1"/>
            </p:cNvSpPr>
            <p:nvPr/>
          </p:nvSpPr>
          <p:spPr bwMode="auto">
            <a:xfrm>
              <a:off x="2823" y="831"/>
              <a:ext cx="1768" cy="2848"/>
            </a:xfrm>
            <a:prstGeom prst="rect">
              <a:avLst/>
            </a:prstGeom>
            <a:noFill/>
            <a:ln w="12700">
              <a:noFill/>
              <a:miter lim="800000"/>
              <a:headEnd/>
              <a:tailEnd/>
            </a:ln>
            <a:effectLst/>
          </p:spPr>
          <p:txBody>
            <a:bodyPr wrap="none" lIns="90488" tIns="44450" rIns="90488" bIns="44450">
              <a:spAutoFit/>
            </a:bodyPr>
            <a:lstStyle/>
            <a:p>
              <a:pPr marL="185738" indent="-185738" defTabSz="762000"/>
              <a:r>
                <a:rPr lang="fr-FR" b="0" dirty="0"/>
                <a:t>-	Sélecteur de mode</a:t>
              </a:r>
              <a:br>
                <a:rPr lang="fr-FR" b="0" dirty="0"/>
              </a:br>
              <a:r>
                <a:rPr lang="fr-FR" b="0" dirty="0"/>
                <a:t>sur "RUN-P“ </a:t>
              </a:r>
              <a:br>
                <a:rPr lang="fr-FR" b="0" dirty="0"/>
              </a:br>
              <a:endParaRPr lang="fr-FR" b="0" dirty="0"/>
            </a:p>
            <a:p>
              <a:pPr marL="185738" indent="-185738" defTabSz="762000">
                <a:buFontTx/>
                <a:buChar char="-"/>
              </a:pPr>
              <a:r>
                <a:rPr lang="fr-FR" b="0" dirty="0"/>
                <a:t>Options de menu :</a:t>
              </a:r>
              <a:br>
                <a:rPr lang="fr-FR" b="0" dirty="0"/>
              </a:br>
              <a:r>
                <a:rPr lang="fr-FR" b="0" i="1" dirty="0"/>
                <a:t>Système cible -&gt; </a:t>
              </a:r>
            </a:p>
            <a:p>
              <a:pPr marL="185738" indent="-185738" defTabSz="762000"/>
              <a:r>
                <a:rPr lang="fr-FR" b="0" i="1" dirty="0"/>
                <a:t>	Diagnostic/Réglages -&gt; </a:t>
              </a:r>
            </a:p>
            <a:p>
              <a:pPr marL="185738" indent="-185738" defTabSz="762000"/>
              <a:r>
                <a:rPr lang="fr-FR" b="0" i="1" dirty="0"/>
                <a:t>	État de fonctionnement -&gt;</a:t>
              </a:r>
            </a:p>
            <a:p>
              <a:pPr marL="185738" indent="-185738" defTabSz="762000"/>
              <a:r>
                <a:rPr lang="fr-FR" b="0" i="1" dirty="0"/>
                <a:t>	Stop</a:t>
              </a:r>
              <a:br>
                <a:rPr lang="fr-FR" b="0" dirty="0"/>
              </a:br>
              <a:endParaRPr lang="fr-FR" b="0" dirty="0"/>
            </a:p>
            <a:p>
              <a:pPr marL="185738" indent="-185738" defTabSz="762000">
                <a:buFontTx/>
                <a:buChar char="-"/>
              </a:pPr>
              <a:r>
                <a:rPr lang="fr-FR" b="0" dirty="0"/>
                <a:t>Options de menu :</a:t>
              </a:r>
              <a:br>
                <a:rPr lang="fr-FR" b="0" dirty="0"/>
              </a:br>
              <a:r>
                <a:rPr lang="fr-FR" b="0" i="1" dirty="0"/>
                <a:t>Système cible -&gt;</a:t>
              </a:r>
              <a:br>
                <a:rPr lang="fr-FR" b="0" i="1" dirty="0"/>
              </a:br>
              <a:r>
                <a:rPr lang="fr-FR" b="0" i="1" dirty="0"/>
                <a:t>Diagnostic/Réglages -&gt;</a:t>
              </a:r>
              <a:r>
                <a:rPr lang="fr-FR" dirty="0"/>
                <a:t> </a:t>
              </a:r>
              <a:endParaRPr lang="fr-FR" b="0" i="1" dirty="0"/>
            </a:p>
            <a:p>
              <a:pPr marL="185738" indent="-185738" defTabSz="762000"/>
              <a:r>
                <a:rPr lang="fr-FR" b="0" i="1" dirty="0"/>
                <a:t>	Effacement général</a:t>
              </a:r>
              <a:endParaRPr lang="fr-FR" b="0" dirty="0"/>
            </a:p>
            <a:p>
              <a:pPr marL="185738" indent="-185738" defTabSz="762000"/>
              <a:endParaRPr lang="fr-FR" b="0" dirty="0"/>
            </a:p>
            <a:p>
              <a:pPr marL="185738" indent="-185738" defTabSz="762000"/>
              <a:endParaRPr lang="fr-FR" b="0" dirty="0"/>
            </a:p>
            <a:p>
              <a:pPr marL="185738" indent="-185738" defTabSz="762000" latinLnBrk="1"/>
              <a:endParaRPr lang="fr-FR" b="0" dirty="0"/>
            </a:p>
          </p:txBody>
        </p:sp>
        <p:sp>
          <p:nvSpPr>
            <p:cNvPr id="58" name="Rectangle 10"/>
            <p:cNvSpPr>
              <a:spLocks noChangeArrowheads="1"/>
            </p:cNvSpPr>
            <p:nvPr/>
          </p:nvSpPr>
          <p:spPr bwMode="auto">
            <a:xfrm>
              <a:off x="2784" y="3408"/>
              <a:ext cx="1584" cy="384"/>
            </a:xfrm>
            <a:prstGeom prst="rect">
              <a:avLst/>
            </a:prstGeom>
            <a:gradFill rotWithShape="0">
              <a:gsLst>
                <a:gs pos="0">
                  <a:srgbClr val="FFFFCC"/>
                </a:gs>
                <a:gs pos="50000">
                  <a:srgbClr val="FFFFCC">
                    <a:gamma/>
                    <a:tint val="30196"/>
                    <a:invGamma/>
                  </a:srgbClr>
                </a:gs>
                <a:gs pos="100000">
                  <a:srgbClr val="FFFFCC"/>
                </a:gs>
              </a:gsLst>
              <a:lin ang="0" scaled="1"/>
            </a:gradFill>
            <a:ln w="12700">
              <a:solidFill>
                <a:schemeClr val="tx1"/>
              </a:solidFill>
              <a:miter lim="800000"/>
              <a:headEnd/>
              <a:tailEnd/>
            </a:ln>
            <a:effectLst/>
          </p:spPr>
          <p:txBody>
            <a:bodyPr wrap="none" anchor="ctr"/>
            <a:lstStyle/>
            <a:p>
              <a:pPr marL="190500" indent="-190500" defTabSz="762000"/>
              <a:endParaRPr lang="fr-FR" b="0"/>
            </a:p>
            <a:p>
              <a:pPr marL="190500" indent="-190500" defTabSz="762000"/>
              <a:r>
                <a:rPr lang="fr-FR" b="0"/>
                <a:t> -	 S</a:t>
              </a:r>
              <a:r>
                <a:rPr lang="fr-FR" b="0" i="1"/>
                <a:t>ystème cible -&gt; Diagnostic</a:t>
              </a:r>
            </a:p>
            <a:p>
              <a:pPr marL="190500" indent="-190500" defTabSz="762000"/>
              <a:r>
                <a:rPr lang="fr-FR" b="0" i="1"/>
                <a:t>	/Réglages -&gt;</a:t>
              </a:r>
              <a:r>
                <a:rPr lang="fr-FR"/>
                <a:t> </a:t>
              </a:r>
              <a:r>
                <a:rPr lang="fr-FR" b="0" i="1"/>
                <a:t>État de</a:t>
              </a:r>
              <a:br>
                <a:rPr lang="fr-FR" b="0" i="1"/>
              </a:br>
              <a:r>
                <a:rPr lang="fr-FR" b="0" i="1"/>
                <a:t>fonctionnement -&gt; Redém.</a:t>
              </a:r>
              <a:br>
                <a:rPr lang="fr-FR" b="0"/>
              </a:br>
              <a:endParaRPr lang="fr-FR" b="0"/>
            </a:p>
          </p:txBody>
        </p:sp>
      </p:grpSp>
      <p:grpSp>
        <p:nvGrpSpPr>
          <p:cNvPr id="59" name="Group 11"/>
          <p:cNvGrpSpPr>
            <a:grpSpLocks/>
          </p:cNvGrpSpPr>
          <p:nvPr/>
        </p:nvGrpSpPr>
        <p:grpSpPr bwMode="auto">
          <a:xfrm>
            <a:off x="7021514" y="938213"/>
            <a:ext cx="2382838" cy="5532438"/>
            <a:chOff x="4416" y="528"/>
            <a:chExt cx="1501" cy="3485"/>
          </a:xfrm>
        </p:grpSpPr>
        <p:sp>
          <p:nvSpPr>
            <p:cNvPr id="60" name="Rectangle 12"/>
            <p:cNvSpPr>
              <a:spLocks noChangeArrowheads="1"/>
            </p:cNvSpPr>
            <p:nvPr/>
          </p:nvSpPr>
          <p:spPr bwMode="auto">
            <a:xfrm>
              <a:off x="4416" y="2463"/>
              <a:ext cx="1392" cy="945"/>
            </a:xfrm>
            <a:prstGeom prst="rect">
              <a:avLst/>
            </a:prstGeom>
            <a:gradFill rotWithShape="0">
              <a:gsLst>
                <a:gs pos="0">
                  <a:srgbClr val="CCFFFF"/>
                </a:gs>
                <a:gs pos="50000">
                  <a:srgbClr val="CCFFFF">
                    <a:gamma/>
                    <a:tint val="30196"/>
                    <a:invGamma/>
                  </a:srgbClr>
                </a:gs>
                <a:gs pos="100000">
                  <a:srgbClr val="CCFFFF"/>
                </a:gs>
              </a:gsLst>
              <a:lin ang="0" scaled="1"/>
            </a:gradFill>
            <a:ln w="12700">
              <a:solidFill>
                <a:schemeClr val="tx1"/>
              </a:solidFill>
              <a:miter lim="800000"/>
              <a:headEnd/>
              <a:tailEnd/>
            </a:ln>
            <a:effectLst/>
          </p:spPr>
          <p:txBody>
            <a:bodyPr wrap="none" anchor="ctr"/>
            <a:lstStyle/>
            <a:p>
              <a:endParaRPr lang="fr-FR"/>
            </a:p>
          </p:txBody>
        </p:sp>
        <p:sp>
          <p:nvSpPr>
            <p:cNvPr id="61" name="Rectangle 13"/>
            <p:cNvSpPr>
              <a:spLocks noChangeArrowheads="1"/>
            </p:cNvSpPr>
            <p:nvPr/>
          </p:nvSpPr>
          <p:spPr bwMode="auto">
            <a:xfrm>
              <a:off x="4416" y="816"/>
              <a:ext cx="1392" cy="1647"/>
            </a:xfrm>
            <a:prstGeom prst="rect">
              <a:avLst/>
            </a:prstGeom>
            <a:gradFill rotWithShape="0">
              <a:gsLst>
                <a:gs pos="0">
                  <a:srgbClr val="CCFFFF"/>
                </a:gs>
                <a:gs pos="50000">
                  <a:srgbClr val="CCFFFF">
                    <a:gamma/>
                    <a:tint val="30196"/>
                    <a:invGamma/>
                  </a:srgbClr>
                </a:gs>
                <a:gs pos="100000">
                  <a:srgbClr val="CCFFFF"/>
                </a:gs>
              </a:gsLst>
              <a:lin ang="0" scaled="1"/>
            </a:gradFill>
            <a:ln w="12700">
              <a:solidFill>
                <a:schemeClr val="tx1"/>
              </a:solidFill>
              <a:miter lim="800000"/>
              <a:headEnd/>
              <a:tailEnd/>
            </a:ln>
            <a:effectLst/>
          </p:spPr>
          <p:txBody>
            <a:bodyPr wrap="none" anchor="ctr"/>
            <a:lstStyle/>
            <a:p>
              <a:endParaRPr lang="fr-FR"/>
            </a:p>
          </p:txBody>
        </p:sp>
        <p:sp>
          <p:nvSpPr>
            <p:cNvPr id="62" name="Rectangle 14"/>
            <p:cNvSpPr>
              <a:spLocks noChangeArrowheads="1"/>
            </p:cNvSpPr>
            <p:nvPr/>
          </p:nvSpPr>
          <p:spPr bwMode="auto">
            <a:xfrm>
              <a:off x="4416" y="816"/>
              <a:ext cx="1501" cy="3197"/>
            </a:xfrm>
            <a:prstGeom prst="rect">
              <a:avLst/>
            </a:prstGeom>
            <a:noFill/>
            <a:ln w="12700">
              <a:noFill/>
              <a:miter lim="800000"/>
              <a:headEnd/>
              <a:tailEnd/>
            </a:ln>
            <a:effectLst/>
          </p:spPr>
          <p:txBody>
            <a:bodyPr wrap="none" lIns="90488" tIns="44450" rIns="90488" bIns="44450">
              <a:spAutoFit/>
            </a:bodyPr>
            <a:lstStyle/>
            <a:p>
              <a:pPr marL="185738" indent="-185738" defTabSz="762000"/>
              <a:r>
                <a:rPr lang="fr-FR" b="0" dirty="0"/>
                <a:t>-	Sélecteur de mode </a:t>
              </a:r>
              <a:br>
                <a:rPr lang="fr-FR" b="0" dirty="0"/>
              </a:br>
              <a:r>
                <a:rPr lang="fr-FR" b="0" dirty="0"/>
                <a:t>sur "STOP" </a:t>
              </a:r>
              <a:br>
                <a:rPr lang="fr-FR" b="0" dirty="0"/>
              </a:br>
              <a:endParaRPr lang="fr-FR" b="0" dirty="0"/>
            </a:p>
            <a:p>
              <a:pPr marL="185738" indent="-185738" defTabSz="762000"/>
              <a:r>
                <a:rPr lang="fr-FR" b="0" dirty="0"/>
                <a:t>-	Insérez la carte</a:t>
              </a:r>
              <a:br>
                <a:rPr lang="fr-FR" b="0" dirty="0"/>
              </a:br>
              <a:r>
                <a:rPr lang="fr-FR" b="0" dirty="0"/>
                <a:t>mémoire (le clignote-</a:t>
              </a:r>
            </a:p>
            <a:p>
              <a:pPr marL="185738" indent="-185738" defTabSz="762000"/>
              <a:r>
                <a:rPr lang="fr-FR" b="0" dirty="0"/>
                <a:t>	ment lent de la LED </a:t>
              </a:r>
            </a:p>
            <a:p>
              <a:pPr marL="185738" indent="-185738" defTabSz="762000"/>
              <a:r>
                <a:rPr lang="fr-FR" b="0" dirty="0"/>
                <a:t>	"STOP“ indique que </a:t>
              </a:r>
            </a:p>
            <a:p>
              <a:pPr marL="185738" indent="-185738" defTabSz="762000"/>
              <a:r>
                <a:rPr lang="fr-FR" b="0" dirty="0"/>
                <a:t>    la demande d‘efface-</a:t>
              </a:r>
            </a:p>
            <a:p>
              <a:pPr marL="185738" indent="-185738" defTabSz="762000"/>
              <a:r>
                <a:rPr lang="fr-FR" b="0" dirty="0"/>
                <a:t>	ment est en cours).</a:t>
              </a:r>
            </a:p>
            <a:p>
              <a:pPr marL="185738" indent="-185738" defTabSz="762000"/>
              <a:endParaRPr lang="fr-FR" b="0" dirty="0"/>
            </a:p>
            <a:p>
              <a:pPr marL="185738" indent="-185738" defTabSz="762000"/>
              <a:endParaRPr lang="fr-FR" b="0" dirty="0"/>
            </a:p>
            <a:p>
              <a:pPr marL="185738" indent="-185738" defTabSz="762000"/>
              <a:endParaRPr lang="fr-FR" b="0" dirty="0"/>
            </a:p>
            <a:p>
              <a:pPr marL="185738" indent="-185738" defTabSz="762000"/>
              <a:endParaRPr lang="fr-FR" b="0" dirty="0"/>
            </a:p>
            <a:p>
              <a:pPr marL="185738" indent="-185738" defTabSz="762000"/>
              <a:endParaRPr lang="fr-FR" b="0" dirty="0"/>
            </a:p>
            <a:p>
              <a:pPr marL="185738" indent="-185738" defTabSz="762000"/>
              <a:r>
                <a:rPr lang="fr-FR" b="0" dirty="0"/>
                <a:t>-	Positionnez le </a:t>
              </a:r>
            </a:p>
            <a:p>
              <a:pPr marL="185738" indent="-185738" defTabSz="762000"/>
              <a:r>
                <a:rPr lang="fr-FR" b="0" dirty="0"/>
                <a:t>	sélecteur sur </a:t>
              </a:r>
              <a:br>
                <a:rPr lang="fr-FR" b="0" dirty="0"/>
              </a:br>
              <a:br>
                <a:rPr lang="fr-FR" b="0" dirty="0"/>
              </a:br>
              <a:endParaRPr lang="fr-FR" b="0" dirty="0"/>
            </a:p>
          </p:txBody>
        </p:sp>
        <p:sp>
          <p:nvSpPr>
            <p:cNvPr id="63" name="Rectangle 15"/>
            <p:cNvSpPr>
              <a:spLocks noChangeArrowheads="1"/>
            </p:cNvSpPr>
            <p:nvPr/>
          </p:nvSpPr>
          <p:spPr bwMode="auto">
            <a:xfrm>
              <a:off x="4416" y="528"/>
              <a:ext cx="1392" cy="288"/>
            </a:xfrm>
            <a:prstGeom prst="rect">
              <a:avLst/>
            </a:prstGeom>
            <a:gradFill rotWithShape="0">
              <a:gsLst>
                <a:gs pos="0">
                  <a:srgbClr val="CCFFFF"/>
                </a:gs>
                <a:gs pos="50000">
                  <a:srgbClr val="CCFFFF">
                    <a:gamma/>
                    <a:tint val="30196"/>
                    <a:invGamma/>
                  </a:srgbClr>
                </a:gs>
                <a:gs pos="100000">
                  <a:srgbClr val="CCFFFF"/>
                </a:gs>
              </a:gsLst>
              <a:lin ang="0" scaled="1"/>
            </a:gradFill>
            <a:ln w="12700">
              <a:solidFill>
                <a:schemeClr val="tx1"/>
              </a:solidFill>
              <a:miter lim="800000"/>
              <a:headEnd/>
              <a:tailEnd/>
            </a:ln>
            <a:effectLst/>
          </p:spPr>
          <p:txBody>
            <a:bodyPr wrap="none" anchor="ctr"/>
            <a:lstStyle/>
            <a:p>
              <a:endParaRPr lang="fr-FR"/>
            </a:p>
          </p:txBody>
        </p:sp>
        <p:sp>
          <p:nvSpPr>
            <p:cNvPr id="64" name="Rectangle 16"/>
            <p:cNvSpPr>
              <a:spLocks noChangeArrowheads="1"/>
            </p:cNvSpPr>
            <p:nvPr/>
          </p:nvSpPr>
          <p:spPr bwMode="auto">
            <a:xfrm>
              <a:off x="4476" y="564"/>
              <a:ext cx="1292" cy="298"/>
            </a:xfrm>
            <a:prstGeom prst="rect">
              <a:avLst/>
            </a:prstGeom>
            <a:noFill/>
            <a:ln w="12700">
              <a:noFill/>
              <a:miter lim="800000"/>
              <a:headEnd/>
              <a:tailEnd/>
            </a:ln>
            <a:effectLst/>
          </p:spPr>
          <p:txBody>
            <a:bodyPr wrap="none" lIns="90488" tIns="44450" rIns="90488" bIns="44450">
              <a:spAutoFit/>
            </a:bodyPr>
            <a:lstStyle/>
            <a:p>
              <a:pPr defTabSz="762000"/>
              <a:r>
                <a:rPr lang="fr-FR"/>
                <a:t>Après insertion d‘une </a:t>
              </a:r>
            </a:p>
            <a:p>
              <a:pPr defTabSz="762000"/>
              <a:r>
                <a:rPr lang="fr-FR"/>
                <a:t>carte mémoire</a:t>
              </a:r>
            </a:p>
          </p:txBody>
        </p:sp>
        <p:sp>
          <p:nvSpPr>
            <p:cNvPr id="65" name="Rectangle 17"/>
            <p:cNvSpPr>
              <a:spLocks noChangeArrowheads="1"/>
            </p:cNvSpPr>
            <p:nvPr/>
          </p:nvSpPr>
          <p:spPr bwMode="auto">
            <a:xfrm>
              <a:off x="4416" y="3408"/>
              <a:ext cx="1392" cy="384"/>
            </a:xfrm>
            <a:prstGeom prst="rect">
              <a:avLst/>
            </a:prstGeom>
            <a:gradFill rotWithShape="0">
              <a:gsLst>
                <a:gs pos="0">
                  <a:srgbClr val="CCFFFF"/>
                </a:gs>
                <a:gs pos="50000">
                  <a:srgbClr val="CCFFFF">
                    <a:gamma/>
                    <a:tint val="30196"/>
                    <a:invGamma/>
                  </a:srgbClr>
                </a:gs>
                <a:gs pos="100000">
                  <a:srgbClr val="CCFFFF"/>
                </a:gs>
              </a:gsLst>
              <a:lin ang="0" scaled="1"/>
            </a:gradFill>
            <a:ln w="12700">
              <a:solidFill>
                <a:schemeClr val="tx1"/>
              </a:solidFill>
              <a:miter lim="800000"/>
              <a:headEnd/>
              <a:tailEnd/>
            </a:ln>
            <a:effectLst/>
          </p:spPr>
          <p:txBody>
            <a:bodyPr wrap="none" anchor="ctr"/>
            <a:lstStyle/>
            <a:p>
              <a:pPr marL="190500" indent="-190500" defTabSz="762000"/>
              <a:endParaRPr lang="fr-FR" b="0"/>
            </a:p>
            <a:p>
              <a:pPr marL="190500" indent="-190500" defTabSz="762000"/>
              <a:r>
                <a:rPr lang="fr-FR" b="0"/>
                <a:t>-	Positionnez le sélecteur</a:t>
              </a:r>
              <a:br>
                <a:rPr lang="fr-FR" b="0"/>
              </a:br>
              <a:r>
                <a:rPr lang="fr-FR" b="0"/>
                <a:t>sur "RUN“ ou "RUN-P“.</a:t>
              </a:r>
            </a:p>
            <a:p>
              <a:pPr marL="190500" indent="-190500" defTabSz="762000"/>
              <a:endParaRPr lang="fr-FR"/>
            </a:p>
          </p:txBody>
        </p:sp>
      </p:grpSp>
      <p:grpSp>
        <p:nvGrpSpPr>
          <p:cNvPr id="66" name="Group 18"/>
          <p:cNvGrpSpPr>
            <a:grpSpLocks/>
          </p:cNvGrpSpPr>
          <p:nvPr/>
        </p:nvGrpSpPr>
        <p:grpSpPr bwMode="auto">
          <a:xfrm>
            <a:off x="808038" y="939800"/>
            <a:ext cx="3821112" cy="5256213"/>
            <a:chOff x="528" y="528"/>
            <a:chExt cx="2352" cy="3311"/>
          </a:xfrm>
        </p:grpSpPr>
        <p:grpSp>
          <p:nvGrpSpPr>
            <p:cNvPr id="67" name="Group 19"/>
            <p:cNvGrpSpPr>
              <a:grpSpLocks/>
            </p:cNvGrpSpPr>
            <p:nvPr/>
          </p:nvGrpSpPr>
          <p:grpSpPr bwMode="auto">
            <a:xfrm>
              <a:off x="1344" y="528"/>
              <a:ext cx="1536" cy="3311"/>
              <a:chOff x="1344" y="528"/>
              <a:chExt cx="1536" cy="3311"/>
            </a:xfrm>
          </p:grpSpPr>
          <p:grpSp>
            <p:nvGrpSpPr>
              <p:cNvPr id="77" name="Group 20"/>
              <p:cNvGrpSpPr>
                <a:grpSpLocks/>
              </p:cNvGrpSpPr>
              <p:nvPr/>
            </p:nvGrpSpPr>
            <p:grpSpPr bwMode="auto">
              <a:xfrm>
                <a:off x="1344" y="528"/>
                <a:ext cx="1392" cy="3264"/>
                <a:chOff x="1344" y="528"/>
                <a:chExt cx="1392" cy="3264"/>
              </a:xfrm>
            </p:grpSpPr>
            <p:sp>
              <p:nvSpPr>
                <p:cNvPr id="79" name="Rectangle 21"/>
                <p:cNvSpPr>
                  <a:spLocks noChangeArrowheads="1"/>
                </p:cNvSpPr>
                <p:nvPr/>
              </p:nvSpPr>
              <p:spPr bwMode="auto">
                <a:xfrm>
                  <a:off x="1344" y="528"/>
                  <a:ext cx="1392" cy="336"/>
                </a:xfrm>
                <a:prstGeom prst="rect">
                  <a:avLst/>
                </a:prstGeom>
                <a:gradFill rotWithShape="0">
                  <a:gsLst>
                    <a:gs pos="0">
                      <a:srgbClr val="DBFFB8"/>
                    </a:gs>
                    <a:gs pos="50000">
                      <a:srgbClr val="DBFFB8">
                        <a:gamma/>
                        <a:tint val="20000"/>
                        <a:invGamma/>
                      </a:srgbClr>
                    </a:gs>
                    <a:gs pos="100000">
                      <a:srgbClr val="DBFFB8"/>
                    </a:gs>
                  </a:gsLst>
                  <a:lin ang="0" scaled="1"/>
                </a:gradFill>
                <a:ln w="12700">
                  <a:solidFill>
                    <a:schemeClr val="tx1"/>
                  </a:solidFill>
                  <a:miter lim="800000"/>
                  <a:headEnd/>
                  <a:tailEnd/>
                </a:ln>
                <a:effectLst/>
              </p:spPr>
              <p:txBody>
                <a:bodyPr wrap="none" anchor="ctr"/>
                <a:lstStyle/>
                <a:p>
                  <a:endParaRPr lang="fr-FR"/>
                </a:p>
              </p:txBody>
            </p:sp>
            <p:sp>
              <p:nvSpPr>
                <p:cNvPr id="80" name="Rectangle 22"/>
                <p:cNvSpPr>
                  <a:spLocks noChangeArrowheads="1"/>
                </p:cNvSpPr>
                <p:nvPr/>
              </p:nvSpPr>
              <p:spPr bwMode="auto">
                <a:xfrm>
                  <a:off x="1488" y="624"/>
                  <a:ext cx="486" cy="177"/>
                </a:xfrm>
                <a:prstGeom prst="rect">
                  <a:avLst/>
                </a:prstGeom>
                <a:noFill/>
                <a:ln w="12700">
                  <a:noFill/>
                  <a:miter lim="800000"/>
                  <a:headEnd/>
                  <a:tailEnd/>
                </a:ln>
                <a:effectLst/>
              </p:spPr>
              <p:txBody>
                <a:bodyPr wrap="none" lIns="90488" tIns="44450" rIns="90488" bIns="44450">
                  <a:spAutoFit/>
                </a:bodyPr>
                <a:lstStyle/>
                <a:p>
                  <a:pPr defTabSz="762000"/>
                  <a:r>
                    <a:rPr lang="fr-FR"/>
                    <a:t>Manuel</a:t>
                  </a:r>
                </a:p>
              </p:txBody>
            </p:sp>
            <p:sp>
              <p:nvSpPr>
                <p:cNvPr id="81" name="Rectangle 23"/>
                <p:cNvSpPr>
                  <a:spLocks noChangeArrowheads="1"/>
                </p:cNvSpPr>
                <p:nvPr/>
              </p:nvSpPr>
              <p:spPr bwMode="auto">
                <a:xfrm>
                  <a:off x="1344" y="2448"/>
                  <a:ext cx="1392" cy="960"/>
                </a:xfrm>
                <a:prstGeom prst="rect">
                  <a:avLst/>
                </a:prstGeom>
                <a:gradFill rotWithShape="0">
                  <a:gsLst>
                    <a:gs pos="0">
                      <a:srgbClr val="DBFFB8"/>
                    </a:gs>
                    <a:gs pos="50000">
                      <a:srgbClr val="DBFFB8">
                        <a:gamma/>
                        <a:tint val="20000"/>
                        <a:invGamma/>
                      </a:srgbClr>
                    </a:gs>
                    <a:gs pos="100000">
                      <a:srgbClr val="DBFFB8"/>
                    </a:gs>
                  </a:gsLst>
                  <a:lin ang="0" scaled="1"/>
                </a:gradFill>
                <a:ln w="12700">
                  <a:solidFill>
                    <a:schemeClr val="tx1"/>
                  </a:solidFill>
                  <a:miter lim="800000"/>
                  <a:headEnd/>
                  <a:tailEnd/>
                </a:ln>
                <a:effectLst/>
              </p:spPr>
              <p:txBody>
                <a:bodyPr wrap="none" anchor="ctr"/>
                <a:lstStyle/>
                <a:p>
                  <a:endParaRPr lang="fr-FR"/>
                </a:p>
              </p:txBody>
            </p:sp>
            <p:sp>
              <p:nvSpPr>
                <p:cNvPr id="82" name="Rectangle 24"/>
                <p:cNvSpPr>
                  <a:spLocks noChangeArrowheads="1"/>
                </p:cNvSpPr>
                <p:nvPr/>
              </p:nvSpPr>
              <p:spPr bwMode="auto">
                <a:xfrm>
                  <a:off x="1344" y="816"/>
                  <a:ext cx="1392" cy="1632"/>
                </a:xfrm>
                <a:prstGeom prst="rect">
                  <a:avLst/>
                </a:prstGeom>
                <a:gradFill rotWithShape="0">
                  <a:gsLst>
                    <a:gs pos="0">
                      <a:srgbClr val="DBFFB8"/>
                    </a:gs>
                    <a:gs pos="50000">
                      <a:srgbClr val="DBFFB8">
                        <a:gamma/>
                        <a:tint val="20000"/>
                        <a:invGamma/>
                      </a:srgbClr>
                    </a:gs>
                    <a:gs pos="100000">
                      <a:srgbClr val="DBFFB8"/>
                    </a:gs>
                  </a:gsLst>
                  <a:lin ang="0" scaled="1"/>
                </a:gradFill>
                <a:ln w="12700">
                  <a:solidFill>
                    <a:schemeClr val="tx1"/>
                  </a:solidFill>
                  <a:miter lim="800000"/>
                  <a:headEnd/>
                  <a:tailEnd/>
                </a:ln>
                <a:effectLst/>
              </p:spPr>
              <p:txBody>
                <a:bodyPr wrap="none" anchor="ctr"/>
                <a:lstStyle/>
                <a:p>
                  <a:endParaRPr lang="fr-FR"/>
                </a:p>
              </p:txBody>
            </p:sp>
            <p:sp>
              <p:nvSpPr>
                <p:cNvPr id="83" name="Rectangle 25"/>
                <p:cNvSpPr>
                  <a:spLocks noChangeArrowheads="1"/>
                </p:cNvSpPr>
                <p:nvPr/>
              </p:nvSpPr>
              <p:spPr bwMode="auto">
                <a:xfrm>
                  <a:off x="1344" y="3408"/>
                  <a:ext cx="1392" cy="384"/>
                </a:xfrm>
                <a:prstGeom prst="rect">
                  <a:avLst/>
                </a:prstGeom>
                <a:gradFill rotWithShape="0">
                  <a:gsLst>
                    <a:gs pos="0">
                      <a:srgbClr val="DBFFB8"/>
                    </a:gs>
                    <a:gs pos="50000">
                      <a:srgbClr val="DBFFB8">
                        <a:gamma/>
                        <a:tint val="20000"/>
                        <a:invGamma/>
                      </a:srgbClr>
                    </a:gs>
                    <a:gs pos="100000">
                      <a:srgbClr val="DBFFB8"/>
                    </a:gs>
                  </a:gsLst>
                  <a:lin ang="0" scaled="1"/>
                </a:gradFill>
                <a:ln w="12700">
                  <a:solidFill>
                    <a:schemeClr val="tx1"/>
                  </a:solidFill>
                  <a:miter lim="800000"/>
                  <a:headEnd/>
                  <a:tailEnd/>
                </a:ln>
                <a:effectLst/>
              </p:spPr>
              <p:txBody>
                <a:bodyPr wrap="none" anchor="ctr"/>
                <a:lstStyle/>
                <a:p>
                  <a:pPr marL="190500" indent="-190500" defTabSz="762000"/>
                  <a:r>
                    <a:rPr lang="fr-FR" b="0"/>
                    <a:t>-	Positionnez le sélecteur</a:t>
                  </a:r>
                  <a:br>
                    <a:rPr lang="fr-FR" b="0"/>
                  </a:br>
                  <a:r>
                    <a:rPr lang="fr-FR" b="0"/>
                    <a:t>sur "RUN“ ou "RUN-P“.</a:t>
                  </a:r>
                </a:p>
              </p:txBody>
            </p:sp>
          </p:grpSp>
          <p:sp>
            <p:nvSpPr>
              <p:cNvPr id="78" name="Rectangle 26"/>
              <p:cNvSpPr>
                <a:spLocks noChangeArrowheads="1"/>
              </p:cNvSpPr>
              <p:nvPr/>
            </p:nvSpPr>
            <p:spPr bwMode="auto">
              <a:xfrm>
                <a:off x="1344" y="816"/>
                <a:ext cx="1536" cy="3023"/>
              </a:xfrm>
              <a:prstGeom prst="rect">
                <a:avLst/>
              </a:prstGeom>
              <a:noFill/>
              <a:ln w="12700">
                <a:noFill/>
                <a:miter lim="800000"/>
                <a:headEnd/>
                <a:tailEnd/>
              </a:ln>
              <a:effectLst/>
            </p:spPr>
            <p:txBody>
              <a:bodyPr lIns="90488" tIns="44450" rIns="90488" bIns="44450">
                <a:spAutoFit/>
              </a:bodyPr>
              <a:lstStyle/>
              <a:p>
                <a:pPr marL="185738" indent="-185738" defTabSz="762000"/>
                <a:r>
                  <a:rPr lang="fr-FR" b="0" dirty="0"/>
                  <a:t>-	Mettez le sélecteur de mode sur "STOP"</a:t>
                </a:r>
                <a:br>
                  <a:rPr lang="fr-FR" b="0" dirty="0"/>
                </a:br>
                <a:endParaRPr lang="fr-FR" b="0" dirty="0"/>
              </a:p>
              <a:p>
                <a:pPr marL="185738" indent="-185738" defTabSz="762000"/>
                <a:r>
                  <a:rPr lang="fr-FR" b="0" dirty="0"/>
                  <a:t>-	Tournez le sélecteur </a:t>
                </a:r>
                <a:br>
                  <a:rPr lang="fr-FR" b="0" dirty="0"/>
                </a:br>
                <a:r>
                  <a:rPr lang="fr-FR" b="0" dirty="0"/>
                  <a:t>de mode sur "MRES" jusqu'à ce que la LED "STOP" clignote deux </a:t>
                </a:r>
              </a:p>
              <a:p>
                <a:pPr marL="185738" indent="-185738" defTabSz="762000"/>
                <a:r>
                  <a:rPr lang="fr-FR" b="0" dirty="0"/>
                  <a:t>	fois (lentement).</a:t>
                </a:r>
                <a:br>
                  <a:rPr lang="fr-FR" b="0" dirty="0"/>
                </a:br>
                <a:endParaRPr lang="fr-FR" b="0" dirty="0"/>
              </a:p>
              <a:p>
                <a:pPr marL="185738" indent="-185738" defTabSz="762000"/>
                <a:r>
                  <a:rPr lang="fr-FR" b="0" dirty="0"/>
                  <a:t>-	Relâchez le sélecteur</a:t>
                </a:r>
                <a:br>
                  <a:rPr lang="fr-FR" b="0" dirty="0"/>
                </a:br>
                <a:r>
                  <a:rPr lang="fr-FR" b="0" dirty="0"/>
                  <a:t>(il revient </a:t>
                </a:r>
                <a:r>
                  <a:rPr lang="fr-FR" b="0" dirty="0" err="1"/>
                  <a:t>automatique-ment</a:t>
                </a:r>
                <a:r>
                  <a:rPr lang="fr-FR" b="0" dirty="0"/>
                  <a:t> sur "STOP").</a:t>
                </a:r>
              </a:p>
              <a:p>
                <a:pPr marL="185738" indent="-185738" defTabSz="762000"/>
                <a:endParaRPr lang="fr-FR" b="0" dirty="0"/>
              </a:p>
              <a:p>
                <a:pPr marL="185738" indent="-185738" defTabSz="762000"/>
                <a:endParaRPr lang="fr-FR" b="0" dirty="0"/>
              </a:p>
              <a:p>
                <a:pPr marL="185738" indent="-185738" defTabSz="762000"/>
                <a:r>
                  <a:rPr lang="fr-FR" b="0" dirty="0"/>
                  <a:t>-	Positionnez </a:t>
                </a:r>
                <a:br>
                  <a:rPr lang="fr-FR" b="0" dirty="0"/>
                </a:br>
                <a:endParaRPr lang="fr-FR" b="0" dirty="0"/>
              </a:p>
            </p:txBody>
          </p:sp>
        </p:grpSp>
        <p:grpSp>
          <p:nvGrpSpPr>
            <p:cNvPr id="68" name="Group 27"/>
            <p:cNvGrpSpPr>
              <a:grpSpLocks/>
            </p:cNvGrpSpPr>
            <p:nvPr/>
          </p:nvGrpSpPr>
          <p:grpSpPr bwMode="auto">
            <a:xfrm>
              <a:off x="528" y="528"/>
              <a:ext cx="783" cy="3264"/>
              <a:chOff x="528" y="528"/>
              <a:chExt cx="783" cy="3264"/>
            </a:xfrm>
          </p:grpSpPr>
          <p:sp>
            <p:nvSpPr>
              <p:cNvPr id="69" name="Rectangle 28"/>
              <p:cNvSpPr>
                <a:spLocks noChangeArrowheads="1"/>
              </p:cNvSpPr>
              <p:nvPr/>
            </p:nvSpPr>
            <p:spPr bwMode="auto">
              <a:xfrm>
                <a:off x="528" y="528"/>
                <a:ext cx="768" cy="288"/>
              </a:xfrm>
              <a:prstGeom prst="rect">
                <a:avLst/>
              </a:prstGeom>
              <a:gradFill rotWithShape="0">
                <a:gsLst>
                  <a:gs pos="0">
                    <a:srgbClr val="FFD79D"/>
                  </a:gs>
                  <a:gs pos="50000">
                    <a:srgbClr val="FFD79D">
                      <a:gamma/>
                      <a:tint val="20000"/>
                      <a:invGamma/>
                    </a:srgbClr>
                  </a:gs>
                  <a:gs pos="100000">
                    <a:srgbClr val="FFD79D"/>
                  </a:gs>
                </a:gsLst>
                <a:lin ang="0" scaled="1"/>
              </a:gradFill>
              <a:ln w="12700">
                <a:solidFill>
                  <a:schemeClr val="tx1"/>
                </a:solidFill>
                <a:miter lim="800000"/>
                <a:headEnd/>
                <a:tailEnd/>
              </a:ln>
              <a:effectLst/>
            </p:spPr>
            <p:txBody>
              <a:bodyPr wrap="none" anchor="ctr"/>
              <a:lstStyle/>
              <a:p>
                <a:endParaRPr lang="fr-FR"/>
              </a:p>
            </p:txBody>
          </p:sp>
          <p:sp>
            <p:nvSpPr>
              <p:cNvPr id="70" name="Rectangle 29"/>
              <p:cNvSpPr>
                <a:spLocks noChangeArrowheads="1"/>
              </p:cNvSpPr>
              <p:nvPr/>
            </p:nvSpPr>
            <p:spPr bwMode="auto">
              <a:xfrm>
                <a:off x="528" y="528"/>
                <a:ext cx="700" cy="177"/>
              </a:xfrm>
              <a:prstGeom prst="rect">
                <a:avLst/>
              </a:prstGeom>
              <a:noFill/>
              <a:ln w="12700">
                <a:noFill/>
                <a:miter lim="800000"/>
                <a:headEnd/>
                <a:tailEnd/>
              </a:ln>
              <a:effectLst/>
            </p:spPr>
            <p:txBody>
              <a:bodyPr wrap="none" lIns="90488" tIns="44450" rIns="90488" bIns="44450">
                <a:spAutoFit/>
              </a:bodyPr>
              <a:lstStyle/>
              <a:p>
                <a:pPr defTabSz="762000"/>
                <a:r>
                  <a:rPr lang="fr-FR"/>
                  <a:t>Effacement</a:t>
                </a:r>
              </a:p>
            </p:txBody>
          </p:sp>
          <p:sp>
            <p:nvSpPr>
              <p:cNvPr id="71" name="Rectangle 30"/>
              <p:cNvSpPr>
                <a:spLocks noChangeArrowheads="1"/>
              </p:cNvSpPr>
              <p:nvPr/>
            </p:nvSpPr>
            <p:spPr bwMode="auto">
              <a:xfrm>
                <a:off x="528" y="2448"/>
                <a:ext cx="768" cy="960"/>
              </a:xfrm>
              <a:prstGeom prst="rect">
                <a:avLst/>
              </a:prstGeom>
              <a:gradFill rotWithShape="0">
                <a:gsLst>
                  <a:gs pos="0">
                    <a:srgbClr val="FFD79D"/>
                  </a:gs>
                  <a:gs pos="50000">
                    <a:srgbClr val="FFD79D">
                      <a:gamma/>
                      <a:tint val="20000"/>
                      <a:invGamma/>
                    </a:srgbClr>
                  </a:gs>
                  <a:gs pos="100000">
                    <a:srgbClr val="FFD79D"/>
                  </a:gs>
                </a:gsLst>
                <a:lin ang="0" scaled="1"/>
              </a:gradFill>
              <a:ln w="12700">
                <a:solidFill>
                  <a:schemeClr val="tx1"/>
                </a:solidFill>
                <a:miter lim="800000"/>
                <a:headEnd/>
                <a:tailEnd/>
              </a:ln>
              <a:effectLst/>
            </p:spPr>
            <p:txBody>
              <a:bodyPr wrap="none" anchor="ctr"/>
              <a:lstStyle/>
              <a:p>
                <a:endParaRPr lang="fr-FR"/>
              </a:p>
            </p:txBody>
          </p:sp>
          <p:sp>
            <p:nvSpPr>
              <p:cNvPr id="72" name="Rectangle 31"/>
              <p:cNvSpPr>
                <a:spLocks noChangeArrowheads="1"/>
              </p:cNvSpPr>
              <p:nvPr/>
            </p:nvSpPr>
            <p:spPr bwMode="auto">
              <a:xfrm>
                <a:off x="528" y="816"/>
                <a:ext cx="768" cy="1632"/>
              </a:xfrm>
              <a:prstGeom prst="rect">
                <a:avLst/>
              </a:prstGeom>
              <a:gradFill rotWithShape="0">
                <a:gsLst>
                  <a:gs pos="0">
                    <a:srgbClr val="FFD79D"/>
                  </a:gs>
                  <a:gs pos="50000">
                    <a:srgbClr val="FFD79D">
                      <a:gamma/>
                      <a:tint val="20000"/>
                      <a:invGamma/>
                    </a:srgbClr>
                  </a:gs>
                  <a:gs pos="100000">
                    <a:srgbClr val="FFD79D"/>
                  </a:gs>
                </a:gsLst>
                <a:lin ang="0" scaled="1"/>
              </a:gradFill>
              <a:ln w="12700">
                <a:solidFill>
                  <a:schemeClr val="tx1"/>
                </a:solidFill>
                <a:miter lim="800000"/>
                <a:headEnd/>
                <a:tailEnd/>
              </a:ln>
              <a:effectLst/>
            </p:spPr>
            <p:txBody>
              <a:bodyPr wrap="none" anchor="ctr"/>
              <a:lstStyle/>
              <a:p>
                <a:endParaRPr lang="fr-FR"/>
              </a:p>
            </p:txBody>
          </p:sp>
          <p:sp>
            <p:nvSpPr>
              <p:cNvPr id="73" name="Rectangle 32"/>
              <p:cNvSpPr>
                <a:spLocks noChangeArrowheads="1"/>
              </p:cNvSpPr>
              <p:nvPr/>
            </p:nvSpPr>
            <p:spPr bwMode="auto">
              <a:xfrm>
                <a:off x="531" y="1384"/>
                <a:ext cx="780" cy="298"/>
              </a:xfrm>
              <a:prstGeom prst="rect">
                <a:avLst/>
              </a:prstGeom>
              <a:noFill/>
              <a:ln w="12700">
                <a:noFill/>
                <a:miter lim="800000"/>
                <a:headEnd/>
                <a:tailEnd/>
              </a:ln>
              <a:effectLst/>
            </p:spPr>
            <p:txBody>
              <a:bodyPr wrap="none" lIns="90488" tIns="44450" rIns="90488" bIns="44450">
                <a:spAutoFit/>
              </a:bodyPr>
              <a:lstStyle/>
              <a:p>
                <a:pPr defTabSz="762000"/>
                <a:r>
                  <a:rPr lang="fr-FR"/>
                  <a:t>Demande</a:t>
                </a:r>
                <a:br>
                  <a:rPr lang="fr-FR"/>
                </a:br>
                <a:r>
                  <a:rPr lang="fr-FR"/>
                  <a:t>d'effacement</a:t>
                </a:r>
              </a:p>
            </p:txBody>
          </p:sp>
          <p:sp>
            <p:nvSpPr>
              <p:cNvPr id="74" name="Rectangle 33"/>
              <p:cNvSpPr>
                <a:spLocks noChangeArrowheads="1"/>
              </p:cNvSpPr>
              <p:nvPr/>
            </p:nvSpPr>
            <p:spPr bwMode="auto">
              <a:xfrm>
                <a:off x="528" y="2736"/>
                <a:ext cx="748" cy="298"/>
              </a:xfrm>
              <a:prstGeom prst="rect">
                <a:avLst/>
              </a:prstGeom>
              <a:noFill/>
              <a:ln w="12700">
                <a:noFill/>
                <a:miter lim="800000"/>
                <a:headEnd/>
                <a:tailEnd/>
              </a:ln>
              <a:effectLst/>
            </p:spPr>
            <p:txBody>
              <a:bodyPr wrap="none" lIns="90488" tIns="44450" rIns="90488" bIns="44450">
                <a:spAutoFit/>
              </a:bodyPr>
              <a:lstStyle/>
              <a:p>
                <a:pPr defTabSz="762000"/>
                <a:r>
                  <a:rPr lang="fr-FR"/>
                  <a:t>Exécuter </a:t>
                </a:r>
              </a:p>
              <a:p>
                <a:pPr defTabSz="762000"/>
                <a:r>
                  <a:rPr lang="fr-FR"/>
                  <a:t>l‘effacement</a:t>
                </a:r>
              </a:p>
            </p:txBody>
          </p:sp>
          <p:sp>
            <p:nvSpPr>
              <p:cNvPr id="75" name="Rectangle 34"/>
              <p:cNvSpPr>
                <a:spLocks noChangeArrowheads="1"/>
              </p:cNvSpPr>
              <p:nvPr/>
            </p:nvSpPr>
            <p:spPr bwMode="auto">
              <a:xfrm>
                <a:off x="528" y="3408"/>
                <a:ext cx="768" cy="384"/>
              </a:xfrm>
              <a:prstGeom prst="rect">
                <a:avLst/>
              </a:prstGeom>
              <a:gradFill rotWithShape="0">
                <a:gsLst>
                  <a:gs pos="0">
                    <a:srgbClr val="FFD79D"/>
                  </a:gs>
                  <a:gs pos="50000">
                    <a:srgbClr val="FFD79D">
                      <a:gamma/>
                      <a:tint val="20000"/>
                      <a:invGamma/>
                    </a:srgbClr>
                  </a:gs>
                  <a:gs pos="100000">
                    <a:srgbClr val="FFD79D"/>
                  </a:gs>
                </a:gsLst>
                <a:lin ang="0" scaled="1"/>
              </a:gradFill>
              <a:ln w="12700">
                <a:solidFill>
                  <a:schemeClr val="tx1"/>
                </a:solidFill>
                <a:miter lim="800000"/>
                <a:headEnd/>
                <a:tailEnd/>
              </a:ln>
              <a:effectLst/>
            </p:spPr>
            <p:txBody>
              <a:bodyPr wrap="none" anchor="ctr"/>
              <a:lstStyle/>
              <a:p>
                <a:endParaRPr lang="fr-FR"/>
              </a:p>
            </p:txBody>
          </p:sp>
          <p:sp>
            <p:nvSpPr>
              <p:cNvPr id="76" name="Rectangle 35"/>
              <p:cNvSpPr>
                <a:spLocks noChangeArrowheads="1"/>
              </p:cNvSpPr>
              <p:nvPr/>
            </p:nvSpPr>
            <p:spPr bwMode="auto">
              <a:xfrm>
                <a:off x="531" y="3471"/>
                <a:ext cx="726" cy="177"/>
              </a:xfrm>
              <a:prstGeom prst="rect">
                <a:avLst/>
              </a:prstGeom>
              <a:noFill/>
              <a:ln w="12700">
                <a:noFill/>
                <a:miter lim="800000"/>
                <a:headEnd/>
                <a:tailEnd/>
              </a:ln>
              <a:effectLst/>
            </p:spPr>
            <p:txBody>
              <a:bodyPr wrap="none" lIns="90488" tIns="44450" rIns="90488" bIns="44450">
                <a:spAutoFit/>
              </a:bodyPr>
              <a:lstStyle/>
              <a:p>
                <a:pPr defTabSz="762000"/>
                <a:r>
                  <a:rPr lang="fr-FR"/>
                  <a:t>Redémarrer</a:t>
                </a:r>
              </a:p>
            </p:txBody>
          </p:sp>
        </p:grpSp>
      </p:grpSp>
      <p:sp>
        <p:nvSpPr>
          <p:cNvPr id="85" name="Rectangle 84"/>
          <p:cNvSpPr/>
          <p:nvPr/>
        </p:nvSpPr>
        <p:spPr>
          <a:xfrm>
            <a:off x="1020939" y="6509587"/>
            <a:ext cx="931665" cy="276999"/>
          </a:xfrm>
          <a:prstGeom prst="rect">
            <a:avLst/>
          </a:prstGeom>
        </p:spPr>
        <p:txBody>
          <a:bodyPr wrap="none">
            <a:spAutoFit/>
          </a:bodyPr>
          <a:lstStyle/>
          <a:p>
            <a:fld id="{E5D65B28-24B2-4A68-B10D-0DCFB4E1D99B}" type="datetime1">
              <a:rPr lang="fr-FR" sz="1200" smtClean="0"/>
              <a:pPr/>
              <a:t>20/09/2026</a:t>
            </a:fld>
            <a:endParaRPr lang="fr-FR" sz="1200" dirty="0"/>
          </a:p>
        </p:txBody>
      </p:sp>
      <p:sp>
        <p:nvSpPr>
          <p:cNvPr id="86" name="Rectangle 85"/>
          <p:cNvSpPr/>
          <p:nvPr/>
        </p:nvSpPr>
        <p:spPr>
          <a:xfrm>
            <a:off x="9177766" y="6417254"/>
            <a:ext cx="341760" cy="276999"/>
          </a:xfrm>
          <a:prstGeom prst="rect">
            <a:avLst/>
          </a:prstGeom>
        </p:spPr>
        <p:txBody>
          <a:bodyPr wrap="none">
            <a:spAutoFit/>
          </a:bodyPr>
          <a:lstStyle/>
          <a:p>
            <a:fld id="{619E0E60-3ED7-497B-AAEF-9248603185BE}" type="slidenum">
              <a:rPr lang="fr-FR" sz="1200" smtClean="0"/>
              <a:pPr/>
              <a:t>16</a:t>
            </a:fld>
            <a:endParaRPr lang="fr-FR" sz="1200" dirty="0"/>
          </a:p>
        </p:txBody>
      </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up)">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up)">
                                      <p:cBhvr>
                                        <p:cTn id="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
          <p:cNvSpPr>
            <a:spLocks noGrp="1" noChangeArrowheads="1"/>
          </p:cNvSpPr>
          <p:nvPr>
            <p:ph type="title"/>
          </p:nvPr>
        </p:nvSpPr>
        <p:spPr>
          <a:xfrm>
            <a:off x="823913" y="214290"/>
            <a:ext cx="8301037" cy="350838"/>
          </a:xfrm>
        </p:spPr>
        <p:txBody>
          <a:bodyPr>
            <a:noAutofit/>
          </a:bodyPr>
          <a:lstStyle/>
          <a:p>
            <a:r>
              <a:rPr lang="de-DE" sz="2800" dirty="0" err="1"/>
              <a:t>Exercice</a:t>
            </a:r>
            <a:r>
              <a:rPr lang="de-DE" sz="2800" dirty="0"/>
              <a:t> : </a:t>
            </a:r>
            <a:r>
              <a:rPr lang="de-DE" sz="2800" dirty="0" err="1"/>
              <a:t>Désarchivage</a:t>
            </a:r>
            <a:r>
              <a:rPr lang="de-DE" sz="2800" dirty="0"/>
              <a:t> et </a:t>
            </a:r>
            <a:r>
              <a:rPr lang="de-DE" sz="2800" dirty="0" err="1"/>
              <a:t>enregistrement</a:t>
            </a:r>
            <a:r>
              <a:rPr lang="de-DE" sz="2800" dirty="0"/>
              <a:t> </a:t>
            </a:r>
            <a:r>
              <a:rPr lang="de-DE" sz="2800" dirty="0" err="1"/>
              <a:t>d‘un</a:t>
            </a:r>
            <a:r>
              <a:rPr lang="de-DE" sz="2800" dirty="0"/>
              <a:t> </a:t>
            </a:r>
            <a:r>
              <a:rPr lang="de-DE" sz="2800" dirty="0" err="1"/>
              <a:t>projet</a:t>
            </a:r>
            <a:endParaRPr lang="de-DE" sz="2800" dirty="0"/>
          </a:p>
        </p:txBody>
      </p:sp>
      <p:pic>
        <p:nvPicPr>
          <p:cNvPr id="22" name="Picture 3"/>
          <p:cNvPicPr>
            <a:picLocks noGrp="1" noChangeAspect="1" noChangeArrowheads="1"/>
          </p:cNvPicPr>
          <p:nvPr>
            <p:ph idx="1"/>
          </p:nvPr>
        </p:nvPicPr>
        <p:blipFill>
          <a:blip r:embed="rId3"/>
          <a:srcRect/>
          <a:stretch>
            <a:fillRect/>
          </a:stretch>
        </p:blipFill>
        <p:spPr>
          <a:xfrm>
            <a:off x="763588" y="1408113"/>
            <a:ext cx="4214812" cy="4765675"/>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17</a:t>
            </a:fld>
            <a:endParaRPr lang="fr-FR"/>
          </a:p>
        </p:txBody>
      </p:sp>
      <p:sp>
        <p:nvSpPr>
          <p:cNvPr id="23" name="AutoShape 4"/>
          <p:cNvSpPr>
            <a:spLocks noChangeArrowheads="1"/>
          </p:cNvSpPr>
          <p:nvPr/>
        </p:nvSpPr>
        <p:spPr bwMode="auto">
          <a:xfrm rot="16200000" flipH="1">
            <a:off x="1257300" y="1193800"/>
            <a:ext cx="292100" cy="215900"/>
          </a:xfrm>
          <a:prstGeom prst="rightArrow">
            <a:avLst>
              <a:gd name="adj1" fmla="val 50000"/>
              <a:gd name="adj2" fmla="val 67653"/>
            </a:avLst>
          </a:prstGeom>
          <a:solidFill>
            <a:srgbClr val="DBFFB8"/>
          </a:solidFill>
          <a:ln w="12700">
            <a:solidFill>
              <a:schemeClr val="tx1"/>
            </a:solidFill>
            <a:miter lim="800000"/>
            <a:headEnd/>
            <a:tailEnd/>
          </a:ln>
          <a:effectLst/>
        </p:spPr>
        <p:txBody>
          <a:bodyPr wrap="none" anchor="ctr"/>
          <a:lstStyle/>
          <a:p>
            <a:endParaRPr lang="fr-FR"/>
          </a:p>
        </p:txBody>
      </p:sp>
      <p:pic>
        <p:nvPicPr>
          <p:cNvPr id="24" name="Picture 5"/>
          <p:cNvPicPr>
            <a:picLocks noChangeAspect="1" noChangeArrowheads="1"/>
          </p:cNvPicPr>
          <p:nvPr/>
        </p:nvPicPr>
        <p:blipFill>
          <a:blip r:embed="rId4"/>
          <a:srcRect/>
          <a:stretch>
            <a:fillRect/>
          </a:stretch>
        </p:blipFill>
        <p:spPr bwMode="auto">
          <a:xfrm>
            <a:off x="1143000" y="546100"/>
            <a:ext cx="533400" cy="533400"/>
          </a:xfrm>
          <a:prstGeom prst="rect">
            <a:avLst/>
          </a:prstGeom>
          <a:noFill/>
          <a:ln w="9525">
            <a:noFill/>
            <a:miter lim="800000"/>
            <a:headEnd/>
            <a:tailEnd/>
          </a:ln>
        </p:spPr>
      </p:pic>
      <p:sp>
        <p:nvSpPr>
          <p:cNvPr id="25" name="Rectangle 6"/>
          <p:cNvSpPr>
            <a:spLocks noChangeArrowheads="1"/>
          </p:cNvSpPr>
          <p:nvPr/>
        </p:nvSpPr>
        <p:spPr bwMode="auto">
          <a:xfrm>
            <a:off x="5102225" y="3838575"/>
            <a:ext cx="4137025" cy="228600"/>
          </a:xfrm>
          <a:prstGeom prst="rect">
            <a:avLst/>
          </a:prstGeom>
          <a:noFill/>
          <a:ln w="12700">
            <a:noFill/>
            <a:miter lim="800000"/>
            <a:headEnd/>
            <a:tailEnd/>
          </a:ln>
          <a:effectLst/>
        </p:spPr>
        <p:txBody>
          <a:bodyPr wrap="none" anchor="ctr"/>
          <a:lstStyle/>
          <a:p>
            <a:endParaRPr lang="fr-FR"/>
          </a:p>
        </p:txBody>
      </p:sp>
      <p:grpSp>
        <p:nvGrpSpPr>
          <p:cNvPr id="27" name="Group 8"/>
          <p:cNvGrpSpPr>
            <a:grpSpLocks/>
          </p:cNvGrpSpPr>
          <p:nvPr/>
        </p:nvGrpSpPr>
        <p:grpSpPr bwMode="auto">
          <a:xfrm>
            <a:off x="6483350" y="1317625"/>
            <a:ext cx="2732088" cy="2935288"/>
            <a:chOff x="4101" y="830"/>
            <a:chExt cx="1721" cy="1849"/>
          </a:xfrm>
        </p:grpSpPr>
        <p:pic>
          <p:nvPicPr>
            <p:cNvPr id="28" name="Picture 9"/>
            <p:cNvPicPr>
              <a:picLocks noChangeAspect="1" noChangeArrowheads="1"/>
            </p:cNvPicPr>
            <p:nvPr/>
          </p:nvPicPr>
          <p:blipFill>
            <a:blip r:embed="rId5"/>
            <a:srcRect/>
            <a:stretch>
              <a:fillRect/>
            </a:stretch>
          </p:blipFill>
          <p:spPr bwMode="auto">
            <a:xfrm>
              <a:off x="4101" y="830"/>
              <a:ext cx="1721" cy="1849"/>
            </a:xfrm>
            <a:prstGeom prst="rect">
              <a:avLst/>
            </a:prstGeom>
            <a:noFill/>
            <a:ln>
              <a:noFill/>
            </a:ln>
            <a:effectLst/>
          </p:spPr>
        </p:pic>
        <p:sp>
          <p:nvSpPr>
            <p:cNvPr id="29" name="AutoShape 10"/>
            <p:cNvSpPr>
              <a:spLocks noChangeArrowheads="1"/>
            </p:cNvSpPr>
            <p:nvPr/>
          </p:nvSpPr>
          <p:spPr bwMode="auto">
            <a:xfrm rot="615244">
              <a:off x="4280" y="1542"/>
              <a:ext cx="480" cy="240"/>
            </a:xfrm>
            <a:prstGeom prst="rightArrow">
              <a:avLst>
                <a:gd name="adj1" fmla="val 50000"/>
                <a:gd name="adj2" fmla="val 50000"/>
              </a:avLst>
            </a:prstGeom>
            <a:solidFill>
              <a:srgbClr val="FFFFCC"/>
            </a:solidFill>
            <a:ln w="12700">
              <a:solidFill>
                <a:schemeClr val="hlink"/>
              </a:solidFill>
              <a:miter lim="800000"/>
              <a:headEnd/>
              <a:tailEnd/>
            </a:ln>
            <a:effectLst/>
          </p:spPr>
          <p:txBody>
            <a:bodyPr wrap="none" anchor="ctr"/>
            <a:lstStyle/>
            <a:p>
              <a:endParaRPr lang="fr-FR"/>
            </a:p>
          </p:txBody>
        </p:sp>
      </p:grpSp>
      <p:grpSp>
        <p:nvGrpSpPr>
          <p:cNvPr id="30" name="Group 11"/>
          <p:cNvGrpSpPr>
            <a:grpSpLocks/>
          </p:cNvGrpSpPr>
          <p:nvPr/>
        </p:nvGrpSpPr>
        <p:grpSpPr bwMode="auto">
          <a:xfrm>
            <a:off x="1922463" y="874713"/>
            <a:ext cx="4808537" cy="3217862"/>
            <a:chOff x="1211" y="515"/>
            <a:chExt cx="3148" cy="2063"/>
          </a:xfrm>
        </p:grpSpPr>
        <p:pic>
          <p:nvPicPr>
            <p:cNvPr id="31" name="Picture 12"/>
            <p:cNvPicPr>
              <a:picLocks noChangeAspect="1" noChangeArrowheads="1"/>
            </p:cNvPicPr>
            <p:nvPr/>
          </p:nvPicPr>
          <p:blipFill>
            <a:blip r:embed="rId6"/>
            <a:srcRect/>
            <a:stretch>
              <a:fillRect/>
            </a:stretch>
          </p:blipFill>
          <p:spPr bwMode="auto">
            <a:xfrm>
              <a:off x="1880" y="550"/>
              <a:ext cx="2479" cy="1337"/>
            </a:xfrm>
            <a:prstGeom prst="rect">
              <a:avLst/>
            </a:prstGeom>
            <a:noFill/>
            <a:ln>
              <a:noFill/>
            </a:ln>
            <a:effectLst/>
          </p:spPr>
        </p:pic>
        <p:sp>
          <p:nvSpPr>
            <p:cNvPr id="32" name="AutoShape 13"/>
            <p:cNvSpPr>
              <a:spLocks noChangeArrowheads="1"/>
            </p:cNvSpPr>
            <p:nvPr/>
          </p:nvSpPr>
          <p:spPr bwMode="auto">
            <a:xfrm rot="17880000">
              <a:off x="311" y="1415"/>
              <a:ext cx="2063" cy="263"/>
            </a:xfrm>
            <a:prstGeom prst="rightArrow">
              <a:avLst>
                <a:gd name="adj1" fmla="val 39741"/>
                <a:gd name="adj2" fmla="val 34608"/>
              </a:avLst>
            </a:prstGeom>
            <a:solidFill>
              <a:srgbClr val="FFFFCC"/>
            </a:solidFill>
            <a:ln w="12700">
              <a:solidFill>
                <a:schemeClr val="hlink"/>
              </a:solidFill>
              <a:miter lim="800000"/>
              <a:headEnd/>
              <a:tailEnd/>
            </a:ln>
            <a:effectLst/>
          </p:spPr>
          <p:txBody>
            <a:bodyPr wrap="none" anchor="ctr"/>
            <a:lstStyle/>
            <a:p>
              <a:endParaRPr lang="fr-FR"/>
            </a:p>
          </p:txBody>
        </p:sp>
      </p:grpSp>
      <p:grpSp>
        <p:nvGrpSpPr>
          <p:cNvPr id="33" name="Group 14"/>
          <p:cNvGrpSpPr>
            <a:grpSpLocks/>
          </p:cNvGrpSpPr>
          <p:nvPr/>
        </p:nvGrpSpPr>
        <p:grpSpPr bwMode="auto">
          <a:xfrm>
            <a:off x="6003925" y="4114800"/>
            <a:ext cx="3028950" cy="2054225"/>
            <a:chOff x="3782" y="2592"/>
            <a:chExt cx="1908" cy="1294"/>
          </a:xfrm>
        </p:grpSpPr>
        <p:pic>
          <p:nvPicPr>
            <p:cNvPr id="34" name="Picture 15"/>
            <p:cNvPicPr>
              <a:picLocks noChangeAspect="1" noChangeArrowheads="1"/>
            </p:cNvPicPr>
            <p:nvPr/>
          </p:nvPicPr>
          <p:blipFill>
            <a:blip r:embed="rId7"/>
            <a:srcRect/>
            <a:stretch>
              <a:fillRect/>
            </a:stretch>
          </p:blipFill>
          <p:spPr bwMode="auto">
            <a:xfrm>
              <a:off x="3782" y="2924"/>
              <a:ext cx="1908" cy="962"/>
            </a:xfrm>
            <a:prstGeom prst="rect">
              <a:avLst/>
            </a:prstGeom>
            <a:noFill/>
            <a:ln>
              <a:noFill/>
            </a:ln>
            <a:effectLst/>
          </p:spPr>
        </p:pic>
        <p:sp>
          <p:nvSpPr>
            <p:cNvPr id="35" name="AutoShape 16"/>
            <p:cNvSpPr>
              <a:spLocks noChangeArrowheads="1"/>
            </p:cNvSpPr>
            <p:nvPr/>
          </p:nvSpPr>
          <p:spPr bwMode="auto">
            <a:xfrm>
              <a:off x="4176" y="2592"/>
              <a:ext cx="288" cy="384"/>
            </a:xfrm>
            <a:prstGeom prst="downArrow">
              <a:avLst>
                <a:gd name="adj1" fmla="val 50000"/>
                <a:gd name="adj2" fmla="val 33333"/>
              </a:avLst>
            </a:prstGeom>
            <a:solidFill>
              <a:srgbClr val="FFFFCC"/>
            </a:solidFill>
            <a:ln w="12700">
              <a:solidFill>
                <a:schemeClr val="hlink"/>
              </a:solidFill>
              <a:miter lim="800000"/>
              <a:headEnd/>
              <a:tailEnd/>
            </a:ln>
            <a:effectLst/>
          </p:spPr>
          <p:txBody>
            <a:bodyPr wrap="none" anchor="ctr"/>
            <a:lstStyle/>
            <a:p>
              <a:endParaRPr lang="fr-FR"/>
            </a:p>
          </p:txBody>
        </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up)">
                                      <p:cBhvr>
                                        <p:cTn id="1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3"/>
          <p:cNvSpPr>
            <a:spLocks noGrp="1" noChangeArrowheads="1"/>
          </p:cNvSpPr>
          <p:nvPr>
            <p:ph type="title"/>
          </p:nvPr>
        </p:nvSpPr>
        <p:spPr>
          <a:xfrm>
            <a:off x="823913" y="285728"/>
            <a:ext cx="8301037" cy="350838"/>
          </a:xfrm>
        </p:spPr>
        <p:txBody>
          <a:bodyPr>
            <a:noAutofit/>
          </a:bodyPr>
          <a:lstStyle/>
          <a:p>
            <a:r>
              <a:rPr lang="de-DE" sz="2200" dirty="0" err="1"/>
              <a:t>Chargement</a:t>
            </a:r>
            <a:r>
              <a:rPr lang="de-DE" sz="2200" dirty="0"/>
              <a:t> </a:t>
            </a:r>
            <a:r>
              <a:rPr lang="de-DE" sz="2200" dirty="0" err="1"/>
              <a:t>d‘un</a:t>
            </a:r>
            <a:r>
              <a:rPr lang="de-DE" sz="2200" dirty="0"/>
              <a:t> </a:t>
            </a:r>
            <a:r>
              <a:rPr lang="de-DE" sz="2200" dirty="0" err="1"/>
              <a:t>projet</a:t>
            </a:r>
            <a:r>
              <a:rPr lang="de-DE" sz="2200" dirty="0"/>
              <a:t> </a:t>
            </a:r>
            <a:r>
              <a:rPr lang="de-DE" sz="2200" dirty="0" err="1"/>
              <a:t>d‘une</a:t>
            </a:r>
            <a:r>
              <a:rPr lang="de-DE" sz="2200" dirty="0"/>
              <a:t> </a:t>
            </a:r>
            <a:r>
              <a:rPr lang="de-DE" sz="2200" dirty="0" err="1"/>
              <a:t>carte</a:t>
            </a:r>
            <a:r>
              <a:rPr lang="de-DE" sz="2200" dirty="0"/>
              <a:t> </a:t>
            </a:r>
            <a:r>
              <a:rPr lang="de-DE" sz="2200" dirty="0" err="1"/>
              <a:t>mémoire</a:t>
            </a:r>
            <a:r>
              <a:rPr lang="de-DE" sz="2200" dirty="0"/>
              <a:t> (</a:t>
            </a:r>
            <a:r>
              <a:rPr lang="de-DE" sz="2200" dirty="0" err="1"/>
              <a:t>Micro</a:t>
            </a:r>
            <a:r>
              <a:rPr lang="de-DE" sz="2200" dirty="0"/>
              <a:t> Memory Card)</a:t>
            </a:r>
          </a:p>
        </p:txBody>
      </p:sp>
      <p:pic>
        <p:nvPicPr>
          <p:cNvPr id="27" name="Picture 2"/>
          <p:cNvPicPr>
            <a:picLocks noGrp="1" noChangeAspect="1" noChangeArrowheads="1"/>
          </p:cNvPicPr>
          <p:nvPr>
            <p:ph idx="1"/>
          </p:nvPr>
        </p:nvPicPr>
        <p:blipFill>
          <a:blip r:embed="rId3"/>
          <a:srcRect/>
          <a:stretch>
            <a:fillRect/>
          </a:stretch>
        </p:blipFill>
        <p:spPr>
          <a:xfrm>
            <a:off x="842963" y="828675"/>
            <a:ext cx="8234362" cy="4589463"/>
          </a:xfrm>
          <a:noFill/>
          <a:ln/>
        </p:spPr>
      </p:pic>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18</a:t>
            </a:fld>
            <a:endParaRPr lang="fr-FR"/>
          </a:p>
        </p:txBody>
      </p:sp>
      <p:graphicFrame>
        <p:nvGraphicFramePr>
          <p:cNvPr id="29" name="Object 4"/>
          <p:cNvGraphicFramePr>
            <a:graphicFrameLocks noChangeAspect="1"/>
          </p:cNvGraphicFramePr>
          <p:nvPr/>
        </p:nvGraphicFramePr>
        <p:xfrm>
          <a:off x="758825" y="812800"/>
          <a:ext cx="3471863" cy="4503738"/>
        </p:xfrm>
        <a:graphic>
          <a:graphicData uri="http://schemas.openxmlformats.org/presentationml/2006/ole">
            <mc:AlternateContent xmlns:mc="http://schemas.openxmlformats.org/markup-compatibility/2006">
              <mc:Choice xmlns:v="urn:schemas-microsoft-com:vml" Requires="v">
                <p:oleObj spid="_x0000_s48130" name="Image" r:id="rId4" imgW="4977778" imgH="6463492" progId="Photoshop.Image.7">
                  <p:embed/>
                </p:oleObj>
              </mc:Choice>
              <mc:Fallback>
                <p:oleObj name="Image" r:id="rId4" imgW="4977778" imgH="6463492" progId="Photoshop.Image.7">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825" y="812800"/>
                        <a:ext cx="3471863" cy="4503738"/>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143684" dir="2700000" algn="ctr" rotWithShape="0">
                                <a:schemeClr val="bg2"/>
                              </a:outerShdw>
                            </a:effectLst>
                          </a14:hiddenEffects>
                        </a:ext>
                      </a:extLst>
                    </p:spPr>
                  </p:pic>
                </p:oleObj>
              </mc:Fallback>
            </mc:AlternateContent>
          </a:graphicData>
        </a:graphic>
      </p:graphicFrame>
      <p:grpSp>
        <p:nvGrpSpPr>
          <p:cNvPr id="31" name="Group 6"/>
          <p:cNvGrpSpPr>
            <a:grpSpLocks/>
          </p:cNvGrpSpPr>
          <p:nvPr/>
        </p:nvGrpSpPr>
        <p:grpSpPr bwMode="auto">
          <a:xfrm>
            <a:off x="3352800" y="1833563"/>
            <a:ext cx="4743450" cy="3109912"/>
            <a:chOff x="2112" y="1155"/>
            <a:chExt cx="2988" cy="1959"/>
          </a:xfrm>
        </p:grpSpPr>
        <p:sp>
          <p:nvSpPr>
            <p:cNvPr id="32" name="AutoShape 7"/>
            <p:cNvSpPr>
              <a:spLocks noChangeArrowheads="1"/>
            </p:cNvSpPr>
            <p:nvPr/>
          </p:nvSpPr>
          <p:spPr bwMode="auto">
            <a:xfrm>
              <a:off x="2112" y="1600"/>
              <a:ext cx="384" cy="192"/>
            </a:xfrm>
            <a:prstGeom prst="rightArrow">
              <a:avLst>
                <a:gd name="adj1" fmla="val 50000"/>
                <a:gd name="adj2" fmla="val 50000"/>
              </a:avLst>
            </a:prstGeom>
            <a:solidFill>
              <a:srgbClr val="FFFFCC"/>
            </a:solidFill>
            <a:ln w="12700">
              <a:solidFill>
                <a:schemeClr val="hlink"/>
              </a:solidFill>
              <a:miter lim="800000"/>
              <a:headEnd/>
              <a:tailEnd/>
            </a:ln>
            <a:effectLst/>
          </p:spPr>
          <p:txBody>
            <a:bodyPr wrap="none" anchor="ctr"/>
            <a:lstStyle/>
            <a:p>
              <a:endParaRPr lang="fr-FR"/>
            </a:p>
          </p:txBody>
        </p:sp>
        <p:pic>
          <p:nvPicPr>
            <p:cNvPr id="33" name="Picture 8"/>
            <p:cNvPicPr>
              <a:picLocks noChangeAspect="1" noChangeArrowheads="1"/>
            </p:cNvPicPr>
            <p:nvPr/>
          </p:nvPicPr>
          <p:blipFill>
            <a:blip r:embed="rId6"/>
            <a:srcRect/>
            <a:stretch>
              <a:fillRect/>
            </a:stretch>
          </p:blipFill>
          <p:spPr bwMode="auto">
            <a:xfrm>
              <a:off x="2497" y="1155"/>
              <a:ext cx="2603" cy="1959"/>
            </a:xfrm>
            <a:prstGeom prst="rect">
              <a:avLst/>
            </a:prstGeom>
            <a:noFill/>
            <a:ln>
              <a:noFill/>
            </a:ln>
            <a:effectLst/>
          </p:spPr>
        </p:pic>
      </p:grpSp>
      <p:grpSp>
        <p:nvGrpSpPr>
          <p:cNvPr id="34" name="Group 9"/>
          <p:cNvGrpSpPr>
            <a:grpSpLocks/>
          </p:cNvGrpSpPr>
          <p:nvPr/>
        </p:nvGrpSpPr>
        <p:grpSpPr bwMode="auto">
          <a:xfrm>
            <a:off x="4837113" y="2886075"/>
            <a:ext cx="3762375" cy="3322638"/>
            <a:chOff x="3047" y="1818"/>
            <a:chExt cx="2370" cy="2093"/>
          </a:xfrm>
        </p:grpSpPr>
        <p:pic>
          <p:nvPicPr>
            <p:cNvPr id="35" name="Picture 10"/>
            <p:cNvPicPr>
              <a:picLocks noChangeAspect="1" noChangeArrowheads="1"/>
            </p:cNvPicPr>
            <p:nvPr/>
          </p:nvPicPr>
          <p:blipFill>
            <a:blip r:embed="rId7"/>
            <a:srcRect/>
            <a:stretch>
              <a:fillRect/>
            </a:stretch>
          </p:blipFill>
          <p:spPr bwMode="auto">
            <a:xfrm>
              <a:off x="3368" y="1818"/>
              <a:ext cx="2049" cy="2093"/>
            </a:xfrm>
            <a:prstGeom prst="rect">
              <a:avLst/>
            </a:prstGeom>
            <a:noFill/>
            <a:ln>
              <a:noFill/>
            </a:ln>
            <a:effectLst/>
          </p:spPr>
        </p:pic>
        <p:sp>
          <p:nvSpPr>
            <p:cNvPr id="36" name="AutoShape 11"/>
            <p:cNvSpPr>
              <a:spLocks noChangeArrowheads="1"/>
            </p:cNvSpPr>
            <p:nvPr/>
          </p:nvSpPr>
          <p:spPr bwMode="auto">
            <a:xfrm>
              <a:off x="3047" y="2855"/>
              <a:ext cx="288" cy="192"/>
            </a:xfrm>
            <a:prstGeom prst="rightArrow">
              <a:avLst>
                <a:gd name="adj1" fmla="val 50000"/>
                <a:gd name="adj2" fmla="val 37500"/>
              </a:avLst>
            </a:prstGeom>
            <a:solidFill>
              <a:srgbClr val="FFFFCC"/>
            </a:solidFill>
            <a:ln w="12700">
              <a:solidFill>
                <a:schemeClr val="hlink"/>
              </a:solidFill>
              <a:miter lim="800000"/>
              <a:headEnd/>
              <a:tailEnd/>
            </a:ln>
            <a:effectLst/>
          </p:spPr>
          <p:txBody>
            <a:bodyPr wrap="none" anchor="ctr"/>
            <a:lstStyle/>
            <a:p>
              <a:endParaRPr lang="fr-FR"/>
            </a:p>
          </p:txBody>
        </p:sp>
      </p:grpSp>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left)">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a:xfrm>
            <a:off x="823913" y="357166"/>
            <a:ext cx="8301037" cy="350838"/>
          </a:xfrm>
        </p:spPr>
        <p:txBody>
          <a:bodyPr>
            <a:noAutofit/>
          </a:bodyPr>
          <a:lstStyle/>
          <a:p>
            <a:r>
              <a:rPr lang="de-DE" sz="3200" dirty="0" err="1"/>
              <a:t>Paramètres</a:t>
            </a:r>
            <a:r>
              <a:rPr lang="de-DE" sz="3200" dirty="0"/>
              <a:t> du SIMATIC Manager</a:t>
            </a:r>
          </a:p>
        </p:txBody>
      </p:sp>
      <p:sp>
        <p:nvSpPr>
          <p:cNvPr id="5" name="Espace réservé de la date 4"/>
          <p:cNvSpPr>
            <a:spLocks noGrp="1"/>
          </p:cNvSpPr>
          <p:nvPr>
            <p:ph type="dt" sz="half" idx="10"/>
          </p:nvPr>
        </p:nvSpPr>
        <p:spPr>
          <a:xfrm>
            <a:off x="992560" y="6492876"/>
            <a:ext cx="2311400" cy="365124"/>
          </a:xfrm>
        </p:spPr>
        <p:txBody>
          <a:bodyPr/>
          <a:lstStyle/>
          <a:p>
            <a:fld id="{E5D65B28-24B2-4A68-B10D-0DCFB4E1D99B}"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19</a:t>
            </a:fld>
            <a:endParaRPr lang="fr-FR"/>
          </a:p>
        </p:txBody>
      </p:sp>
      <p:pic>
        <p:nvPicPr>
          <p:cNvPr id="11" name="Picture 3"/>
          <p:cNvPicPr>
            <a:picLocks noChangeAspect="1" noChangeArrowheads="1"/>
          </p:cNvPicPr>
          <p:nvPr/>
        </p:nvPicPr>
        <p:blipFill>
          <a:blip r:embed="rId3"/>
          <a:srcRect/>
          <a:stretch>
            <a:fillRect/>
          </a:stretch>
        </p:blipFill>
        <p:spPr bwMode="auto">
          <a:xfrm>
            <a:off x="965200" y="838200"/>
            <a:ext cx="5724525" cy="3667125"/>
          </a:xfrm>
          <a:prstGeom prst="rect">
            <a:avLst/>
          </a:prstGeom>
          <a:noFill/>
          <a:ln w="12700">
            <a:noFill/>
            <a:miter lim="800000"/>
            <a:headEnd/>
            <a:tailEnd/>
          </a:ln>
          <a:effectLst/>
        </p:spPr>
      </p:pic>
      <p:sp>
        <p:nvSpPr>
          <p:cNvPr id="13" name="Freeform 5"/>
          <p:cNvSpPr>
            <a:spLocks/>
          </p:cNvSpPr>
          <p:nvPr/>
        </p:nvSpPr>
        <p:spPr bwMode="auto">
          <a:xfrm>
            <a:off x="2628900" y="1498600"/>
            <a:ext cx="304800" cy="1016000"/>
          </a:xfrm>
          <a:custGeom>
            <a:avLst/>
            <a:gdLst/>
            <a:ahLst/>
            <a:cxnLst>
              <a:cxn ang="0">
                <a:pos x="48" y="549"/>
              </a:cxn>
              <a:cxn ang="0">
                <a:pos x="0" y="549"/>
              </a:cxn>
              <a:cxn ang="0">
                <a:pos x="96" y="693"/>
              </a:cxn>
              <a:cxn ang="0">
                <a:pos x="192" y="549"/>
              </a:cxn>
              <a:cxn ang="0">
                <a:pos x="144" y="549"/>
              </a:cxn>
              <a:cxn ang="0">
                <a:pos x="144" y="0"/>
              </a:cxn>
              <a:cxn ang="0">
                <a:pos x="48" y="0"/>
              </a:cxn>
              <a:cxn ang="0">
                <a:pos x="48" y="549"/>
              </a:cxn>
            </a:cxnLst>
            <a:rect l="0" t="0" r="r" b="b"/>
            <a:pathLst>
              <a:path w="192" h="693">
                <a:moveTo>
                  <a:pt x="48" y="549"/>
                </a:moveTo>
                <a:lnTo>
                  <a:pt x="0" y="549"/>
                </a:lnTo>
                <a:lnTo>
                  <a:pt x="96" y="693"/>
                </a:lnTo>
                <a:lnTo>
                  <a:pt x="192" y="549"/>
                </a:lnTo>
                <a:lnTo>
                  <a:pt x="144" y="549"/>
                </a:lnTo>
                <a:lnTo>
                  <a:pt x="144" y="0"/>
                </a:lnTo>
                <a:lnTo>
                  <a:pt x="48" y="0"/>
                </a:lnTo>
                <a:lnTo>
                  <a:pt x="48" y="549"/>
                </a:lnTo>
              </a:path>
            </a:pathLst>
          </a:custGeom>
          <a:solidFill>
            <a:srgbClr val="FFFFCC"/>
          </a:solidFill>
          <a:ln w="12700" cap="rnd" cmpd="sng">
            <a:solidFill>
              <a:schemeClr val="hlink"/>
            </a:solidFill>
            <a:prstDash val="solid"/>
            <a:round/>
            <a:headEnd type="none" w="med" len="med"/>
            <a:tailEnd type="none" w="med" len="med"/>
          </a:ln>
          <a:effectLst/>
        </p:spPr>
        <p:txBody>
          <a:bodyPr/>
          <a:lstStyle/>
          <a:p>
            <a:endParaRPr lang="fr-FR"/>
          </a:p>
        </p:txBody>
      </p:sp>
      <p:pic>
        <p:nvPicPr>
          <p:cNvPr id="14" name="Picture 6"/>
          <p:cNvPicPr>
            <a:picLocks noChangeAspect="1" noChangeArrowheads="1"/>
          </p:cNvPicPr>
          <p:nvPr/>
        </p:nvPicPr>
        <p:blipFill>
          <a:blip r:embed="rId4"/>
          <a:srcRect/>
          <a:stretch>
            <a:fillRect/>
          </a:stretch>
        </p:blipFill>
        <p:spPr bwMode="auto">
          <a:xfrm>
            <a:off x="914400" y="2514600"/>
            <a:ext cx="4676775" cy="3638550"/>
          </a:xfrm>
          <a:prstGeom prst="rect">
            <a:avLst/>
          </a:prstGeom>
          <a:noFill/>
          <a:ln w="12700">
            <a:noFill/>
            <a:miter lim="800000"/>
            <a:headEnd/>
            <a:tailEnd/>
          </a:ln>
          <a:effectLst/>
        </p:spPr>
      </p:pic>
      <p:pic>
        <p:nvPicPr>
          <p:cNvPr id="15" name="Picture 7"/>
          <p:cNvPicPr>
            <a:picLocks noChangeAspect="1" noChangeArrowheads="1"/>
          </p:cNvPicPr>
          <p:nvPr/>
        </p:nvPicPr>
        <p:blipFill>
          <a:blip r:embed="rId5"/>
          <a:srcRect/>
          <a:stretch>
            <a:fillRect/>
          </a:stretch>
        </p:blipFill>
        <p:spPr bwMode="auto">
          <a:xfrm>
            <a:off x="4572000" y="1600200"/>
            <a:ext cx="4676775" cy="3638550"/>
          </a:xfrm>
          <a:prstGeom prst="rect">
            <a:avLst/>
          </a:prstGeom>
          <a:noFill/>
          <a:ln w="12700">
            <a:noFill/>
            <a:miter lim="800000"/>
            <a:headEnd/>
            <a:tailEnd/>
          </a:ln>
          <a:effectLst/>
        </p:spPr>
      </p:pic>
    </p:spTree>
    <p:extLst>
      <p:ext uri="{BB962C8B-B14F-4D97-AF65-F5344CB8AC3E}">
        <p14:creationId xmlns:p14="http://schemas.microsoft.com/office/powerpoint/2010/main" val="37387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809728" y="2187727"/>
            <a:ext cx="6101300" cy="3170099"/>
          </a:xfrm>
          <a:prstGeom prst="rect">
            <a:avLst/>
          </a:prstGeom>
          <a:noFill/>
        </p:spPr>
        <p:txBody>
          <a:bodyPr wrap="square" rtlCol="0">
            <a:spAutoFit/>
          </a:bodyPr>
          <a:lstStyle/>
          <a:p>
            <a:pPr lvl="0" algn="ctr"/>
            <a:r>
              <a:rPr lang="fr-FR" sz="6000" dirty="0">
                <a:latin typeface="Gill Sans MT Condensed" pitchFamily="34" charset="0"/>
              </a:rPr>
              <a:t>MERCI POUR VOTRE PARTICIPATION </a:t>
            </a:r>
          </a:p>
          <a:p>
            <a:pPr lvl="0" algn="ctr"/>
            <a:endParaRPr lang="fr-FR" sz="4000" dirty="0">
              <a:latin typeface="Gill Sans MT Condensed" pitchFamily="34" charset="0"/>
            </a:endParaRPr>
          </a:p>
          <a:p>
            <a:pPr lvl="0" algn="ctr"/>
            <a:endParaRPr lang="fr-FR" sz="4000" dirty="0">
              <a:latin typeface="Gill Sans MT Condensed" pitchFamily="34" charset="0"/>
            </a:endParaRPr>
          </a:p>
        </p:txBody>
      </p:sp>
      <p:sp>
        <p:nvSpPr>
          <p:cNvPr id="5" name="Espace réservé de la date 4"/>
          <p:cNvSpPr>
            <a:spLocks noGrp="1"/>
          </p:cNvSpPr>
          <p:nvPr>
            <p:ph type="dt" sz="half" idx="10"/>
          </p:nvPr>
        </p:nvSpPr>
        <p:spPr/>
        <p:txBody>
          <a:bodyPr/>
          <a:lstStyle/>
          <a:p>
            <a:r>
              <a:rPr lang="fr-FR" b="1" dirty="0">
                <a:solidFill>
                  <a:schemeClr val="tx1"/>
                </a:solidFill>
              </a:rPr>
              <a:t>                    </a:t>
            </a:r>
            <a:fld id="{0668EC9D-ABE7-4F79-A756-E2110A2FEC14}" type="datetime1">
              <a:rPr lang="fr-FR" b="1" smtClean="0">
                <a:solidFill>
                  <a:schemeClr val="tx1"/>
                </a:solidFill>
              </a:rPr>
              <a:pPr/>
              <a:t>20/09/2026</a:t>
            </a:fld>
            <a:endParaRPr lang="fr-FR" b="1" dirty="0">
              <a:solidFill>
                <a:schemeClr val="tx1"/>
              </a:solidFill>
            </a:endParaRPr>
          </a:p>
        </p:txBody>
      </p:sp>
      <p:sp>
        <p:nvSpPr>
          <p:cNvPr id="6" name="Espace réservé du numéro de diapositive 5"/>
          <p:cNvSpPr>
            <a:spLocks noGrp="1"/>
          </p:cNvSpPr>
          <p:nvPr>
            <p:ph type="sldNum" sz="quarter" idx="12"/>
          </p:nvPr>
        </p:nvSpPr>
        <p:spPr/>
        <p:txBody>
          <a:bodyPr/>
          <a:lstStyle/>
          <a:p>
            <a:fld id="{619E0E60-3ED7-497B-AAEF-9248603185BE}" type="slidenum">
              <a:rPr lang="fr-FR" smtClean="0"/>
              <a:pPr/>
              <a:t>20</a:t>
            </a:fld>
            <a:endParaRPr lang="fr-FR"/>
          </a:p>
        </p:txBody>
      </p:sp>
    </p:spTree>
    <p:extLst>
      <p:ext uri="{BB962C8B-B14F-4D97-AF65-F5344CB8AC3E}">
        <p14:creationId xmlns:p14="http://schemas.microsoft.com/office/powerpoint/2010/main" val="3738716477"/>
      </p:ext>
    </p:extLst>
  </p:cSld>
  <p:clrMapOvr>
    <a:masterClrMapping/>
  </p:clrMapOvr>
</p:sld>
</file>

<file path=ppt/theme/theme1.xml><?xml version="1.0" encoding="utf-8"?>
<a:theme xmlns:a="http://schemas.openxmlformats.org/drawingml/2006/main" name="Éditorial">
  <a:themeElements>
    <a:clrScheme name="Éditorial">
      <a:dk1>
        <a:sysClr val="windowText" lastClr="000000"/>
      </a:dk1>
      <a:lt1>
        <a:sysClr val="window" lastClr="FFFFFF"/>
      </a:lt1>
      <a:dk2>
        <a:srgbClr val="171717"/>
      </a:dk2>
      <a:lt2>
        <a:srgbClr val="F7F6F3"/>
      </a:lt2>
      <a:accent1>
        <a:srgbClr val="C8350F"/>
      </a:accent1>
      <a:accent2>
        <a:srgbClr val="B6A992"/>
      </a:accent2>
      <a:accent3>
        <a:srgbClr val="D59A6D"/>
      </a:accent3>
      <a:accent4>
        <a:srgbClr val="C7793D"/>
      </a:accent4>
      <a:accent5>
        <a:srgbClr val="DB8464"/>
      </a:accent5>
      <a:accent6>
        <a:srgbClr val="3F7699"/>
      </a:accent6>
      <a:hlink>
        <a:srgbClr val="C8350F"/>
      </a:hlink>
      <a:folHlink>
        <a:srgbClr val="DB8464"/>
      </a:folHlink>
    </a:clrScheme>
    <a:fontScheme name="Custom 22">
      <a:majorFont>
        <a:latin typeface="Haettenschweiler"/>
        <a:ea typeface=""/>
        <a:cs typeface=""/>
      </a:majorFont>
      <a:minorFont>
        <a:latin typeface="Trade Gothic Nex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ditorial" id="{71EC1670-473B-4381-BA1C-B02CC96DD716}" vid="{C5D3EF77-ADD0-40FD-A769-C339DAE739D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Editorial</Template>
  <TotalTime>2713</TotalTime>
  <Words>1286</Words>
  <Application>Microsoft Office PowerPoint</Application>
  <PresentationFormat>Format A4 (210 x 297 mm)</PresentationFormat>
  <Paragraphs>185</Paragraphs>
  <Slides>20</Slides>
  <Notes>19</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2</vt:i4>
      </vt:variant>
      <vt:variant>
        <vt:lpstr>Titres des diapositives</vt:lpstr>
      </vt:variant>
      <vt:variant>
        <vt:i4>20</vt:i4>
      </vt:variant>
    </vt:vector>
  </HeadingPairs>
  <TitlesOfParts>
    <vt:vector size="29" baseType="lpstr">
      <vt:lpstr>Aptos</vt:lpstr>
      <vt:lpstr>Arial</vt:lpstr>
      <vt:lpstr>Calibri</vt:lpstr>
      <vt:lpstr>Gill Sans MT Condensed</vt:lpstr>
      <vt:lpstr>Haettenschweiler</vt:lpstr>
      <vt:lpstr>Trade Gothic Next Light</vt:lpstr>
      <vt:lpstr>Éditorial</vt:lpstr>
      <vt:lpstr>Clip</vt:lpstr>
      <vt:lpstr>Image</vt:lpstr>
      <vt:lpstr>Présentation PowerPoint</vt:lpstr>
      <vt:lpstr>Présentation PowerPoint</vt:lpstr>
      <vt:lpstr>Présentation PowerPoint</vt:lpstr>
      <vt:lpstr>Du processus au projet</vt:lpstr>
      <vt:lpstr>Structure d‘un projet STEP 7</vt:lpstr>
      <vt:lpstr>Lancement du SIMATIC Manager</vt:lpstr>
      <vt:lpstr>Menus et barres d‘outils du SIMATIC Manager</vt:lpstr>
      <vt:lpstr>Barre d‘outils du SIMATIC Manager</vt:lpstr>
      <vt:lpstr>Création d‘un projet S7</vt:lpstr>
      <vt:lpstr>Insertion d‘un programme S7</vt:lpstr>
      <vt:lpstr>Affichage en ligne/hors ligne dans le SIMATIC Manager</vt:lpstr>
      <vt:lpstr>Bibliothèque standard (Standard Library)</vt:lpstr>
      <vt:lpstr>Aide dans STEP 7</vt:lpstr>
      <vt:lpstr>Aide contextuelle dans STEP 7</vt:lpstr>
      <vt:lpstr>Effacement d‘une carte mémoire</vt:lpstr>
      <vt:lpstr>Exercice : Effacement général de la CPU et redémarrage</vt:lpstr>
      <vt:lpstr>Exercice : Désarchivage et enregistrement d‘un projet</vt:lpstr>
      <vt:lpstr>Chargement d‘un projet d‘une carte mémoire (Micro Memory Card)</vt:lpstr>
      <vt:lpstr>Paramètres du SIMATIC Manager</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Eric NKEDI M.</dc:creator>
  <cp:lastModifiedBy>Madeleine julie Koné</cp:lastModifiedBy>
  <cp:revision>196</cp:revision>
  <dcterms:created xsi:type="dcterms:W3CDTF">2012-01-12T15:27:52Z</dcterms:created>
  <dcterms:modified xsi:type="dcterms:W3CDTF">2026-09-19T23:08:40Z</dcterms:modified>
</cp:coreProperties>
</file>