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25"/>
  </p:notesMasterIdLst>
  <p:sldIdLst>
    <p:sldId id="260" r:id="rId2"/>
    <p:sldId id="32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33" r:id="rId12"/>
    <p:sldId id="332" r:id="rId13"/>
    <p:sldId id="331" r:id="rId14"/>
    <p:sldId id="330" r:id="rId15"/>
    <p:sldId id="329" r:id="rId16"/>
    <p:sldId id="334" r:id="rId17"/>
    <p:sldId id="335" r:id="rId18"/>
    <p:sldId id="341" r:id="rId19"/>
    <p:sldId id="336" r:id="rId20"/>
    <p:sldId id="337" r:id="rId21"/>
    <p:sldId id="340" r:id="rId22"/>
    <p:sldId id="339" r:id="rId23"/>
    <p:sldId id="338" r:id="rId24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50" y="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1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03F46-2DD6-4E60-823D-5D0786090CF6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20342-70E6-4F72-A068-0406750C234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20342-70E6-4F72-A068-0406750C234B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20342-70E6-4F72-A068-0406750C234B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058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032" y="1033272"/>
            <a:ext cx="4787309" cy="38953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033" y="5733288"/>
            <a:ext cx="4787308" cy="7955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31561" y="793818"/>
            <a:ext cx="4274439" cy="6064181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37602" y="207982"/>
            <a:ext cx="2163523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2C2C7B-6B47-4A5B-B24C-B316964ABE62}"/>
              </a:ext>
            </a:extLst>
          </p:cNvPr>
          <p:cNvCxnSpPr>
            <a:cxnSpLocks/>
          </p:cNvCxnSpPr>
          <p:nvPr/>
        </p:nvCxnSpPr>
        <p:spPr>
          <a:xfrm flipV="1">
            <a:off x="5630481" y="789558"/>
            <a:ext cx="0" cy="606844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32355F-80FD-3956-F8D4-9DF4073D0E2E}"/>
              </a:ext>
            </a:extLst>
          </p:cNvPr>
          <p:cNvCxnSpPr>
            <a:cxnSpLocks/>
          </p:cNvCxnSpPr>
          <p:nvPr/>
        </p:nvCxnSpPr>
        <p:spPr>
          <a:xfrm>
            <a:off x="1" y="5420250"/>
            <a:ext cx="5630481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4DD8B2-0D73-EB9B-9708-67DF28E40F96}"/>
              </a:ext>
            </a:extLst>
          </p:cNvPr>
          <p:cNvCxnSpPr>
            <a:cxnSpLocks/>
          </p:cNvCxnSpPr>
          <p:nvPr/>
        </p:nvCxnSpPr>
        <p:spPr>
          <a:xfrm>
            <a:off x="0" y="791907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827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612648"/>
            <a:ext cx="9143605" cy="1106424"/>
          </a:xfrm>
        </p:spPr>
        <p:txBody>
          <a:bodyPr/>
          <a:lstStyle>
            <a:lvl1pPr>
              <a:defRPr sz="5363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454" y="2139696"/>
            <a:ext cx="9143605" cy="428853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457B6E-DC25-9A54-64F7-98703149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49DF708-DA4E-D117-5CE8-7401A83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AE2728-8254-BE0F-89AB-2D5352D6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1805563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919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033" y="5223554"/>
            <a:ext cx="9286875" cy="914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575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032" y="6083090"/>
            <a:ext cx="9286874" cy="5669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906000" cy="50694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BE8472-319C-7663-7B71-2A6549DED7EF}"/>
              </a:ext>
            </a:extLst>
          </p:cNvPr>
          <p:cNvCxnSpPr>
            <a:cxnSpLocks/>
          </p:cNvCxnSpPr>
          <p:nvPr/>
        </p:nvCxnSpPr>
        <p:spPr>
          <a:xfrm>
            <a:off x="0" y="5068350"/>
            <a:ext cx="990352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113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033" y="758952"/>
            <a:ext cx="6166485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8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032" y="5404104"/>
            <a:ext cx="9356163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6254496"/>
            <a:ext cx="2408000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36415" y="6254496"/>
            <a:ext cx="1364709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207" y="6254496"/>
            <a:ext cx="44398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5C310B-ED34-BA33-630C-F8D5EB2A41A2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B77E3C-9D50-9277-C646-D9B5AB8122B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298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de section">
    <p:bg>
      <p:bgPr>
        <a:solidFill>
          <a:srgbClr val="C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07" y="1435608"/>
            <a:ext cx="9420606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2025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818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3" y="886968"/>
            <a:ext cx="9266788" cy="1170432"/>
          </a:xfrm>
        </p:spPr>
        <p:txBody>
          <a:bodyPr>
            <a:normAutofit/>
          </a:bodyPr>
          <a:lstStyle>
            <a:lvl1pPr>
              <a:defRPr sz="715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99C6D-D164-AA94-72F8-241C1871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1466" y="2832653"/>
            <a:ext cx="5601147" cy="3508951"/>
          </a:xfrm>
        </p:spPr>
        <p:txBody>
          <a:bodyPr anchor="t">
            <a:normAutofit/>
          </a:bodyPr>
          <a:lstStyle>
            <a:lvl1pPr marL="371475" indent="-371475">
              <a:buFont typeface="+mj-lt"/>
              <a:buAutoNum type="arabicPeriod"/>
              <a:defRPr sz="1625"/>
            </a:lvl1pPr>
            <a:lvl2pPr marL="650081" indent="-278606">
              <a:buFont typeface="+mj-lt"/>
              <a:buAutoNum type="arabicPeriod"/>
              <a:defRPr sz="1463"/>
            </a:lvl2pPr>
            <a:lvl3pPr marL="1021556" indent="-278606">
              <a:buFont typeface="+mj-lt"/>
              <a:buAutoNum type="arabicPeriod"/>
              <a:defRPr sz="1300"/>
            </a:lvl3pPr>
            <a:lvl4pPr marL="1393031" indent="-278606">
              <a:buFont typeface="+mj-lt"/>
              <a:buAutoNum type="arabicPeriod"/>
              <a:defRPr sz="1138"/>
            </a:lvl4pPr>
            <a:lvl5pPr marL="1764506" indent="-278606">
              <a:buFont typeface="+mj-lt"/>
              <a:buAutoNum type="arabicPeriod"/>
              <a:defRPr sz="1138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50CAA-07B2-F8CA-1425-4249CE17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DEAD866-E26E-BF23-7B5D-9F689B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AC7CAE-FC19-2728-AA3B-1D2FE7879B25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9906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1B3592-91FB-05F4-B422-A40D7CD4DE2D}"/>
              </a:ext>
            </a:extLst>
          </p:cNvPr>
          <p:cNvCxnSpPr>
            <a:cxnSpLocks/>
          </p:cNvCxnSpPr>
          <p:nvPr/>
        </p:nvCxnSpPr>
        <p:spPr>
          <a:xfrm>
            <a:off x="0" y="800100"/>
            <a:ext cx="9906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802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392" y="521208"/>
            <a:ext cx="5401247" cy="1865376"/>
          </a:xfrm>
        </p:spPr>
        <p:txBody>
          <a:bodyPr>
            <a:normAutofit/>
          </a:bodyPr>
          <a:lstStyle>
            <a:lvl1pPr>
              <a:defRPr sz="65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D3A4126-4E48-DD2C-1468-6A36AE6C1D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95323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391" y="2651760"/>
            <a:ext cx="5141214" cy="3547872"/>
          </a:xfrm>
        </p:spPr>
        <p:txBody>
          <a:bodyPr>
            <a:normAutofit/>
          </a:bodyPr>
          <a:lstStyle>
            <a:lvl1pPr marL="371475" indent="-371475">
              <a:buFont typeface="+mj-lt"/>
              <a:buAutoNum type="arabicPeriod"/>
              <a:defRPr sz="1625"/>
            </a:lvl1pPr>
            <a:lvl2pPr marL="650081" indent="-278606">
              <a:buFont typeface="+mj-lt"/>
              <a:buAutoNum type="arabicPeriod"/>
              <a:defRPr sz="1463"/>
            </a:lvl2pPr>
            <a:lvl3pPr marL="1021556" indent="-278606">
              <a:buFont typeface="+mj-lt"/>
              <a:buAutoNum type="arabicPeriod"/>
              <a:defRPr sz="1300"/>
            </a:lvl3pPr>
            <a:lvl4pPr marL="1393031" indent="-278606">
              <a:buFont typeface="+mj-lt"/>
              <a:buAutoNum type="arabicPeriod"/>
              <a:defRPr sz="1138"/>
            </a:lvl4pPr>
            <a:lvl5pPr marL="1764506" indent="-278606">
              <a:buFont typeface="+mj-lt"/>
              <a:buAutoNum type="arabicPeriod"/>
              <a:defRPr sz="1138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83418" y="210312"/>
            <a:ext cx="2407158" cy="411480"/>
          </a:xfr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8478" y="210312"/>
            <a:ext cx="1364709" cy="41148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33BE4-C9B9-310C-1EAE-191B5D344B59}"/>
              </a:ext>
            </a:extLst>
          </p:cNvPr>
          <p:cNvCxnSpPr>
            <a:cxnSpLocks/>
          </p:cNvCxnSpPr>
          <p:nvPr/>
        </p:nvCxnSpPr>
        <p:spPr>
          <a:xfrm>
            <a:off x="4000682" y="2452449"/>
            <a:ext cx="5905318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010762-96A4-4E1C-CD5D-EE1C1D1FC6E2}"/>
              </a:ext>
            </a:extLst>
          </p:cNvPr>
          <p:cNvCxnSpPr>
            <a:cxnSpLocks/>
          </p:cNvCxnSpPr>
          <p:nvPr/>
        </p:nvCxnSpPr>
        <p:spPr>
          <a:xfrm flipV="1">
            <a:off x="4000682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8147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68" y="2077375"/>
            <a:ext cx="3639274" cy="269141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5363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7DEB5EF-910B-9B2B-CB95-1AD374FE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157" y="2210543"/>
            <a:ext cx="4768801" cy="2432477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D4BD0F-0EF0-D5B9-5485-1ECB765D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3157" y="207982"/>
            <a:ext cx="1561068" cy="41336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566B317-2D55-4797-E621-551FCA48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315950" y="1550633"/>
            <a:ext cx="0" cy="375673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5308844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6F1415-3933-6D89-472D-2FA4BBB279E7}"/>
              </a:ext>
            </a:extLst>
          </p:cNvPr>
          <p:cNvCxnSpPr>
            <a:cxnSpLocks/>
          </p:cNvCxnSpPr>
          <p:nvPr/>
        </p:nvCxnSpPr>
        <p:spPr>
          <a:xfrm>
            <a:off x="0" y="1550633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514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68" y="1249960"/>
            <a:ext cx="3319804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363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B8121-E925-2131-A76A-FBDAB0BC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687" y="1249959"/>
            <a:ext cx="5232845" cy="523876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A5BEFD-7245-BB4D-0F86-F1C3A32E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58130" y="207982"/>
            <a:ext cx="1561068" cy="41336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879897-4AF6-4B38-AB30-8DD979D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3996481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22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37" y="749808"/>
            <a:ext cx="5234145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85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89642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1336" y="213482"/>
            <a:ext cx="2407158" cy="411480"/>
          </a:xfr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07497" y="210312"/>
            <a:ext cx="1364709" cy="41148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37" y="2944369"/>
            <a:ext cx="5234145" cy="357169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3989642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584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625" y="612648"/>
            <a:ext cx="5705856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528350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81791C-036D-058C-0055-96793694D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859625" y="210312"/>
            <a:ext cx="2869293" cy="41336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A8DE5B-9C41-DE5B-BF91-98510120DC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85618" y="210312"/>
            <a:ext cx="1364709" cy="41336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0FD979-F905-C567-8E21-A3EDCE1798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9624" y="1746504"/>
            <a:ext cx="5705856" cy="480669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353093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644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612648"/>
            <a:ext cx="5700080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B59EF2B-7C7F-BA27-16C2-C56B21D37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A99D216-CE5A-6458-A23E-BE0E554AC3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245273" y="207982"/>
            <a:ext cx="1367028" cy="41336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20FA64-3C9A-EBCF-5C28-E7DED40C97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516546" y="207982"/>
            <a:ext cx="443988" cy="413360"/>
          </a:xfrm>
        </p:spPr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91" y="1746504"/>
            <a:ext cx="5702345" cy="480669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16044" y="0"/>
            <a:ext cx="3588987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6312177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437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91" y="749808"/>
            <a:ext cx="4694809" cy="10332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210312"/>
            <a:ext cx="2407158" cy="411480"/>
          </a:xfr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24945" y="210312"/>
            <a:ext cx="1364709" cy="41148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61451" y="210312"/>
            <a:ext cx="443988" cy="413360"/>
          </a:xfrm>
        </p:spPr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91" y="1993392"/>
            <a:ext cx="4694809" cy="455980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42525" y="0"/>
            <a:ext cx="4563475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4034EB-F498-D527-195A-D17B85027774}"/>
              </a:ext>
            </a:extLst>
          </p:cNvPr>
          <p:cNvCxnSpPr>
            <a:cxnSpLocks/>
          </p:cNvCxnSpPr>
          <p:nvPr/>
        </p:nvCxnSpPr>
        <p:spPr>
          <a:xfrm>
            <a:off x="5338636" y="1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111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749808"/>
            <a:ext cx="3350490" cy="151790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5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1" y="210312"/>
            <a:ext cx="1836296" cy="411480"/>
          </a:xfr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1330" y="210312"/>
            <a:ext cx="859715" cy="41148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58286" y="210312"/>
            <a:ext cx="358287" cy="413360"/>
          </a:xfrm>
        </p:spPr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85" y="2578610"/>
            <a:ext cx="3356117" cy="37124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91535" y="0"/>
            <a:ext cx="5914465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398772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08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749808"/>
            <a:ext cx="9355738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85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890DBE-0DD3-8504-F95F-4225535FB1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BB28A-95D9-4CE6-DA59-520BA3C61C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1FA0A0C-CE55-CB7D-174D-D77937630A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91" y="2180556"/>
            <a:ext cx="4072538" cy="42842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30922" y="1834524"/>
            <a:ext cx="518271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4725869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990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86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5166364"/>
            <a:ext cx="2970931" cy="12234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910953" cy="48371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036" y="5166364"/>
            <a:ext cx="5747443" cy="1223420"/>
          </a:xfrm>
        </p:spPr>
        <p:txBody>
          <a:bodyPr/>
          <a:lstStyle>
            <a:lvl1pPr marL="0" indent="0">
              <a:buNone/>
              <a:defRPr/>
            </a:lvl1pPr>
            <a:lvl2pPr marL="371475" indent="0">
              <a:buNone/>
              <a:defRPr/>
            </a:lvl2pPr>
            <a:lvl3pPr marL="742950" indent="0">
              <a:buNone/>
              <a:defRPr/>
            </a:lvl3pPr>
            <a:lvl4pPr marL="1114425" indent="0">
              <a:buNone/>
              <a:defRPr/>
            </a:lvl4pPr>
            <a:lvl5pPr marL="1485900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6437377"/>
            <a:ext cx="240715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8036" y="6437194"/>
            <a:ext cx="3696398" cy="365125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207" y="6437376"/>
            <a:ext cx="443988" cy="413360"/>
          </a:xfrm>
        </p:spPr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3480283" y="4837176"/>
            <a:ext cx="0" cy="202082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016" y="4842106"/>
            <a:ext cx="990701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472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3" y="762003"/>
            <a:ext cx="5372889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75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2AC736-2858-40E1-3533-38692573EC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F901C69-26AA-7830-9BFF-EC62E8208A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3EC4C7-2AFC-9797-0F80-FCBABD2A85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5384" y="2435966"/>
            <a:ext cx="5918027" cy="4422032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0055" y="762000"/>
            <a:ext cx="3325411" cy="5791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591264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5912644" y="1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555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448056"/>
            <a:ext cx="9355742" cy="11247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213482"/>
            <a:ext cx="2407158" cy="411480"/>
          </a:xfr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49725" y="210312"/>
            <a:ext cx="1364709" cy="41148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207" y="207982"/>
            <a:ext cx="443988" cy="411480"/>
          </a:xfrm>
        </p:spPr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936" y="1700784"/>
            <a:ext cx="2696013" cy="515721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8671" y="2130553"/>
            <a:ext cx="6476810" cy="442264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347961-3E7C-FAAC-2283-DA751A80201C}"/>
              </a:ext>
            </a:extLst>
          </p:cNvPr>
          <p:cNvCxnSpPr>
            <a:cxnSpLocks/>
          </p:cNvCxnSpPr>
          <p:nvPr/>
        </p:nvCxnSpPr>
        <p:spPr>
          <a:xfrm>
            <a:off x="0" y="1695518"/>
            <a:ext cx="9906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B3C03-E31F-77F7-02F0-8C25E1C62792}"/>
              </a:ext>
            </a:extLst>
          </p:cNvPr>
          <p:cNvCxnSpPr>
            <a:cxnSpLocks/>
          </p:cNvCxnSpPr>
          <p:nvPr/>
        </p:nvCxnSpPr>
        <p:spPr>
          <a:xfrm>
            <a:off x="2696013" y="1695518"/>
            <a:ext cx="0" cy="516248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564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626" y="1188720"/>
            <a:ext cx="3306128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275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4045" y="1609344"/>
            <a:ext cx="5505260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27138" dirty="0">
                <a:solidFill>
                  <a:schemeClr val="accent1"/>
                </a:solidFill>
                <a:latin typeface="+mj-lt"/>
              </a:defRPr>
            </a:lvl1pPr>
            <a:lvl2pPr marL="371475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210312"/>
            <a:ext cx="2407158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49725" y="210312"/>
            <a:ext cx="1364709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207" y="210312"/>
            <a:ext cx="443988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742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76" y="-1133856"/>
            <a:ext cx="8655368" cy="9144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8191" y="914400"/>
            <a:ext cx="8161909" cy="4464554"/>
          </a:xfrm>
        </p:spPr>
        <p:txBody>
          <a:bodyPr anchor="ctr">
            <a:noAutofit/>
          </a:bodyPr>
          <a:lstStyle>
            <a:lvl1pPr marL="0" indent="0">
              <a:lnSpc>
                <a:spcPct val="75000"/>
              </a:lnSpc>
              <a:buNone/>
              <a:defRPr sz="7150" b="0">
                <a:solidFill>
                  <a:schemeClr val="tx2"/>
                </a:solidFill>
                <a:latin typeface="+mj-lt"/>
              </a:defRPr>
            </a:lvl1pPr>
            <a:lvl2pPr marL="185738" indent="0">
              <a:lnSpc>
                <a:spcPct val="100000"/>
              </a:lnSpc>
              <a:buNone/>
              <a:defRPr sz="6500" b="0">
                <a:solidFill>
                  <a:schemeClr val="tx2"/>
                </a:solidFill>
                <a:latin typeface="+mj-lt"/>
              </a:defRPr>
            </a:lvl2pPr>
            <a:lvl3pPr marL="371475" indent="0">
              <a:lnSpc>
                <a:spcPct val="100000"/>
              </a:lnSpc>
              <a:buNone/>
              <a:defRPr sz="5850" b="0">
                <a:solidFill>
                  <a:schemeClr val="tx2"/>
                </a:solidFill>
                <a:latin typeface="+mj-lt"/>
              </a:defRPr>
            </a:lvl3pPr>
            <a:lvl4pPr marL="557213" indent="0">
              <a:lnSpc>
                <a:spcPct val="100000"/>
              </a:lnSpc>
              <a:buNone/>
              <a:defRPr sz="5363" b="0">
                <a:solidFill>
                  <a:schemeClr val="tx2"/>
                </a:solidFill>
                <a:latin typeface="+mj-lt"/>
              </a:defRPr>
            </a:lvl4pPr>
            <a:lvl5pPr marL="742950" indent="0">
              <a:lnSpc>
                <a:spcPct val="100000"/>
              </a:lnSpc>
              <a:buNone/>
              <a:defRPr sz="4875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6263640"/>
            <a:ext cx="2408000" cy="41336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0057" y="6263640"/>
            <a:ext cx="1561068" cy="41336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207" y="6263640"/>
            <a:ext cx="443988" cy="413360"/>
          </a:xfrm>
        </p:spPr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935D4C-A027-60A0-BEB8-B1A89C1C5E3A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1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501" y="5440220"/>
            <a:ext cx="7555802" cy="1015996"/>
          </a:xfrm>
        </p:spPr>
        <p:txBody>
          <a:bodyPr anchor="ctr">
            <a:normAutofit/>
          </a:bodyPr>
          <a:lstStyle>
            <a:lvl1pPr>
              <a:defRPr sz="1625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0033" y="1170817"/>
            <a:ext cx="7875270" cy="3872159"/>
          </a:xfrm>
        </p:spPr>
        <p:txBody>
          <a:bodyPr>
            <a:normAutofit/>
          </a:bodyPr>
          <a:lstStyle>
            <a:lvl1pPr marL="222885" indent="-222885">
              <a:lnSpc>
                <a:spcPct val="70000"/>
              </a:lnSpc>
              <a:buNone/>
              <a:defRPr sz="7150" cap="all" baseline="0">
                <a:solidFill>
                  <a:schemeClr val="tx2"/>
                </a:solidFill>
                <a:latin typeface="+mj-lt"/>
              </a:defRPr>
            </a:lvl1pPr>
            <a:lvl2pPr marL="222885" indent="-222885">
              <a:lnSpc>
                <a:spcPct val="70000"/>
              </a:lnSpc>
              <a:buNone/>
              <a:defRPr sz="65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22885" indent="-222885">
              <a:lnSpc>
                <a:spcPct val="70000"/>
              </a:lnSpc>
              <a:buNone/>
              <a:defRPr sz="585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22885" indent="-222885">
              <a:lnSpc>
                <a:spcPct val="70000"/>
              </a:lnSpc>
              <a:buNone/>
              <a:defRPr sz="5363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22885" indent="-222885">
              <a:lnSpc>
                <a:spcPct val="70000"/>
              </a:lnSpc>
              <a:buNone/>
              <a:defRPr sz="5363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210312"/>
            <a:ext cx="240715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49725" y="210312"/>
            <a:ext cx="198557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207" y="210312"/>
            <a:ext cx="4439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5D9130-12F6-DFB8-70EF-9ACBA9FDECB0}"/>
              </a:ext>
            </a:extLst>
          </p:cNvPr>
          <p:cNvCxnSpPr>
            <a:cxnSpLocks/>
          </p:cNvCxnSpPr>
          <p:nvPr/>
        </p:nvCxnSpPr>
        <p:spPr>
          <a:xfrm>
            <a:off x="0" y="5274530"/>
            <a:ext cx="99060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141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685800"/>
            <a:ext cx="9143605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190" y="1773857"/>
            <a:ext cx="4346258" cy="44531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57802" y="1773858"/>
            <a:ext cx="4346258" cy="44531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97169B-5226-712F-36F4-352E56B637D4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532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90" y="685800"/>
            <a:ext cx="9145715" cy="6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190" y="1773857"/>
            <a:ext cx="4346115" cy="590144"/>
          </a:xfrm>
        </p:spPr>
        <p:txBody>
          <a:bodyPr anchor="b">
            <a:normAutofit/>
          </a:bodyPr>
          <a:lstStyle>
            <a:lvl1pPr marL="0" indent="0">
              <a:buNone/>
              <a:defRPr sz="1463" b="1" cap="all" baseline="0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3C6A-509A-8CB1-B220-1CE755BE2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190" y="2368476"/>
            <a:ext cx="4346115" cy="38587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57647" y="1773857"/>
            <a:ext cx="4346258" cy="590144"/>
          </a:xfrm>
        </p:spPr>
        <p:txBody>
          <a:bodyPr anchor="b">
            <a:normAutofit/>
          </a:bodyPr>
          <a:lstStyle>
            <a:lvl1pPr marL="0" indent="0">
              <a:buNone/>
              <a:defRPr sz="1463" b="1" cap="all" baseline="0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ECFD5-92D0-1854-D18E-8BC5DF56A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57647" y="2368476"/>
            <a:ext cx="4346258" cy="38587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AC07E-A077-E2A6-1718-DDDA542A8A98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928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7042-CDCB-3B2F-8C5B-24B17903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4C6AE-702E-258F-EA5E-02906C70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39AE3-ADB1-728F-9FBA-2FD43A0A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5F4B-E6CF-D83A-1F1B-81274FD5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7061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52550-02A6-D7FB-DD57-70C87BAA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2D272-B561-7F82-06FB-C5DE719A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F0FF0-3A36-A128-D75E-71A4B54C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426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45ECA-9413-0F81-085A-48CF6F23E1DC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9906000" cy="0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832104"/>
            <a:ext cx="9143605" cy="1225296"/>
          </a:xfrm>
        </p:spPr>
        <p:txBody>
          <a:bodyPr>
            <a:normAutofit/>
          </a:bodyPr>
          <a:lstStyle>
            <a:lvl1pPr>
              <a:defRPr sz="715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6263640"/>
            <a:ext cx="240715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49724" y="6263640"/>
            <a:ext cx="1571012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2207" y="6263640"/>
            <a:ext cx="44398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453" y="3429001"/>
            <a:ext cx="9143606" cy="27735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82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5" y="1270390"/>
            <a:ext cx="6443109" cy="2060888"/>
          </a:xfrm>
        </p:spPr>
        <p:txBody>
          <a:bodyPr>
            <a:normAutofit/>
          </a:bodyPr>
          <a:lstStyle>
            <a:lvl1pPr>
              <a:defRPr sz="715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92" y="3794762"/>
            <a:ext cx="6445372" cy="1531091"/>
          </a:xfrm>
        </p:spPr>
        <p:txBody>
          <a:bodyPr>
            <a:normAutofit/>
          </a:bodyPr>
          <a:lstStyle>
            <a:lvl1pPr marL="0" indent="0">
              <a:buNone/>
              <a:defRPr sz="1625"/>
            </a:lvl1pPr>
            <a:lvl2pPr marL="371475" indent="0">
              <a:buNone/>
              <a:defRPr sz="1463"/>
            </a:lvl2pPr>
            <a:lvl3pPr marL="742950" indent="0">
              <a:buNone/>
              <a:defRPr sz="1300"/>
            </a:lvl3pPr>
            <a:lvl4pPr marL="1114425" indent="0">
              <a:buNone/>
              <a:defRPr sz="1138"/>
            </a:lvl4pPr>
            <a:lvl5pPr marL="1485900" indent="0">
              <a:buNone/>
              <a:defRPr sz="1138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90" y="213482"/>
            <a:ext cx="2407158" cy="411480"/>
          </a:xfrm>
        </p:spPr>
        <p:txBody>
          <a:bodyPr/>
          <a:lstStyle/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49725" y="210312"/>
            <a:ext cx="1364709" cy="411480"/>
          </a:xfrm>
        </p:spPr>
        <p:txBody>
          <a:bodyPr/>
          <a:lstStyle/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D168F9-DE00-B9C1-AD77-139DA8AF3364}"/>
              </a:ext>
            </a:extLst>
          </p:cNvPr>
          <p:cNvCxnSpPr>
            <a:cxnSpLocks/>
          </p:cNvCxnSpPr>
          <p:nvPr/>
        </p:nvCxnSpPr>
        <p:spPr>
          <a:xfrm>
            <a:off x="0" y="3434907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139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398EFF-E3C5-E79D-1BD3-016E84949F9C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9906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454" y="935798"/>
            <a:ext cx="9143605" cy="665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454" y="1707582"/>
            <a:ext cx="9143605" cy="4848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190" y="207982"/>
            <a:ext cx="2408000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91" b="1" cap="all" spc="81"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40057" y="207982"/>
            <a:ext cx="1561068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91" b="1" cap="all" spc="81" baseline="0">
                <a:solidFill>
                  <a:schemeClr val="tx2"/>
                </a:solidFill>
              </a:defRPr>
            </a:lvl1pPr>
          </a:lstStyle>
          <a:p>
            <a:fld id="{455C1A0B-FE3B-4F02-9AD6-50270EBB5B15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2207" y="207982"/>
            <a:ext cx="443988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691" b="1" cap="all" baseline="0">
                <a:solidFill>
                  <a:schemeClr val="tx2"/>
                </a:solidFill>
              </a:defRPr>
            </a:lvl1pPr>
          </a:lstStyle>
          <a:p>
            <a:fld id="{91161E5B-F9E9-4241-9AE6-AA643318770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143C14-E680-3360-0E4D-DA502AF50E8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1594" y="6642101"/>
            <a:ext cx="1607145" cy="125099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13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  <p:pic>
        <p:nvPicPr>
          <p:cNvPr id="7" name="Image 6" descr="master.jpg">
            <a:extLst>
              <a:ext uri="{FF2B5EF4-FFF2-40B4-BE49-F238E27FC236}">
                <a16:creationId xmlns:a16="http://schemas.microsoft.com/office/drawing/2014/main" id="{8A416E6E-8C08-27B6-EF86-368C431CE07F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7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7" r:id="rId1"/>
    <p:sldLayoutId id="2147484508" r:id="rId2"/>
    <p:sldLayoutId id="2147484509" r:id="rId3"/>
    <p:sldLayoutId id="2147484510" r:id="rId4"/>
    <p:sldLayoutId id="2147484511" r:id="rId5"/>
    <p:sldLayoutId id="2147484512" r:id="rId6"/>
    <p:sldLayoutId id="2147484513" r:id="rId7"/>
    <p:sldLayoutId id="2147484514" r:id="rId8"/>
    <p:sldLayoutId id="2147484515" r:id="rId9"/>
    <p:sldLayoutId id="2147484516" r:id="rId10"/>
    <p:sldLayoutId id="2147484517" r:id="rId11"/>
    <p:sldLayoutId id="2147484518" r:id="rId12"/>
    <p:sldLayoutId id="2147484519" r:id="rId13"/>
    <p:sldLayoutId id="2147484520" r:id="rId14"/>
    <p:sldLayoutId id="2147484521" r:id="rId15"/>
    <p:sldLayoutId id="2147484522" r:id="rId16"/>
    <p:sldLayoutId id="2147484523" r:id="rId17"/>
    <p:sldLayoutId id="2147484524" r:id="rId18"/>
    <p:sldLayoutId id="2147484525" r:id="rId19"/>
    <p:sldLayoutId id="2147484526" r:id="rId20"/>
    <p:sldLayoutId id="2147484527" r:id="rId21"/>
    <p:sldLayoutId id="2147484528" r:id="rId22"/>
    <p:sldLayoutId id="2147484529" r:id="rId23"/>
    <p:sldLayoutId id="2147484530" r:id="rId24"/>
    <p:sldLayoutId id="2147484531" r:id="rId25"/>
    <p:sldLayoutId id="2147484532" r:id="rId26"/>
    <p:sldLayoutId id="2147484533" r:id="rId27"/>
  </p:sldLayoutIdLst>
  <p:txStyles>
    <p:titleStyle>
      <a:lvl1pPr algn="l" defTabSz="742950" rtl="0" eaLnBrk="1" latinLnBrk="0" hangingPunct="1">
        <a:lnSpc>
          <a:spcPct val="70000"/>
        </a:lnSpc>
        <a:spcBef>
          <a:spcPct val="0"/>
        </a:spcBef>
        <a:buNone/>
        <a:defRPr sz="325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120000"/>
        </a:lnSpc>
        <a:spcBef>
          <a:spcPts val="813"/>
        </a:spcBef>
        <a:buFont typeface="Arial" panose="020B0604020202020204" pitchFamily="34" charset="0"/>
        <a:buChar char="•"/>
        <a:defRPr sz="1463" kern="1200">
          <a:solidFill>
            <a:schemeClr val="tx2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120000"/>
        </a:lnSpc>
        <a:spcBef>
          <a:spcPts val="406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120000"/>
        </a:lnSpc>
        <a:spcBef>
          <a:spcPts val="406"/>
        </a:spcBef>
        <a:buFont typeface="Arial" panose="020B0604020202020204" pitchFamily="34" charset="0"/>
        <a:buChar char="•"/>
        <a:defRPr sz="1138" kern="1200">
          <a:solidFill>
            <a:schemeClr val="tx2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120000"/>
        </a:lnSpc>
        <a:spcBef>
          <a:spcPts val="406"/>
        </a:spcBef>
        <a:buFont typeface="Arial" panose="020B0604020202020204" pitchFamily="34" charset="0"/>
        <a:buChar char="•"/>
        <a:defRPr sz="1138" kern="1200">
          <a:solidFill>
            <a:schemeClr val="tx2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120000"/>
        </a:lnSpc>
        <a:spcBef>
          <a:spcPts val="406"/>
        </a:spcBef>
        <a:buFont typeface="Arial" panose="020B0604020202020204" pitchFamily="34" charset="0"/>
        <a:buChar char="•"/>
        <a:defRPr sz="1138" kern="1200">
          <a:solidFill>
            <a:schemeClr val="tx2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200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4128">
          <p15:clr>
            <a:srgbClr val="F26B43"/>
          </p15:clr>
        </p15:guide>
        <p15:guide id="8" orient="horz" pos="1056">
          <p15:clr>
            <a:srgbClr val="F26B43"/>
          </p15:clr>
        </p15:guide>
        <p15:guide id="9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7.png"/><Relationship Id="rId18" Type="http://schemas.openxmlformats.org/officeDocument/2006/relationships/oleObject" Target="../embeddings/oleObject3.bin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23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audio" Target="../media/media4.m4a"/><Relationship Id="rId16" Type="http://schemas.openxmlformats.org/officeDocument/2006/relationships/image" Target="../media/image20.png"/><Relationship Id="rId20" Type="http://schemas.openxmlformats.org/officeDocument/2006/relationships/oleObject" Target="../embeddings/oleObject4.bin"/><Relationship Id="rId1" Type="http://schemas.microsoft.com/office/2007/relationships/media" Target="../media/media4.m4a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23" Type="http://schemas.openxmlformats.org/officeDocument/2006/relationships/image" Target="../media/image8.png"/><Relationship Id="rId10" Type="http://schemas.openxmlformats.org/officeDocument/2006/relationships/image" Target="../media/image14.png"/><Relationship Id="rId19" Type="http://schemas.openxmlformats.org/officeDocument/2006/relationships/image" Target="../media/image22.w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3.png"/><Relationship Id="rId14" Type="http://schemas.openxmlformats.org/officeDocument/2006/relationships/image" Target="../media/image18.jpeg"/><Relationship Id="rId22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6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0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png"/><Relationship Id="rId4" Type="http://schemas.openxmlformats.org/officeDocument/2006/relationships/image" Target="../media/image3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4.png"/><Relationship Id="rId11" Type="http://schemas.openxmlformats.org/officeDocument/2006/relationships/image" Target="../media/image8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8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8.pn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8.png"/><Relationship Id="rId4" Type="http://schemas.openxmlformats.org/officeDocument/2006/relationships/image" Target="../media/image4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8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8.png"/><Relationship Id="rId5" Type="http://schemas.openxmlformats.org/officeDocument/2006/relationships/image" Target="../media/image44.w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8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0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oleObject" Target="../embeddings/oleObject8.bin"/><Relationship Id="rId5" Type="http://schemas.openxmlformats.org/officeDocument/2006/relationships/image" Target="../media/image49.png"/><Relationship Id="rId10" Type="http://schemas.openxmlformats.org/officeDocument/2006/relationships/image" Target="../media/image8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5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7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hyperlink" Target="SERV1_02_Mat&#233;riel_Formation.ppt" TargetMode="Externa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8"/>
          <p:cNvSpPr txBox="1">
            <a:spLocks/>
          </p:cNvSpPr>
          <p:nvPr/>
        </p:nvSpPr>
        <p:spPr>
          <a:xfrm>
            <a:off x="1496616" y="2492896"/>
            <a:ext cx="7286676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Automate</a:t>
            </a:r>
            <a:r>
              <a:rPr kumimoji="0" lang="fr-FR" sz="3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Programmable industriel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re 8"/>
          <p:cNvSpPr txBox="1">
            <a:spLocks/>
          </p:cNvSpPr>
          <p:nvPr/>
        </p:nvSpPr>
        <p:spPr>
          <a:xfrm>
            <a:off x="3818351" y="4509120"/>
            <a:ext cx="2643206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fr-FR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ucida Handwriting" pitchFamily="66" charset="0"/>
                <a:ea typeface="+mj-ea"/>
                <a:cs typeface="+mj-cs"/>
              </a:rPr>
              <a:t>By </a:t>
            </a:r>
            <a:r>
              <a:rPr lang="fr-FR" b="1" i="1" dirty="0">
                <a:latin typeface="Lucida Handwriting" pitchFamily="66" charset="0"/>
                <a:ea typeface="+mj-ea"/>
                <a:cs typeface="+mj-cs"/>
              </a:rPr>
              <a:t>Koné Madeleine Julie</a:t>
            </a:r>
            <a:endParaRPr kumimoji="0" lang="fr-FR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ucida Handwriting" pitchFamily="66" charset="0"/>
              <a:ea typeface="+mj-ea"/>
              <a:cs typeface="+mj-cs"/>
            </a:endParaRPr>
          </a:p>
        </p:txBody>
      </p:sp>
      <p:pic>
        <p:nvPicPr>
          <p:cNvPr id="3" name="S1">
            <a:hlinkClick r:id="" action="ppaction://media"/>
            <a:extLst>
              <a:ext uri="{FF2B5EF4-FFF2-40B4-BE49-F238E27FC236}">
                <a16:creationId xmlns:a16="http://schemas.microsoft.com/office/drawing/2014/main" id="{AE4A46AA-3C4B-2AF1-78C4-1E2F3C30F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69224" y="53370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9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90FCDF4-A6F7-E964-AC61-74DECC426188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La gamme SIMATIC S7</a:t>
            </a:r>
            <a:endParaRPr lang="de-DE" dirty="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538D38D2-883A-4C0F-4BA1-C4BDBD40C2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9596" y="6523610"/>
            <a:ext cx="1390382" cy="334390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           </a:t>
            </a:r>
            <a:fld id="{D3C50D58-2EA3-4623-B224-47BEE2C4BF6F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CBD65819-9BC4-9F64-318B-F32819BF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2</a:t>
            </a:fld>
            <a:endParaRPr lang="fr-FR"/>
          </a:p>
        </p:txBody>
      </p:sp>
      <p:grpSp>
        <p:nvGrpSpPr>
          <p:cNvPr id="5" name="Group 312">
            <a:extLst>
              <a:ext uri="{FF2B5EF4-FFF2-40B4-BE49-F238E27FC236}">
                <a16:creationId xmlns:a16="http://schemas.microsoft.com/office/drawing/2014/main" id="{F1E9863B-A900-2EB7-17D9-6BFEFE4EE79A}"/>
              </a:ext>
            </a:extLst>
          </p:cNvPr>
          <p:cNvGrpSpPr>
            <a:grpSpLocks/>
          </p:cNvGrpSpPr>
          <p:nvPr/>
        </p:nvGrpSpPr>
        <p:grpSpPr bwMode="auto">
          <a:xfrm>
            <a:off x="2579688" y="1068388"/>
            <a:ext cx="4672012" cy="4840287"/>
            <a:chOff x="1625" y="673"/>
            <a:chExt cx="2943" cy="3049"/>
          </a:xfrm>
        </p:grpSpPr>
        <p:sp>
          <p:nvSpPr>
            <p:cNvPr id="6" name="Rectangle 280">
              <a:extLst>
                <a:ext uri="{FF2B5EF4-FFF2-40B4-BE49-F238E27FC236}">
                  <a16:creationId xmlns:a16="http://schemas.microsoft.com/office/drawing/2014/main" id="{9BAA5F0C-EADA-F34E-1EC6-8080C76FEC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960000">
              <a:off x="2763" y="3017"/>
              <a:ext cx="1273" cy="43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7" name="Group 310">
              <a:extLst>
                <a:ext uri="{FF2B5EF4-FFF2-40B4-BE49-F238E27FC236}">
                  <a16:creationId xmlns:a16="http://schemas.microsoft.com/office/drawing/2014/main" id="{9162510E-3C6C-9D4D-78F1-0422861A1E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25" y="673"/>
              <a:ext cx="2943" cy="3049"/>
              <a:chOff x="1625" y="673"/>
              <a:chExt cx="2943" cy="3049"/>
            </a:xfrm>
          </p:grpSpPr>
          <p:sp>
            <p:nvSpPr>
              <p:cNvPr id="8" name="Rectangle 273">
                <a:extLst>
                  <a:ext uri="{FF2B5EF4-FFF2-40B4-BE49-F238E27FC236}">
                    <a16:creationId xmlns:a16="http://schemas.microsoft.com/office/drawing/2014/main" id="{BDBBB9F2-4206-35CD-25AB-E66AD9817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0000">
                <a:off x="2096" y="2491"/>
                <a:ext cx="1131" cy="3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9" name="Group 308">
                <a:extLst>
                  <a:ext uri="{FF2B5EF4-FFF2-40B4-BE49-F238E27FC236}">
                    <a16:creationId xmlns:a16="http://schemas.microsoft.com/office/drawing/2014/main" id="{3C6E9806-0F62-ED01-DED1-FCA3034046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25" y="673"/>
                <a:ext cx="2943" cy="3049"/>
                <a:chOff x="1625" y="673"/>
                <a:chExt cx="2943" cy="3049"/>
              </a:xfrm>
            </p:grpSpPr>
            <p:sp>
              <p:nvSpPr>
                <p:cNvPr id="10" name="Rectangle 274">
                  <a:extLst>
                    <a:ext uri="{FF2B5EF4-FFF2-40B4-BE49-F238E27FC236}">
                      <a16:creationId xmlns:a16="http://schemas.microsoft.com/office/drawing/2014/main" id="{5AAA77E9-718C-8720-2566-B19C373864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6660000">
                  <a:off x="2908" y="2032"/>
                  <a:ext cx="1131" cy="38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" name="Oval 275">
                  <a:extLst>
                    <a:ext uri="{FF2B5EF4-FFF2-40B4-BE49-F238E27FC236}">
                      <a16:creationId xmlns:a16="http://schemas.microsoft.com/office/drawing/2014/main" id="{60F420F9-EEC5-68CB-1771-2A68B429D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8" y="2338"/>
                  <a:ext cx="597" cy="60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00"/>
                    </a:gs>
                    <a:gs pos="100000">
                      <a:srgbClr val="FFFF7F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" name="Rectangle 277">
                  <a:extLst>
                    <a:ext uri="{FF2B5EF4-FFF2-40B4-BE49-F238E27FC236}">
                      <a16:creationId xmlns:a16="http://schemas.microsoft.com/office/drawing/2014/main" id="{9FDE07C3-070E-94BE-435F-6B04C8F6BA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8160000">
                  <a:off x="1961" y="2675"/>
                  <a:ext cx="1131" cy="38"/>
                </a:xfrm>
                <a:prstGeom prst="rect">
                  <a:avLst/>
                </a:prstGeom>
                <a:solidFill>
                  <a:srgbClr val="FFCC6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" name="Rectangle 278">
                  <a:extLst>
                    <a:ext uri="{FF2B5EF4-FFF2-40B4-BE49-F238E27FC236}">
                      <a16:creationId xmlns:a16="http://schemas.microsoft.com/office/drawing/2014/main" id="{B81941F8-64A3-7D67-1467-1BBE018E96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8160000">
                  <a:off x="2863" y="1711"/>
                  <a:ext cx="1131" cy="38"/>
                </a:xfrm>
                <a:prstGeom prst="rect">
                  <a:avLst/>
                </a:prstGeom>
                <a:solidFill>
                  <a:srgbClr val="FFCC6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" name="Rectangle 279">
                  <a:extLst>
                    <a:ext uri="{FF2B5EF4-FFF2-40B4-BE49-F238E27FC236}">
                      <a16:creationId xmlns:a16="http://schemas.microsoft.com/office/drawing/2014/main" id="{95013884-560D-48D7-1B44-5399B2EC90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6960000">
                  <a:off x="2277" y="1846"/>
                  <a:ext cx="1131" cy="38"/>
                </a:xfrm>
                <a:prstGeom prst="rect">
                  <a:avLst/>
                </a:prstGeom>
                <a:solidFill>
                  <a:srgbClr val="FFCC6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5" name="Rectangle 281">
                  <a:extLst>
                    <a:ext uri="{FF2B5EF4-FFF2-40B4-BE49-F238E27FC236}">
                      <a16:creationId xmlns:a16="http://schemas.microsoft.com/office/drawing/2014/main" id="{13973A7B-DF75-FD30-A6F9-C3074E8734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260000">
                  <a:off x="3134" y="2078"/>
                  <a:ext cx="1130" cy="38"/>
                </a:xfrm>
                <a:prstGeom prst="rect">
                  <a:avLst/>
                </a:prstGeom>
                <a:solidFill>
                  <a:srgbClr val="FFCC6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6" name="Rectangle 282">
                  <a:extLst>
                    <a:ext uri="{FF2B5EF4-FFF2-40B4-BE49-F238E27FC236}">
                      <a16:creationId xmlns:a16="http://schemas.microsoft.com/office/drawing/2014/main" id="{502A58AE-4456-1BFA-56CF-AA22E79183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260000">
                  <a:off x="2006" y="2216"/>
                  <a:ext cx="1131" cy="38"/>
                </a:xfrm>
                <a:prstGeom prst="rect">
                  <a:avLst/>
                </a:prstGeom>
                <a:solidFill>
                  <a:srgbClr val="FFCC6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7" name="Rectangle 283">
                  <a:extLst>
                    <a:ext uri="{FF2B5EF4-FFF2-40B4-BE49-F238E27FC236}">
                      <a16:creationId xmlns:a16="http://schemas.microsoft.com/office/drawing/2014/main" id="{58119F89-986C-0E57-F4ED-E8DA1FEB06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40000">
                  <a:off x="2502" y="1161"/>
                  <a:ext cx="1131" cy="37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" name="Rectangle 284">
                  <a:extLst>
                    <a:ext uri="{FF2B5EF4-FFF2-40B4-BE49-F238E27FC236}">
                      <a16:creationId xmlns:a16="http://schemas.microsoft.com/office/drawing/2014/main" id="{3B61F85B-89A8-12EA-B068-1BFEEC921D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20000">
                  <a:off x="2908" y="1757"/>
                  <a:ext cx="1131" cy="38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" name="Rectangle 285">
                  <a:extLst>
                    <a:ext uri="{FF2B5EF4-FFF2-40B4-BE49-F238E27FC236}">
                      <a16:creationId xmlns:a16="http://schemas.microsoft.com/office/drawing/2014/main" id="{AC9E15BE-00C4-E22C-A29C-0F8B65055D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720000">
                  <a:off x="2277" y="3271"/>
                  <a:ext cx="1131" cy="38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" name="Rectangle 286">
                  <a:extLst>
                    <a:ext uri="{FF2B5EF4-FFF2-40B4-BE49-F238E27FC236}">
                      <a16:creationId xmlns:a16="http://schemas.microsoft.com/office/drawing/2014/main" id="{73BDD9B7-3494-13C2-F705-48190ABBE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6900000">
                  <a:off x="3404" y="2629"/>
                  <a:ext cx="1131" cy="38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" name="Rectangle 287">
                  <a:extLst>
                    <a:ext uri="{FF2B5EF4-FFF2-40B4-BE49-F238E27FC236}">
                      <a16:creationId xmlns:a16="http://schemas.microsoft.com/office/drawing/2014/main" id="{3BC1E4A4-2C19-096F-6D1A-E5713FA33F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6660000">
                  <a:off x="1781" y="2308"/>
                  <a:ext cx="1130" cy="37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2" name="Rectangle 288">
                  <a:extLst>
                    <a:ext uri="{FF2B5EF4-FFF2-40B4-BE49-F238E27FC236}">
                      <a16:creationId xmlns:a16="http://schemas.microsoft.com/office/drawing/2014/main" id="{CF060E5C-94CE-603C-ED53-DADCBB0924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6660000">
                  <a:off x="1555" y="1757"/>
                  <a:ext cx="1131" cy="38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" name="Rectangle 289">
                  <a:extLst>
                    <a:ext uri="{FF2B5EF4-FFF2-40B4-BE49-F238E27FC236}">
                      <a16:creationId xmlns:a16="http://schemas.microsoft.com/office/drawing/2014/main" id="{8706A7F4-74D6-D5FC-D0E0-BDCC9673B1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820000">
                  <a:off x="1420" y="2766"/>
                  <a:ext cx="1131" cy="38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" name="Rectangle 290">
                  <a:extLst>
                    <a:ext uri="{FF2B5EF4-FFF2-40B4-BE49-F238E27FC236}">
                      <a16:creationId xmlns:a16="http://schemas.microsoft.com/office/drawing/2014/main" id="{5C6C9837-D472-9744-3C20-58A90403B2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7860000">
                  <a:off x="3404" y="1619"/>
                  <a:ext cx="1131" cy="38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" name="Oval 291">
                  <a:extLst>
                    <a:ext uri="{FF2B5EF4-FFF2-40B4-BE49-F238E27FC236}">
                      <a16:creationId xmlns:a16="http://schemas.microsoft.com/office/drawing/2014/main" id="{5D979D9E-8953-1DC6-323E-C4263AFD0D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25" y="1994"/>
                  <a:ext cx="598" cy="61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00"/>
                    </a:gs>
                    <a:gs pos="100000">
                      <a:srgbClr val="FFFF7F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" name="Oval 293">
                  <a:extLst>
                    <a:ext uri="{FF2B5EF4-FFF2-40B4-BE49-F238E27FC236}">
                      <a16:creationId xmlns:a16="http://schemas.microsoft.com/office/drawing/2014/main" id="{D9DCF1A7-54A1-A657-A9FB-289ED40F0C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0" y="2834"/>
                  <a:ext cx="598" cy="60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00"/>
                    </a:gs>
                    <a:gs pos="100000">
                      <a:srgbClr val="FFFF7F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7" name="Oval 295">
                  <a:extLst>
                    <a:ext uri="{FF2B5EF4-FFF2-40B4-BE49-F238E27FC236}">
                      <a16:creationId xmlns:a16="http://schemas.microsoft.com/office/drawing/2014/main" id="{4FB0D824-BCA9-9DF2-4B41-D68B54382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93" y="3113"/>
                  <a:ext cx="598" cy="60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00"/>
                    </a:gs>
                    <a:gs pos="100000">
                      <a:srgbClr val="FFFF7F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8" name="Oval 297">
                  <a:extLst>
                    <a:ext uri="{FF2B5EF4-FFF2-40B4-BE49-F238E27FC236}">
                      <a16:creationId xmlns:a16="http://schemas.microsoft.com/office/drawing/2014/main" id="{AD5EB947-6FE3-1C24-770B-F5DD377BA7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70" y="1696"/>
                  <a:ext cx="598" cy="60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00"/>
                    </a:gs>
                    <a:gs pos="100000">
                      <a:srgbClr val="FFFF7F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9" name="Oval 299">
                  <a:extLst>
                    <a:ext uri="{FF2B5EF4-FFF2-40B4-BE49-F238E27FC236}">
                      <a16:creationId xmlns:a16="http://schemas.microsoft.com/office/drawing/2014/main" id="{63CA651E-6ACA-F5E7-5274-98AC08A3F5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4" y="1045"/>
                  <a:ext cx="598" cy="60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00"/>
                    </a:gs>
                    <a:gs pos="100000">
                      <a:srgbClr val="FFFF7F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0" name="Oval 301">
                  <a:extLst>
                    <a:ext uri="{FF2B5EF4-FFF2-40B4-BE49-F238E27FC236}">
                      <a16:creationId xmlns:a16="http://schemas.microsoft.com/office/drawing/2014/main" id="{AD095468-C122-EEB6-6BEA-E87EE3F4AA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1" y="673"/>
                  <a:ext cx="598" cy="60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00"/>
                    </a:gs>
                    <a:gs pos="100000">
                      <a:srgbClr val="FFFF7F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1" name="Oval 303">
                  <a:extLst>
                    <a:ext uri="{FF2B5EF4-FFF2-40B4-BE49-F238E27FC236}">
                      <a16:creationId xmlns:a16="http://schemas.microsoft.com/office/drawing/2014/main" id="{80EE600F-CA0C-951C-A4C9-D61B406433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46" y="1183"/>
                  <a:ext cx="598" cy="60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FF00"/>
                    </a:gs>
                    <a:gs pos="100000">
                      <a:srgbClr val="FFFF7F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32" name="Group 309">
            <a:extLst>
              <a:ext uri="{FF2B5EF4-FFF2-40B4-BE49-F238E27FC236}">
                <a16:creationId xmlns:a16="http://schemas.microsoft.com/office/drawing/2014/main" id="{F456FF87-A903-7032-B899-803964EC9E07}"/>
              </a:ext>
            </a:extLst>
          </p:cNvPr>
          <p:cNvGrpSpPr>
            <a:grpSpLocks/>
          </p:cNvGrpSpPr>
          <p:nvPr/>
        </p:nvGrpSpPr>
        <p:grpSpPr bwMode="auto">
          <a:xfrm>
            <a:off x="2519363" y="1303338"/>
            <a:ext cx="4789487" cy="4414837"/>
            <a:chOff x="1587" y="821"/>
            <a:chExt cx="3017" cy="2781"/>
          </a:xfrm>
        </p:grpSpPr>
        <p:sp>
          <p:nvSpPr>
            <p:cNvPr id="33" name="Rectangle 276">
              <a:extLst>
                <a:ext uri="{FF2B5EF4-FFF2-40B4-BE49-F238E27FC236}">
                  <a16:creationId xmlns:a16="http://schemas.microsoft.com/office/drawing/2014/main" id="{BBC3A72A-F843-F1DC-457E-6309D4F49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0" y="2486"/>
              <a:ext cx="672" cy="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5088" tIns="31750" rIns="65088" bIns="31750">
              <a:spAutoFit/>
            </a:bodyPr>
            <a:lstStyle/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SIMATIC</a:t>
              </a:r>
            </a:p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WinCC </a:t>
              </a:r>
            </a:p>
          </p:txBody>
        </p:sp>
        <p:sp>
          <p:nvSpPr>
            <p:cNvPr id="34" name="Rectangle 292">
              <a:extLst>
                <a:ext uri="{FF2B5EF4-FFF2-40B4-BE49-F238E27FC236}">
                  <a16:creationId xmlns:a16="http://schemas.microsoft.com/office/drawing/2014/main" id="{8932FEC2-6DC2-C2C7-C678-D0E625517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2142"/>
              <a:ext cx="672" cy="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5088" tIns="31750" rIns="65088" bIns="31750">
              <a:spAutoFit/>
            </a:bodyPr>
            <a:lstStyle/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SIMATIC </a:t>
              </a:r>
            </a:p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PC</a:t>
              </a:r>
            </a:p>
          </p:txBody>
        </p:sp>
        <p:sp>
          <p:nvSpPr>
            <p:cNvPr id="35" name="Rectangle 294">
              <a:extLst>
                <a:ext uri="{FF2B5EF4-FFF2-40B4-BE49-F238E27FC236}">
                  <a16:creationId xmlns:a16="http://schemas.microsoft.com/office/drawing/2014/main" id="{0CE7BA6B-C070-8F73-BB19-226232589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2982"/>
              <a:ext cx="672" cy="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5088" tIns="31750" rIns="65088" bIns="31750">
              <a:spAutoFit/>
            </a:bodyPr>
            <a:lstStyle/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SIMATIC </a:t>
              </a:r>
            </a:p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DP</a:t>
              </a:r>
            </a:p>
          </p:txBody>
        </p:sp>
        <p:sp>
          <p:nvSpPr>
            <p:cNvPr id="36" name="Rectangle 296">
              <a:extLst>
                <a:ext uri="{FF2B5EF4-FFF2-40B4-BE49-F238E27FC236}">
                  <a16:creationId xmlns:a16="http://schemas.microsoft.com/office/drawing/2014/main" id="{BB65D839-8EFD-F459-4805-80F1098FE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6" y="3262"/>
              <a:ext cx="672" cy="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5088" tIns="31750" rIns="65088" bIns="31750">
              <a:spAutoFit/>
            </a:bodyPr>
            <a:lstStyle/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SIMATIC </a:t>
              </a:r>
            </a:p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Automate</a:t>
              </a:r>
            </a:p>
          </p:txBody>
        </p:sp>
        <p:sp>
          <p:nvSpPr>
            <p:cNvPr id="37" name="Rectangle 298">
              <a:extLst>
                <a:ext uri="{FF2B5EF4-FFF2-40B4-BE49-F238E27FC236}">
                  <a16:creationId xmlns:a16="http://schemas.microsoft.com/office/drawing/2014/main" id="{5DF95223-F620-FC29-505C-502065484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2" y="1844"/>
              <a:ext cx="672" cy="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5088" tIns="31750" rIns="65088" bIns="31750">
              <a:spAutoFit/>
            </a:bodyPr>
            <a:lstStyle/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SIMATIC </a:t>
              </a:r>
            </a:p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HMI</a:t>
              </a:r>
            </a:p>
          </p:txBody>
        </p:sp>
        <p:sp>
          <p:nvSpPr>
            <p:cNvPr id="38" name="Rectangle 300">
              <a:extLst>
                <a:ext uri="{FF2B5EF4-FFF2-40B4-BE49-F238E27FC236}">
                  <a16:creationId xmlns:a16="http://schemas.microsoft.com/office/drawing/2014/main" id="{B580A964-C8BF-1B54-4A4C-01981D3C9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6" y="1193"/>
              <a:ext cx="672" cy="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5088" tIns="31750" rIns="65088" bIns="31750">
              <a:spAutoFit/>
            </a:bodyPr>
            <a:lstStyle/>
            <a:p>
              <a:pPr algn="ctr" defTabSz="373063">
                <a:lnSpc>
                  <a:spcPct val="120000"/>
                </a:lnSpc>
              </a:pPr>
              <a:r>
                <a:rPr lang="de-DE" sz="1300" b="1" dirty="0">
                  <a:latin typeface="Arial" charset="0"/>
                </a:rPr>
                <a:t>SIMATIC </a:t>
              </a:r>
            </a:p>
            <a:p>
              <a:pPr algn="ctr" defTabSz="373063">
                <a:lnSpc>
                  <a:spcPct val="120000"/>
                </a:lnSpc>
              </a:pPr>
              <a:r>
                <a:rPr lang="de-DE" sz="1300" b="1" dirty="0">
                  <a:latin typeface="Arial" charset="0"/>
                </a:rPr>
                <a:t>NET</a:t>
              </a:r>
            </a:p>
          </p:txBody>
        </p:sp>
        <p:sp>
          <p:nvSpPr>
            <p:cNvPr id="39" name="Rectangle 302">
              <a:extLst>
                <a:ext uri="{FF2B5EF4-FFF2-40B4-BE49-F238E27FC236}">
                  <a16:creationId xmlns:a16="http://schemas.microsoft.com/office/drawing/2014/main" id="{5A8C143D-E72F-570F-0614-12F23ECF8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3" y="821"/>
              <a:ext cx="672" cy="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5088" tIns="31750" rIns="65088" bIns="31750">
              <a:spAutoFit/>
            </a:bodyPr>
            <a:lstStyle/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SIMATIC </a:t>
              </a:r>
            </a:p>
            <a:p>
              <a:pPr algn="ctr" defTabSz="373063">
                <a:lnSpc>
                  <a:spcPct val="120000"/>
                </a:lnSpc>
              </a:pPr>
              <a:r>
                <a:rPr lang="de-DE" sz="1300" b="1">
                  <a:latin typeface="Arial" charset="0"/>
                </a:rPr>
                <a:t>PCS 7</a:t>
              </a:r>
            </a:p>
          </p:txBody>
        </p:sp>
        <p:sp>
          <p:nvSpPr>
            <p:cNvPr id="40" name="Rectangle 304">
              <a:extLst>
                <a:ext uri="{FF2B5EF4-FFF2-40B4-BE49-F238E27FC236}">
                  <a16:creationId xmlns:a16="http://schemas.microsoft.com/office/drawing/2014/main" id="{1C5B16FB-95A7-02A1-DDDE-62A2F842B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" y="1331"/>
              <a:ext cx="672" cy="3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65088" tIns="31750" rIns="65088" bIns="31750">
              <a:spAutoFit/>
            </a:bodyPr>
            <a:lstStyle/>
            <a:p>
              <a:pPr algn="ctr" defTabSz="373063">
                <a:lnSpc>
                  <a:spcPct val="120000"/>
                </a:lnSpc>
              </a:pPr>
              <a:r>
                <a:rPr lang="de-DE" sz="1300" b="1" dirty="0">
                  <a:latin typeface="Arial" charset="0"/>
                </a:rPr>
                <a:t>SIMATIC </a:t>
              </a:r>
            </a:p>
            <a:p>
              <a:pPr algn="ctr" defTabSz="373063">
                <a:lnSpc>
                  <a:spcPct val="120000"/>
                </a:lnSpc>
              </a:pPr>
              <a:r>
                <a:rPr lang="de-DE" sz="1300" b="1" dirty="0">
                  <a:latin typeface="Arial" charset="0"/>
                </a:rPr>
                <a:t>Logiciel</a:t>
              </a:r>
            </a:p>
          </p:txBody>
        </p:sp>
      </p:grpSp>
      <p:sp>
        <p:nvSpPr>
          <p:cNvPr id="41" name="Oval 305">
            <a:extLst>
              <a:ext uri="{FF2B5EF4-FFF2-40B4-BE49-F238E27FC236}">
                <a16:creationId xmlns:a16="http://schemas.microsoft.com/office/drawing/2014/main" id="{D4B6CED6-51B0-C515-C231-6F33FDF5B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2916238"/>
            <a:ext cx="1046163" cy="1066800"/>
          </a:xfrm>
          <a:prstGeom prst="ellipse">
            <a:avLst/>
          </a:prstGeom>
          <a:gradFill rotWithShape="0">
            <a:gsLst>
              <a:gs pos="0">
                <a:srgbClr val="0000FF"/>
              </a:gs>
              <a:gs pos="100000">
                <a:srgbClr val="7F7FFF"/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2" name="Rectangle 306">
            <a:extLst>
              <a:ext uri="{FF2B5EF4-FFF2-40B4-BE49-F238E27FC236}">
                <a16:creationId xmlns:a16="http://schemas.microsoft.com/office/drawing/2014/main" id="{A40C6450-96E3-5144-BF96-8DB1CA4A7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338" y="3335338"/>
            <a:ext cx="1016000" cy="309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defTabSz="762000"/>
            <a:r>
              <a:rPr lang="de-DE" sz="1600" b="1" dirty="0">
                <a:solidFill>
                  <a:schemeClr val="bg1"/>
                </a:solidFill>
                <a:latin typeface="Arial" charset="0"/>
              </a:rPr>
              <a:t>SIMATIC</a:t>
            </a:r>
          </a:p>
        </p:txBody>
      </p:sp>
      <p:pic>
        <p:nvPicPr>
          <p:cNvPr id="43" name="S2">
            <a:hlinkClick r:id="" action="ppaction://media"/>
            <a:extLst>
              <a:ext uri="{FF2B5EF4-FFF2-40B4-BE49-F238E27FC236}">
                <a16:creationId xmlns:a16="http://schemas.microsoft.com/office/drawing/2014/main" id="{B4F2A5CF-0AC6-6CB9-8AEB-82D8EE5859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8316" y="55673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5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6643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8FD9FB7B-DC77-E828-EFA5-3766F5D34FE0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Objectifs du chapitre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E056E1FF-2930-57C8-F489-0E27D7CC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6536" y="6429396"/>
            <a:ext cx="1390382" cy="428604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           </a:t>
            </a:r>
            <a:fld id="{D3C50D58-2EA3-4623-B224-47BEE2C4BF6F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862E1E86-EBA0-BFEE-4909-35AFCE8FD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3</a:t>
            </a:fld>
            <a:endParaRPr lang="fr-FR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0C9D44-FCDE-E6B9-0619-2B96727687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2743200"/>
          <a:ext cx="35052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300600" imgH="300600" progId="">
                  <p:embed/>
                </p:oleObj>
              </mc:Choice>
              <mc:Fallback>
                <p:oleObj name="Clip" r:id="rId4" imgW="300600" imgH="300600" progId="">
                  <p:embed/>
                  <p:pic>
                    <p:nvPicPr>
                      <p:cNvPr id="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743200"/>
                        <a:ext cx="3505200" cy="3505200"/>
                      </a:xfrm>
                      <a:prstGeom prst="rect">
                        <a:avLst/>
                      </a:prstGeom>
                      <a:solidFill>
                        <a:srgbClr val="C0C0C0">
                          <a:alpha val="50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>
            <a:extLst>
              <a:ext uri="{FF2B5EF4-FFF2-40B4-BE49-F238E27FC236}">
                <a16:creationId xmlns:a16="http://schemas.microsoft.com/office/drawing/2014/main" id="{91E46599-244B-27F1-A70A-8C22571160B2}"/>
              </a:ext>
            </a:extLst>
          </p:cNvPr>
          <p:cNvSpPr txBox="1">
            <a:spLocks noChangeArrowheads="1"/>
          </p:cNvSpPr>
          <p:nvPr/>
        </p:nvSpPr>
        <p:spPr>
          <a:xfrm>
            <a:off x="847725" y="1190625"/>
            <a:ext cx="7712075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CE8DD504-ECC9-45DE-F59A-152550F8D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5725" y="1322388"/>
            <a:ext cx="184150" cy="28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endParaRPr lang="fr-FR"/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1C23A6F8-0A67-A1BD-50A9-43BDCC5EE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217613"/>
            <a:ext cx="7639050" cy="679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b="1" dirty="0"/>
              <a:t>A l‘issue du chapitre „La gamme SIMATIC“, vous connaîtrez :</a:t>
            </a:r>
            <a:r>
              <a:rPr lang="de-DE" sz="1600" dirty="0"/>
              <a:t>	</a:t>
            </a:r>
          </a:p>
          <a:p>
            <a:pPr defTabSz="762000"/>
            <a:endParaRPr lang="de-DE" sz="1600" dirty="0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8C5FA4E-FF6A-1643-F487-17D967C05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1550988"/>
            <a:ext cx="581977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dirty="0">
                <a:latin typeface="Arial" charset="0"/>
              </a:rPr>
              <a:t>	...	la gamme SIMATIC S7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82CC0869-58B6-634C-BF01-2AEFB04E3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1962150"/>
            <a:ext cx="5819775" cy="581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dirty="0">
                <a:latin typeface="Arial" charset="0"/>
              </a:rPr>
              <a:t>	...	les systèmes d‘automatisation </a:t>
            </a:r>
            <a:br>
              <a:rPr lang="fr-FR" sz="1600" dirty="0">
                <a:latin typeface="Arial" charset="0"/>
              </a:rPr>
            </a:br>
            <a:r>
              <a:rPr lang="fr-FR" sz="1600" dirty="0">
                <a:latin typeface="Arial" charset="0"/>
              </a:rPr>
              <a:t>		S7-200 et S7-300/400</a:t>
            </a: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5EDA9450-E106-2A3A-F993-6BF61DF36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617788"/>
            <a:ext cx="581977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dirty="0">
                <a:latin typeface="Arial" charset="0"/>
              </a:rPr>
              <a:t>	...	les modules disponibles</a:t>
            </a: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03AEB435-9611-1B08-A85B-7F9501A17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3028950"/>
            <a:ext cx="581977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dirty="0">
                <a:latin typeface="Arial" charset="0"/>
              </a:rPr>
              <a:t>	...	le concept "</a:t>
            </a:r>
            <a:r>
              <a:rPr lang="fr-FR" sz="1600" dirty="0" err="1">
                <a:latin typeface="Arial" charset="0"/>
              </a:rPr>
              <a:t>Totally</a:t>
            </a:r>
            <a:r>
              <a:rPr lang="fr-FR" sz="1600" dirty="0">
                <a:latin typeface="Arial" charset="0"/>
              </a:rPr>
              <a:t> Integrated Automation"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6F37055A-0AB4-59DB-16E0-D6A80F097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3851275"/>
            <a:ext cx="5819775" cy="581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dirty="0">
                <a:latin typeface="Arial" charset="0"/>
              </a:rPr>
              <a:t>	...	la configuration requise sur un PC</a:t>
            </a:r>
            <a:br>
              <a:rPr lang="fr-FR" sz="1600" dirty="0">
                <a:latin typeface="Arial" charset="0"/>
              </a:rPr>
            </a:br>
            <a:r>
              <a:rPr lang="fr-FR" sz="1600" dirty="0">
                <a:latin typeface="Arial" charset="0"/>
              </a:rPr>
              <a:t>		pour travailler avec STEP7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884E0987-D791-2B55-6014-42EF331FD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4508500"/>
            <a:ext cx="5819775" cy="581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dirty="0">
                <a:latin typeface="Arial" charset="0"/>
              </a:rPr>
              <a:t>	...	les outils du progiciel de base </a:t>
            </a:r>
            <a:br>
              <a:rPr lang="fr-FR" sz="1600" dirty="0">
                <a:latin typeface="Arial" charset="0"/>
              </a:rPr>
            </a:br>
            <a:r>
              <a:rPr lang="fr-FR" sz="1600" dirty="0">
                <a:latin typeface="Arial" charset="0"/>
              </a:rPr>
              <a:t>		STEP7.</a:t>
            </a: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7C8B32AE-40F8-9E22-91DD-E98E22583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3440113"/>
            <a:ext cx="581977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dirty="0">
                <a:latin typeface="Arial" charset="0"/>
              </a:rPr>
              <a:t>	...	les consoles de programmation</a:t>
            </a:r>
          </a:p>
        </p:txBody>
      </p:sp>
      <p:pic>
        <p:nvPicPr>
          <p:cNvPr id="16" name="S3">
            <a:hlinkClick r:id="" action="ppaction://media"/>
            <a:extLst>
              <a:ext uri="{FF2B5EF4-FFF2-40B4-BE49-F238E27FC236}">
                <a16:creationId xmlns:a16="http://schemas.microsoft.com/office/drawing/2014/main" id="{493F6297-FAB3-CBD7-9DA5-01E2585733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41306" y="527209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2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92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3D3AC78A-A4AF-616B-FBE7-9E4D051A64A4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Présentation de la gamme SIMATIC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E5D8266B-B3A7-BB10-CF5E-7B0176E70B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45FE531A-BBCD-C2A2-884E-6A16C958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Rectangle 64">
            <a:extLst>
              <a:ext uri="{FF2B5EF4-FFF2-40B4-BE49-F238E27FC236}">
                <a16:creationId xmlns:a16="http://schemas.microsoft.com/office/drawing/2014/main" id="{EB3253B3-E1FC-EE9C-E3AA-41DA8BFBD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7988" y="2119313"/>
            <a:ext cx="1587" cy="317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" name="Rectangle 155">
            <a:extLst>
              <a:ext uri="{FF2B5EF4-FFF2-40B4-BE49-F238E27FC236}">
                <a16:creationId xmlns:a16="http://schemas.microsoft.com/office/drawing/2014/main" id="{E7F8FEF5-7BF8-F429-3F16-ABF83B965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1852613"/>
            <a:ext cx="3175" cy="1587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" name="Rectangle 157">
            <a:extLst>
              <a:ext uri="{FF2B5EF4-FFF2-40B4-BE49-F238E27FC236}">
                <a16:creationId xmlns:a16="http://schemas.microsoft.com/office/drawing/2014/main" id="{CD5727DB-B44B-8C9C-1131-350FF6AF4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852613"/>
            <a:ext cx="1588" cy="1587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" name="Rectangle 159">
            <a:extLst>
              <a:ext uri="{FF2B5EF4-FFF2-40B4-BE49-F238E27FC236}">
                <a16:creationId xmlns:a16="http://schemas.microsoft.com/office/drawing/2014/main" id="{8643B1AB-D15F-F524-07C9-6B6A20B32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1855788"/>
            <a:ext cx="3175" cy="1587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161">
            <a:extLst>
              <a:ext uri="{FF2B5EF4-FFF2-40B4-BE49-F238E27FC236}">
                <a16:creationId xmlns:a16="http://schemas.microsoft.com/office/drawing/2014/main" id="{05BCA3BA-B0A1-9CDF-E0A9-CDE124F82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1857375"/>
            <a:ext cx="3175" cy="1588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" name="Rectangle 162">
            <a:extLst>
              <a:ext uri="{FF2B5EF4-FFF2-40B4-BE49-F238E27FC236}">
                <a16:creationId xmlns:a16="http://schemas.microsoft.com/office/drawing/2014/main" id="{7F16832D-7A97-31B3-06C7-C9D690081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8663" y="1857375"/>
            <a:ext cx="1587" cy="1588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" name="Rectangle 163">
            <a:extLst>
              <a:ext uri="{FF2B5EF4-FFF2-40B4-BE49-F238E27FC236}">
                <a16:creationId xmlns:a16="http://schemas.microsoft.com/office/drawing/2014/main" id="{C64B113D-B17A-04D6-06FF-75E6F7989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963" y="1857375"/>
            <a:ext cx="1587" cy="0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65">
            <a:extLst>
              <a:ext uri="{FF2B5EF4-FFF2-40B4-BE49-F238E27FC236}">
                <a16:creationId xmlns:a16="http://schemas.microsoft.com/office/drawing/2014/main" id="{93ECD2F3-2F2B-03D2-2A66-9E844326A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8663" y="1857375"/>
            <a:ext cx="0" cy="0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" name="Rectangle 167">
            <a:extLst>
              <a:ext uri="{FF2B5EF4-FFF2-40B4-BE49-F238E27FC236}">
                <a16:creationId xmlns:a16="http://schemas.microsoft.com/office/drawing/2014/main" id="{2376DFA7-E51D-1ABC-E659-CA6637A3C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963" y="1857375"/>
            <a:ext cx="1587" cy="0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" name="Rectangle 168">
            <a:extLst>
              <a:ext uri="{FF2B5EF4-FFF2-40B4-BE49-F238E27FC236}">
                <a16:creationId xmlns:a16="http://schemas.microsoft.com/office/drawing/2014/main" id="{FED146B9-C6F2-6275-08F8-9CB4C724D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7075" y="1857375"/>
            <a:ext cx="1588" cy="1588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" name="Rectangle 169">
            <a:extLst>
              <a:ext uri="{FF2B5EF4-FFF2-40B4-BE49-F238E27FC236}">
                <a16:creationId xmlns:a16="http://schemas.microsoft.com/office/drawing/2014/main" id="{F614092C-9A33-D648-7DB3-9113C0CDE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1857375"/>
            <a:ext cx="1587" cy="1588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" name="Rectangle 170">
            <a:extLst>
              <a:ext uri="{FF2B5EF4-FFF2-40B4-BE49-F238E27FC236}">
                <a16:creationId xmlns:a16="http://schemas.microsoft.com/office/drawing/2014/main" id="{4E855A99-1E2A-D70A-CE31-10CBE8F03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963" y="1857375"/>
            <a:ext cx="1587" cy="1588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" name="Rectangle 172">
            <a:extLst>
              <a:ext uri="{FF2B5EF4-FFF2-40B4-BE49-F238E27FC236}">
                <a16:creationId xmlns:a16="http://schemas.microsoft.com/office/drawing/2014/main" id="{36D2A0BC-4302-6E50-70ED-D71E5FF47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1858963"/>
            <a:ext cx="1587" cy="0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" name="Rectangle 173">
            <a:extLst>
              <a:ext uri="{FF2B5EF4-FFF2-40B4-BE49-F238E27FC236}">
                <a16:creationId xmlns:a16="http://schemas.microsoft.com/office/drawing/2014/main" id="{AEBE8F1B-45EF-97FB-3EA0-FE34A7684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7075" y="1858963"/>
            <a:ext cx="1588" cy="0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" name="Rectangle 175">
            <a:extLst>
              <a:ext uri="{FF2B5EF4-FFF2-40B4-BE49-F238E27FC236}">
                <a16:creationId xmlns:a16="http://schemas.microsoft.com/office/drawing/2014/main" id="{F7FEA5D0-5A04-A72C-C1C7-8F8113968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5800" y="1858963"/>
            <a:ext cx="3175" cy="0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" name="Rectangle 178">
            <a:extLst>
              <a:ext uri="{FF2B5EF4-FFF2-40B4-BE49-F238E27FC236}">
                <a16:creationId xmlns:a16="http://schemas.microsoft.com/office/drawing/2014/main" id="{2F6C0A08-0DD8-0DD8-C760-B4ADCBA0D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1857375"/>
            <a:ext cx="3175" cy="1588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1" name="Rectangle 179">
            <a:extLst>
              <a:ext uri="{FF2B5EF4-FFF2-40B4-BE49-F238E27FC236}">
                <a16:creationId xmlns:a16="http://schemas.microsoft.com/office/drawing/2014/main" id="{720E3FA0-DF90-0837-8AE7-0EE67C2C8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388" y="1858963"/>
            <a:ext cx="1587" cy="3175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" name="Rectangle 182">
            <a:extLst>
              <a:ext uri="{FF2B5EF4-FFF2-40B4-BE49-F238E27FC236}">
                <a16:creationId xmlns:a16="http://schemas.microsoft.com/office/drawing/2014/main" id="{4BCB096D-56C6-404F-FB96-D77CB99FC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88" y="1860550"/>
            <a:ext cx="3175" cy="1588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" name="Rectangle 186">
            <a:extLst>
              <a:ext uri="{FF2B5EF4-FFF2-40B4-BE49-F238E27FC236}">
                <a16:creationId xmlns:a16="http://schemas.microsoft.com/office/drawing/2014/main" id="{57289604-0A2D-76AD-5A57-73A345BFC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900" y="1863725"/>
            <a:ext cx="4763" cy="0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" name="Rectangle 191">
            <a:extLst>
              <a:ext uri="{FF2B5EF4-FFF2-40B4-BE49-F238E27FC236}">
                <a16:creationId xmlns:a16="http://schemas.microsoft.com/office/drawing/2014/main" id="{415D27D4-7486-0498-7700-CD072FC7F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1862138"/>
            <a:ext cx="3175" cy="1587"/>
          </a:xfrm>
          <a:prstGeom prst="rect">
            <a:avLst/>
          </a:prstGeom>
          <a:solidFill>
            <a:srgbClr val="00F7B8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" name="Rectangle 726">
            <a:extLst>
              <a:ext uri="{FF2B5EF4-FFF2-40B4-BE49-F238E27FC236}">
                <a16:creationId xmlns:a16="http://schemas.microsoft.com/office/drawing/2014/main" id="{0EA5EEAB-C3BF-49C4-F357-A43F66905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3300" y="2457450"/>
            <a:ext cx="3175" cy="79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6" name="Group 77">
            <a:extLst>
              <a:ext uri="{FF2B5EF4-FFF2-40B4-BE49-F238E27FC236}">
                <a16:creationId xmlns:a16="http://schemas.microsoft.com/office/drawing/2014/main" id="{F6D65B90-C310-495B-8184-50CFEB1E9203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066800"/>
            <a:ext cx="4267200" cy="1752600"/>
            <a:chOff x="528" y="672"/>
            <a:chExt cx="2688" cy="1104"/>
          </a:xfrm>
        </p:grpSpPr>
        <p:sp>
          <p:nvSpPr>
            <p:cNvPr id="27" name="Rectangle 78">
              <a:extLst>
                <a:ext uri="{FF2B5EF4-FFF2-40B4-BE49-F238E27FC236}">
                  <a16:creationId xmlns:a16="http://schemas.microsoft.com/office/drawing/2014/main" id="{40438C67-A982-CBAC-8918-52E48EF83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672"/>
              <a:ext cx="2688" cy="1104"/>
            </a:xfrm>
            <a:prstGeom prst="rect">
              <a:avLst/>
            </a:prstGeom>
            <a:gradFill rotWithShape="0">
              <a:gsLst>
                <a:gs pos="0">
                  <a:srgbClr val="E5F5FF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" name="Rectangle 79">
              <a:extLst>
                <a:ext uri="{FF2B5EF4-FFF2-40B4-BE49-F238E27FC236}">
                  <a16:creationId xmlns:a16="http://schemas.microsoft.com/office/drawing/2014/main" id="{510C3B68-E9CA-9BBF-4879-D07546C90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738"/>
              <a:ext cx="804" cy="1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>
                  <a:latin typeface="Arial" charset="0"/>
                </a:rPr>
                <a:t>SIMATIC HMI</a:t>
              </a:r>
              <a:endParaRPr lang="de-DE" sz="1200">
                <a:latin typeface="Arial" charset="0"/>
              </a:endParaRPr>
            </a:p>
          </p:txBody>
        </p:sp>
        <p:pic>
          <p:nvPicPr>
            <p:cNvPr id="29" name="Picture 80" descr="a">
              <a:extLst>
                <a:ext uri="{FF2B5EF4-FFF2-40B4-BE49-F238E27FC236}">
                  <a16:creationId xmlns:a16="http://schemas.microsoft.com/office/drawing/2014/main" id="{AABA1828-41C2-3A55-C769-9467995254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80" y="768"/>
              <a:ext cx="1440" cy="9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81" descr="d">
              <a:extLst>
                <a:ext uri="{FF2B5EF4-FFF2-40B4-BE49-F238E27FC236}">
                  <a16:creationId xmlns:a16="http://schemas.microsoft.com/office/drawing/2014/main" id="{4DE0940B-F6FD-DA86-FD9C-65DD2D9ADF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24" y="1056"/>
              <a:ext cx="864" cy="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" name="Group 53">
            <a:extLst>
              <a:ext uri="{FF2B5EF4-FFF2-40B4-BE49-F238E27FC236}">
                <a16:creationId xmlns:a16="http://schemas.microsoft.com/office/drawing/2014/main" id="{28E5A81E-4DF4-46FD-B329-7F1234EDA360}"/>
              </a:ext>
            </a:extLst>
          </p:cNvPr>
          <p:cNvGrpSpPr>
            <a:grpSpLocks/>
          </p:cNvGrpSpPr>
          <p:nvPr/>
        </p:nvGrpSpPr>
        <p:grpSpPr bwMode="auto">
          <a:xfrm>
            <a:off x="6608763" y="5334000"/>
            <a:ext cx="2535237" cy="800100"/>
            <a:chOff x="4163" y="3360"/>
            <a:chExt cx="1597" cy="504"/>
          </a:xfrm>
        </p:grpSpPr>
        <p:sp>
          <p:nvSpPr>
            <p:cNvPr id="32" name="Rectangle 83">
              <a:extLst>
                <a:ext uri="{FF2B5EF4-FFF2-40B4-BE49-F238E27FC236}">
                  <a16:creationId xmlns:a16="http://schemas.microsoft.com/office/drawing/2014/main" id="{E6A713F7-9194-F3C0-093A-5AC644F24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7" y="3492"/>
              <a:ext cx="1593" cy="370"/>
            </a:xfrm>
            <a:prstGeom prst="rect">
              <a:avLst/>
            </a:prstGeom>
            <a:gradFill rotWithShape="0">
              <a:gsLst>
                <a:gs pos="0">
                  <a:srgbClr val="FFFF99"/>
                </a:gs>
                <a:gs pos="50000">
                  <a:srgbClr val="FFFFCC"/>
                </a:gs>
                <a:gs pos="100000">
                  <a:srgbClr val="FFFF99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" name="Rectangle 84">
              <a:extLst>
                <a:ext uri="{FF2B5EF4-FFF2-40B4-BE49-F238E27FC236}">
                  <a16:creationId xmlns:a16="http://schemas.microsoft.com/office/drawing/2014/main" id="{13DB9EC9-F8D2-64F6-1E3A-D24365EB9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3" y="3475"/>
              <a:ext cx="771" cy="1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74612" tIns="36512" rIns="74612" bIns="36512">
              <a:spAutoFit/>
            </a:bodyPr>
            <a:lstStyle/>
            <a:p>
              <a:pPr defTabSz="617538"/>
              <a:r>
                <a:rPr lang="de-DE">
                  <a:latin typeface="Arial" charset="0"/>
                </a:rPr>
                <a:t>Interface AS-i</a:t>
              </a:r>
              <a:endParaRPr lang="de-DE" b="1">
                <a:latin typeface="Arial" charset="0"/>
              </a:endParaRPr>
            </a:p>
          </p:txBody>
        </p:sp>
        <p:sp>
          <p:nvSpPr>
            <p:cNvPr id="34" name="Line 85">
              <a:extLst>
                <a:ext uri="{FF2B5EF4-FFF2-40B4-BE49-F238E27FC236}">
                  <a16:creationId xmlns:a16="http://schemas.microsoft.com/office/drawing/2014/main" id="{48F27AA5-3903-1E9B-39DF-87888C0052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4" y="3666"/>
              <a:ext cx="1228" cy="0"/>
            </a:xfrm>
            <a:prstGeom prst="line">
              <a:avLst/>
            </a:prstGeom>
            <a:noFill/>
            <a:ln w="25400">
              <a:solidFill>
                <a:srgbClr val="FE9B0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35" name="Picture 86" descr="2">
              <a:extLst>
                <a:ext uri="{FF2B5EF4-FFF2-40B4-BE49-F238E27FC236}">
                  <a16:creationId xmlns:a16="http://schemas.microsoft.com/office/drawing/2014/main" id="{EAA33CE0-6CE7-049A-ADCF-8F0480EEBB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424" y="3546"/>
              <a:ext cx="127" cy="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36" name="Object 87">
              <a:extLst>
                <a:ext uri="{FF2B5EF4-FFF2-40B4-BE49-F238E27FC236}">
                  <a16:creationId xmlns:a16="http://schemas.microsoft.com/office/drawing/2014/main" id="{627F6D00-A895-A2C6-0577-276D1DEFB78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96" y="3504"/>
            <a:ext cx="195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-figuur" r:id="rId8" imgW="6277614" imgH="4504834" progId="PBrush">
                    <p:embed/>
                  </p:oleObj>
                </mc:Choice>
                <mc:Fallback>
                  <p:oleObj name="Bitmap-figuur" r:id="rId8" imgW="6277614" imgH="4504834" progId="PBrush">
                    <p:embed/>
                    <p:pic>
                      <p:nvPicPr>
                        <p:cNvPr id="41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1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8168" r="54842" b="64270"/>
                        <a:stretch>
                          <a:fillRect/>
                        </a:stretch>
                      </p:blipFill>
                      <p:spPr bwMode="auto">
                        <a:xfrm>
                          <a:off x="4896" y="3504"/>
                          <a:ext cx="195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7" name="Picture 88">
              <a:extLst>
                <a:ext uri="{FF2B5EF4-FFF2-40B4-BE49-F238E27FC236}">
                  <a16:creationId xmlns:a16="http://schemas.microsoft.com/office/drawing/2014/main" id="{550BA4B4-15B1-665D-53D2-96C182A5A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</a:blip>
            <a:srcRect l="75085" t="2899" r="4770" b="46378"/>
            <a:stretch>
              <a:fillRect/>
            </a:stretch>
          </p:blipFill>
          <p:spPr bwMode="auto">
            <a:xfrm>
              <a:off x="5207" y="3360"/>
              <a:ext cx="121" cy="38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</p:grpSp>
      <p:grpSp>
        <p:nvGrpSpPr>
          <p:cNvPr id="38" name="Group 89">
            <a:extLst>
              <a:ext uri="{FF2B5EF4-FFF2-40B4-BE49-F238E27FC236}">
                <a16:creationId xmlns:a16="http://schemas.microsoft.com/office/drawing/2014/main" id="{5EA4A3FC-5622-DDB9-54FC-B8A0AAF15042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5372100"/>
            <a:ext cx="5848350" cy="762000"/>
            <a:chOff x="528" y="3384"/>
            <a:chExt cx="3684" cy="480"/>
          </a:xfrm>
        </p:grpSpPr>
        <p:sp>
          <p:nvSpPr>
            <p:cNvPr id="39" name="Rectangle 90">
              <a:extLst>
                <a:ext uri="{FF2B5EF4-FFF2-40B4-BE49-F238E27FC236}">
                  <a16:creationId xmlns:a16="http://schemas.microsoft.com/office/drawing/2014/main" id="{D52B643D-3A43-E63D-F2D1-8982B1ED4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3384"/>
              <a:ext cx="3408" cy="480"/>
            </a:xfrm>
            <a:prstGeom prst="rect">
              <a:avLst/>
            </a:prstGeom>
            <a:gradFill rotWithShape="0">
              <a:gsLst>
                <a:gs pos="0">
                  <a:srgbClr val="FFFF99"/>
                </a:gs>
                <a:gs pos="50000">
                  <a:srgbClr val="FFFFCC"/>
                </a:gs>
                <a:gs pos="100000">
                  <a:srgbClr val="FFFF99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40" name="Picture 91" descr="St70671p">
              <a:extLst>
                <a:ext uri="{FF2B5EF4-FFF2-40B4-BE49-F238E27FC236}">
                  <a16:creationId xmlns:a16="http://schemas.microsoft.com/office/drawing/2014/main" id="{5C8EDAF4-EF0D-A07E-13DA-32C06F6277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736" y="3412"/>
              <a:ext cx="590" cy="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92" descr="4">
              <a:extLst>
                <a:ext uri="{FF2B5EF4-FFF2-40B4-BE49-F238E27FC236}">
                  <a16:creationId xmlns:a16="http://schemas.microsoft.com/office/drawing/2014/main" id="{1FEBBC22-BE18-3007-2707-79EE6F7B59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245" y="3416"/>
              <a:ext cx="358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93" descr="5">
              <a:extLst>
                <a:ext uri="{FF2B5EF4-FFF2-40B4-BE49-F238E27FC236}">
                  <a16:creationId xmlns:a16="http://schemas.microsoft.com/office/drawing/2014/main" id="{4F63288B-A61F-4A9A-74FF-0C423B69D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604" y="3531"/>
              <a:ext cx="417" cy="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94" descr="1">
              <a:extLst>
                <a:ext uri="{FF2B5EF4-FFF2-40B4-BE49-F238E27FC236}">
                  <a16:creationId xmlns:a16="http://schemas.microsoft.com/office/drawing/2014/main" id="{CE5F50C9-199D-A27B-8396-789F6C1FA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636" y="3504"/>
              <a:ext cx="576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4" name="Group 95">
            <a:extLst>
              <a:ext uri="{FF2B5EF4-FFF2-40B4-BE49-F238E27FC236}">
                <a16:creationId xmlns:a16="http://schemas.microsoft.com/office/drawing/2014/main" id="{F4307549-D72B-570D-FCC9-C102E51EDBA8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1066800"/>
            <a:ext cx="1752600" cy="2476500"/>
            <a:chOff x="3456" y="672"/>
            <a:chExt cx="1104" cy="1560"/>
          </a:xfrm>
        </p:grpSpPr>
        <p:sp>
          <p:nvSpPr>
            <p:cNvPr id="45" name="Rectangle 96">
              <a:extLst>
                <a:ext uri="{FF2B5EF4-FFF2-40B4-BE49-F238E27FC236}">
                  <a16:creationId xmlns:a16="http://schemas.microsoft.com/office/drawing/2014/main" id="{6F165341-9FC2-103E-0709-BD37B5AC2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672"/>
              <a:ext cx="1104" cy="1560"/>
            </a:xfrm>
            <a:prstGeom prst="rect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F7F7C6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6" name="Rectangle 97">
              <a:extLst>
                <a:ext uri="{FF2B5EF4-FFF2-40B4-BE49-F238E27FC236}">
                  <a16:creationId xmlns:a16="http://schemas.microsoft.com/office/drawing/2014/main" id="{47CF37D2-0271-6A8F-427D-6086F95BD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720"/>
              <a:ext cx="761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>
                  <a:latin typeface="Arial" charset="0"/>
                </a:rPr>
                <a:t>SIMATIC PG</a:t>
              </a:r>
            </a:p>
            <a:p>
              <a:pPr defTabSz="762000"/>
              <a:r>
                <a:rPr lang="de-DE">
                  <a:latin typeface="Arial" charset="0"/>
                </a:rPr>
                <a:t>SIMATIC PC</a:t>
              </a:r>
              <a:endParaRPr lang="de-DE" sz="1200">
                <a:latin typeface="Arial" charset="0"/>
              </a:endParaRPr>
            </a:p>
          </p:txBody>
        </p:sp>
        <p:pic>
          <p:nvPicPr>
            <p:cNvPr id="47" name="Picture 98" descr="St70953p">
              <a:extLst>
                <a:ext uri="{FF2B5EF4-FFF2-40B4-BE49-F238E27FC236}">
                  <a16:creationId xmlns:a16="http://schemas.microsoft.com/office/drawing/2014/main" id="{3AADC422-0077-6B4F-E691-0768CD1424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524" y="1000"/>
              <a:ext cx="960" cy="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99" descr="Pcs7192p">
              <a:extLst>
                <a:ext uri="{FF2B5EF4-FFF2-40B4-BE49-F238E27FC236}">
                  <a16:creationId xmlns:a16="http://schemas.microsoft.com/office/drawing/2014/main" id="{F47B7745-65B2-4FFE-117C-8E193C47C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3548" y="1611"/>
              <a:ext cx="916" cy="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9" name="Group 100">
            <a:extLst>
              <a:ext uri="{FF2B5EF4-FFF2-40B4-BE49-F238E27FC236}">
                <a16:creationId xmlns:a16="http://schemas.microsoft.com/office/drawing/2014/main" id="{EBFB2F05-F118-6FDA-B318-3600B7A5CDA6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1066800"/>
            <a:ext cx="1752600" cy="1695450"/>
            <a:chOff x="4656" y="672"/>
            <a:chExt cx="1104" cy="1068"/>
          </a:xfrm>
        </p:grpSpPr>
        <p:pic>
          <p:nvPicPr>
            <p:cNvPr id="50" name="Picture 101">
              <a:extLst>
                <a:ext uri="{FF2B5EF4-FFF2-40B4-BE49-F238E27FC236}">
                  <a16:creationId xmlns:a16="http://schemas.microsoft.com/office/drawing/2014/main" id="{A0B73E71-9FBD-00C7-5369-4E31F1FAA3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4656" y="864"/>
              <a:ext cx="1104" cy="87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51" name="Text Box 102">
              <a:extLst>
                <a:ext uri="{FF2B5EF4-FFF2-40B4-BE49-F238E27FC236}">
                  <a16:creationId xmlns:a16="http://schemas.microsoft.com/office/drawing/2014/main" id="{05587485-7463-9806-FE89-29AF30EBF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9" y="672"/>
              <a:ext cx="980" cy="1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defTabSz="762000"/>
              <a:r>
                <a:rPr lang="nl-NL">
                  <a:latin typeface="Arial" charset="0"/>
                </a:rPr>
                <a:t>Logiciel SIMATIC</a:t>
              </a:r>
            </a:p>
          </p:txBody>
        </p:sp>
        <p:sp>
          <p:nvSpPr>
            <p:cNvPr id="52" name="Rectangle 103">
              <a:extLst>
                <a:ext uri="{FF2B5EF4-FFF2-40B4-BE49-F238E27FC236}">
                  <a16:creationId xmlns:a16="http://schemas.microsoft.com/office/drawing/2014/main" id="{BA98292F-A80D-6AEB-CC99-BC169EE49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672"/>
              <a:ext cx="1104" cy="1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</p:grpSp>
      <p:grpSp>
        <p:nvGrpSpPr>
          <p:cNvPr id="53" name="Group 104">
            <a:extLst>
              <a:ext uri="{FF2B5EF4-FFF2-40B4-BE49-F238E27FC236}">
                <a16:creationId xmlns:a16="http://schemas.microsoft.com/office/drawing/2014/main" id="{E90E7E52-9534-A15A-B98B-A14AD9EB3E6D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3657600"/>
            <a:ext cx="5257800" cy="1219200"/>
            <a:chOff x="1488" y="2304"/>
            <a:chExt cx="3312" cy="768"/>
          </a:xfrm>
        </p:grpSpPr>
        <p:sp>
          <p:nvSpPr>
            <p:cNvPr id="54" name="Rectangle 105">
              <a:extLst>
                <a:ext uri="{FF2B5EF4-FFF2-40B4-BE49-F238E27FC236}">
                  <a16:creationId xmlns:a16="http://schemas.microsoft.com/office/drawing/2014/main" id="{970B2480-1D4C-3A76-83AD-CF9FD8F86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304"/>
              <a:ext cx="3312" cy="768"/>
            </a:xfrm>
            <a:prstGeom prst="rect">
              <a:avLst/>
            </a:prstGeom>
            <a:gradFill rotWithShape="0">
              <a:gsLst>
                <a:gs pos="0">
                  <a:srgbClr val="73FFE4"/>
                </a:gs>
                <a:gs pos="50000">
                  <a:srgbClr val="C7FFF4"/>
                </a:gs>
                <a:gs pos="100000">
                  <a:srgbClr val="73FFE4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5" name="Rectangle 106">
              <a:extLst>
                <a:ext uri="{FF2B5EF4-FFF2-40B4-BE49-F238E27FC236}">
                  <a16:creationId xmlns:a16="http://schemas.microsoft.com/office/drawing/2014/main" id="{8D03791D-5A20-72C6-690A-C1674BF5F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352"/>
              <a:ext cx="679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>
                  <a:latin typeface="Arial" charset="0"/>
                </a:rPr>
                <a:t>Automates </a:t>
              </a:r>
              <a:br>
                <a:rPr lang="de-DE">
                  <a:latin typeface="Arial" charset="0"/>
                </a:rPr>
              </a:br>
              <a:r>
                <a:rPr lang="de-DE">
                  <a:latin typeface="Arial" charset="0"/>
                </a:rPr>
                <a:t>SIMATIC </a:t>
              </a:r>
            </a:p>
            <a:p>
              <a:pPr defTabSz="762000"/>
              <a:endParaRPr lang="de-DE" sz="1200">
                <a:latin typeface="Arial" charset="0"/>
              </a:endParaRPr>
            </a:p>
          </p:txBody>
        </p:sp>
        <p:graphicFrame>
          <p:nvGraphicFramePr>
            <p:cNvPr id="56" name="Object 107">
              <a:hlinkClick r:id="" action="ppaction://ole?verb=0"/>
              <a:extLst>
                <a:ext uri="{FF2B5EF4-FFF2-40B4-BE49-F238E27FC236}">
                  <a16:creationId xmlns:a16="http://schemas.microsoft.com/office/drawing/2014/main" id="{65E52B61-094C-FEB8-2D46-E9657028A1E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08" y="2736"/>
            <a:ext cx="432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Microsoft-tekening" r:id="rId18" imgW="3211200" imgH="2165040" progId="">
                    <p:embed/>
                  </p:oleObj>
                </mc:Choice>
                <mc:Fallback>
                  <p:oleObj name="Microsoft-tekening" r:id="rId18" imgW="3211200" imgH="2165040" progId="">
                    <p:embed/>
                    <p:pic>
                      <p:nvPicPr>
                        <p:cNvPr id="61" name="Object 107">
                          <a:hlinkClick r:id="" action="ppaction://ole?verb=0"/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8" y="2736"/>
                          <a:ext cx="432" cy="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43684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7" name="Group 108">
              <a:extLst>
                <a:ext uri="{FF2B5EF4-FFF2-40B4-BE49-F238E27FC236}">
                  <a16:creationId xmlns:a16="http://schemas.microsoft.com/office/drawing/2014/main" id="{E120E5DD-1A22-7F3C-2262-32A8EA1570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1" y="2626"/>
              <a:ext cx="1289" cy="336"/>
              <a:chOff x="576" y="1008"/>
              <a:chExt cx="4801" cy="1249"/>
            </a:xfrm>
          </p:grpSpPr>
          <p:sp>
            <p:nvSpPr>
              <p:cNvPr id="513" name="Rectangle 109">
                <a:extLst>
                  <a:ext uri="{FF2B5EF4-FFF2-40B4-BE49-F238E27FC236}">
                    <a16:creationId xmlns:a16="http://schemas.microsoft.com/office/drawing/2014/main" id="{A2D9C17B-6098-B635-58F2-84B2A4435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14" name="Rectangle 110">
                <a:extLst>
                  <a:ext uri="{FF2B5EF4-FFF2-40B4-BE49-F238E27FC236}">
                    <a16:creationId xmlns:a16="http://schemas.microsoft.com/office/drawing/2014/main" id="{8861C3A8-5DBE-64CA-EF02-E2E804308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" y="1828"/>
                <a:ext cx="376" cy="424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515" name="Group 111">
                <a:extLst>
                  <a:ext uri="{FF2B5EF4-FFF2-40B4-BE49-F238E27FC236}">
                    <a16:creationId xmlns:a16="http://schemas.microsoft.com/office/drawing/2014/main" id="{1067A6AC-094C-2C6D-2EAB-CE4332D4F7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8" y="1252"/>
                <a:ext cx="40" cy="136"/>
                <a:chOff x="628" y="1252"/>
                <a:chExt cx="40" cy="136"/>
              </a:xfrm>
            </p:grpSpPr>
            <p:sp>
              <p:nvSpPr>
                <p:cNvPr id="831" name="Rectangle 112">
                  <a:extLst>
                    <a:ext uri="{FF2B5EF4-FFF2-40B4-BE49-F238E27FC236}">
                      <a16:creationId xmlns:a16="http://schemas.microsoft.com/office/drawing/2014/main" id="{D58348A6-BBF0-7203-EA9C-B59BB3EBFE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1252"/>
                  <a:ext cx="40" cy="40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32" name="Rectangle 113">
                  <a:extLst>
                    <a:ext uri="{FF2B5EF4-FFF2-40B4-BE49-F238E27FC236}">
                      <a16:creationId xmlns:a16="http://schemas.microsoft.com/office/drawing/2014/main" id="{7CE1F296-D1E4-59BD-85F9-0AB6463307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1300"/>
                  <a:ext cx="40" cy="40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33" name="Rectangle 114">
                  <a:extLst>
                    <a:ext uri="{FF2B5EF4-FFF2-40B4-BE49-F238E27FC236}">
                      <a16:creationId xmlns:a16="http://schemas.microsoft.com/office/drawing/2014/main" id="{AD0B8199-9AAB-A2E5-DE5A-68B1896FFB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1348"/>
                  <a:ext cx="40" cy="40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516" name="Rectangle 115">
                <a:extLst>
                  <a:ext uri="{FF2B5EF4-FFF2-40B4-BE49-F238E27FC236}">
                    <a16:creationId xmlns:a16="http://schemas.microsoft.com/office/drawing/2014/main" id="{1C918A90-12D4-175A-4A7A-BF2724701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1684"/>
                <a:ext cx="40" cy="88"/>
              </a:xfrm>
              <a:prstGeom prst="rect">
                <a:avLst/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17" name="Rectangle 116">
                <a:extLst>
                  <a:ext uri="{FF2B5EF4-FFF2-40B4-BE49-F238E27FC236}">
                    <a16:creationId xmlns:a16="http://schemas.microsoft.com/office/drawing/2014/main" id="{0A6D1F57-D857-DF4A-F331-2107159246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1444"/>
                <a:ext cx="136" cy="184"/>
              </a:xfrm>
              <a:prstGeom prst="rect">
                <a:avLst/>
              </a:prstGeom>
              <a:solidFill>
                <a:srgbClr val="FDE3BA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18" name="Freeform 117">
                <a:extLst>
                  <a:ext uri="{FF2B5EF4-FFF2-40B4-BE49-F238E27FC236}">
                    <a16:creationId xmlns:a16="http://schemas.microsoft.com/office/drawing/2014/main" id="{6C3FF80F-0920-6F37-F4FC-C51C75FBB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0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9" name="Rectangle 118">
                <a:extLst>
                  <a:ext uri="{FF2B5EF4-FFF2-40B4-BE49-F238E27FC236}">
                    <a16:creationId xmlns:a16="http://schemas.microsoft.com/office/drawing/2014/main" id="{FD08C831-ECCB-D77A-1FDE-13BEE9CA8B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2" y="1204"/>
                <a:ext cx="760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0" name="Rectangle 119">
                <a:extLst>
                  <a:ext uri="{FF2B5EF4-FFF2-40B4-BE49-F238E27FC236}">
                    <a16:creationId xmlns:a16="http://schemas.microsoft.com/office/drawing/2014/main" id="{4665B166-D9DC-59D6-A513-38899D6FB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2" y="1828"/>
                <a:ext cx="760" cy="424"/>
              </a:xfrm>
              <a:prstGeom prst="rect">
                <a:avLst/>
              </a:prstGeom>
              <a:solidFill>
                <a:srgbClr val="CECECE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1" name="Rectangle 120">
                <a:extLst>
                  <a:ext uri="{FF2B5EF4-FFF2-40B4-BE49-F238E27FC236}">
                    <a16:creationId xmlns:a16="http://schemas.microsoft.com/office/drawing/2014/main" id="{8FC5C055-970F-3E1A-5A34-C7FF8BFB1B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0" y="1252"/>
                <a:ext cx="184" cy="40"/>
              </a:xfrm>
              <a:prstGeom prst="rect">
                <a:avLst/>
              </a:prstGeom>
              <a:solidFill>
                <a:srgbClr val="00DFCA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522" name="Group 121">
                <a:extLst>
                  <a:ext uri="{FF2B5EF4-FFF2-40B4-BE49-F238E27FC236}">
                    <a16:creationId xmlns:a16="http://schemas.microsoft.com/office/drawing/2014/main" id="{BB6F028B-F168-9048-9231-00904E6EAD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8" y="1252"/>
                <a:ext cx="40" cy="280"/>
                <a:chOff x="1348" y="1252"/>
                <a:chExt cx="40" cy="280"/>
              </a:xfrm>
            </p:grpSpPr>
            <p:sp>
              <p:nvSpPr>
                <p:cNvPr id="825" name="Rectangle 122">
                  <a:extLst>
                    <a:ext uri="{FF2B5EF4-FFF2-40B4-BE49-F238E27FC236}">
                      <a16:creationId xmlns:a16="http://schemas.microsoft.com/office/drawing/2014/main" id="{00165E40-F1F7-0094-D79C-0B29278BE8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8" y="1252"/>
                  <a:ext cx="40" cy="40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26" name="Rectangle 123">
                  <a:extLst>
                    <a:ext uri="{FF2B5EF4-FFF2-40B4-BE49-F238E27FC236}">
                      <a16:creationId xmlns:a16="http://schemas.microsoft.com/office/drawing/2014/main" id="{0FE84F7F-EEA6-EC86-9327-7EEA69A6DE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8" y="1300"/>
                  <a:ext cx="40" cy="40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27" name="Rectangle 124">
                  <a:extLst>
                    <a:ext uri="{FF2B5EF4-FFF2-40B4-BE49-F238E27FC236}">
                      <a16:creationId xmlns:a16="http://schemas.microsoft.com/office/drawing/2014/main" id="{26E0519E-669A-6F66-02AC-AE69F7EA70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8" y="1348"/>
                  <a:ext cx="40" cy="40"/>
                </a:xfrm>
                <a:prstGeom prst="rect">
                  <a:avLst/>
                </a:prstGeom>
                <a:solidFill>
                  <a:srgbClr val="51DC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28" name="Rectangle 125">
                  <a:extLst>
                    <a:ext uri="{FF2B5EF4-FFF2-40B4-BE49-F238E27FC236}">
                      <a16:creationId xmlns:a16="http://schemas.microsoft.com/office/drawing/2014/main" id="{778B5CD1-E89E-751D-4BD8-DA0263FC04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8" y="1396"/>
                  <a:ext cx="40" cy="40"/>
                </a:xfrm>
                <a:prstGeom prst="rect">
                  <a:avLst/>
                </a:prstGeom>
                <a:solidFill>
                  <a:srgbClr val="FAFD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29" name="Rectangle 126">
                  <a:extLst>
                    <a:ext uri="{FF2B5EF4-FFF2-40B4-BE49-F238E27FC236}">
                      <a16:creationId xmlns:a16="http://schemas.microsoft.com/office/drawing/2014/main" id="{B374301E-F8E5-25D3-0ED8-2C36BA252C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8" y="1444"/>
                  <a:ext cx="40" cy="40"/>
                </a:xfrm>
                <a:prstGeom prst="rect">
                  <a:avLst/>
                </a:prstGeom>
                <a:solidFill>
                  <a:srgbClr val="51DC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30" name="Rectangle 127">
                  <a:extLst>
                    <a:ext uri="{FF2B5EF4-FFF2-40B4-BE49-F238E27FC236}">
                      <a16:creationId xmlns:a16="http://schemas.microsoft.com/office/drawing/2014/main" id="{85026A9A-2A65-2DC6-D7A3-CBA31BD760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8" y="1492"/>
                  <a:ext cx="40" cy="40"/>
                </a:xfrm>
                <a:prstGeom prst="rect">
                  <a:avLst/>
                </a:prstGeom>
                <a:solidFill>
                  <a:srgbClr val="F6BF6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523" name="Rectangle 128">
                <a:extLst>
                  <a:ext uri="{FF2B5EF4-FFF2-40B4-BE49-F238E27FC236}">
                    <a16:creationId xmlns:a16="http://schemas.microsoft.com/office/drawing/2014/main" id="{CC12CB50-1E18-C8F9-53E2-73C3D7D8E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" y="1252"/>
                <a:ext cx="40" cy="40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4" name="Rectangle 129">
                <a:extLst>
                  <a:ext uri="{FF2B5EF4-FFF2-40B4-BE49-F238E27FC236}">
                    <a16:creationId xmlns:a16="http://schemas.microsoft.com/office/drawing/2014/main" id="{9EB80451-7B07-0E74-9F9C-CB31E5C02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" y="1300"/>
                <a:ext cx="40" cy="40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5" name="Rectangle 130">
                <a:extLst>
                  <a:ext uri="{FF2B5EF4-FFF2-40B4-BE49-F238E27FC236}">
                    <a16:creationId xmlns:a16="http://schemas.microsoft.com/office/drawing/2014/main" id="{A0E00543-619E-4A22-C1B4-24EA65FC6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" y="1348"/>
                <a:ext cx="40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6" name="Rectangle 131">
                <a:extLst>
                  <a:ext uri="{FF2B5EF4-FFF2-40B4-BE49-F238E27FC236}">
                    <a16:creationId xmlns:a16="http://schemas.microsoft.com/office/drawing/2014/main" id="{AE16352D-8F63-6097-34FE-79DE8B5C4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" y="1396"/>
                <a:ext cx="40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7" name="Rectangle 132">
                <a:extLst>
                  <a:ext uri="{FF2B5EF4-FFF2-40B4-BE49-F238E27FC236}">
                    <a16:creationId xmlns:a16="http://schemas.microsoft.com/office/drawing/2014/main" id="{439F125B-955D-E9C2-DD5A-1055A539F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" y="1444"/>
                <a:ext cx="40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8" name="Rectangle 133">
                <a:extLst>
                  <a:ext uri="{FF2B5EF4-FFF2-40B4-BE49-F238E27FC236}">
                    <a16:creationId xmlns:a16="http://schemas.microsoft.com/office/drawing/2014/main" id="{A0AC10A6-CB64-D3D6-F963-F05FFD26F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2" y="1492"/>
                <a:ext cx="40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9" name="Rectangle 134">
                <a:extLst>
                  <a:ext uri="{FF2B5EF4-FFF2-40B4-BE49-F238E27FC236}">
                    <a16:creationId xmlns:a16="http://schemas.microsoft.com/office/drawing/2014/main" id="{3897F0E7-9B5C-297C-D453-F58BBD642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6" y="1252"/>
                <a:ext cx="88" cy="52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30" name="Rectangle 135">
                <a:extLst>
                  <a:ext uri="{FF2B5EF4-FFF2-40B4-BE49-F238E27FC236}">
                    <a16:creationId xmlns:a16="http://schemas.microsoft.com/office/drawing/2014/main" id="{5ABAC72C-CA89-97B7-270D-F875C63BA7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540000">
                <a:off x="1444" y="1636"/>
                <a:ext cx="40" cy="136"/>
              </a:xfrm>
              <a:prstGeom prst="rect">
                <a:avLst/>
              </a:prstGeom>
              <a:solidFill>
                <a:srgbClr val="8CF4EA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31" name="Freeform 136">
                <a:extLst>
                  <a:ext uri="{FF2B5EF4-FFF2-40B4-BE49-F238E27FC236}">
                    <a16:creationId xmlns:a16="http://schemas.microsoft.com/office/drawing/2014/main" id="{244C643A-BAAF-5CB6-036F-345EB7ED6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7" y="1584"/>
                <a:ext cx="196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4" y="0"/>
                  </a:cxn>
                  <a:cxn ang="0">
                    <a:pos x="192" y="48"/>
                  </a:cxn>
                </a:cxnLst>
                <a:rect l="0" t="0" r="r" b="b"/>
                <a:pathLst>
                  <a:path w="193" h="49">
                    <a:moveTo>
                      <a:pt x="0" y="0"/>
                    </a:moveTo>
                    <a:lnTo>
                      <a:pt x="144" y="0"/>
                    </a:lnTo>
                    <a:lnTo>
                      <a:pt x="192" y="48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43684" dir="2700000" algn="ctr" rotWithShape="0">
                  <a:schemeClr val="bg2"/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32" name="Freeform 137">
                <a:extLst>
                  <a:ext uri="{FF2B5EF4-FFF2-40B4-BE49-F238E27FC236}">
                    <a16:creationId xmlns:a16="http://schemas.microsoft.com/office/drawing/2014/main" id="{199F6A30-78F4-6501-DED4-06A42A115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8" y="1728"/>
                <a:ext cx="193" cy="49"/>
              </a:xfrm>
              <a:custGeom>
                <a:avLst/>
                <a:gdLst>
                  <a:gd name="T0" fmla="*/ 0 w 193"/>
                  <a:gd name="T1" fmla="*/ 48 h 49"/>
                  <a:gd name="T2" fmla="*/ 144 w 193"/>
                  <a:gd name="T3" fmla="*/ 48 h 49"/>
                  <a:gd name="T4" fmla="*/ 192 w 193"/>
                  <a:gd name="T5" fmla="*/ 0 h 49"/>
                  <a:gd name="T6" fmla="*/ 0 60000 65536"/>
                  <a:gd name="T7" fmla="*/ 0 60000 65536"/>
                  <a:gd name="T8" fmla="*/ 0 60000 65536"/>
                  <a:gd name="T9" fmla="*/ 0 w 193"/>
                  <a:gd name="T10" fmla="*/ 0 h 49"/>
                  <a:gd name="T11" fmla="*/ 193 w 193"/>
                  <a:gd name="T12" fmla="*/ 49 h 4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3" h="49">
                    <a:moveTo>
                      <a:pt x="0" y="48"/>
                    </a:moveTo>
                    <a:lnTo>
                      <a:pt x="144" y="48"/>
                    </a:lnTo>
                    <a:lnTo>
                      <a:pt x="192" y="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3" name="Line 138">
                <a:extLst>
                  <a:ext uri="{FF2B5EF4-FFF2-40B4-BE49-F238E27FC236}">
                    <a16:creationId xmlns:a16="http://schemas.microsoft.com/office/drawing/2014/main" id="{998BA6DA-521A-BF1F-FBD6-4AE8BBEFE0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2" y="1650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34" name="Line 139">
                <a:extLst>
                  <a:ext uri="{FF2B5EF4-FFF2-40B4-BE49-F238E27FC236}">
                    <a16:creationId xmlns:a16="http://schemas.microsoft.com/office/drawing/2014/main" id="{4BD2F755-601A-45F7-FA22-9B8564FE1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2" y="1716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35" name="Freeform 140">
                <a:extLst>
                  <a:ext uri="{FF2B5EF4-FFF2-40B4-BE49-F238E27FC236}">
                    <a16:creationId xmlns:a16="http://schemas.microsoft.com/office/drawing/2014/main" id="{3234A12F-6AA0-704F-DCC7-20D476970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6" name="Oval 141">
                <a:extLst>
                  <a:ext uri="{FF2B5EF4-FFF2-40B4-BE49-F238E27FC236}">
                    <a16:creationId xmlns:a16="http://schemas.microsoft.com/office/drawing/2014/main" id="{9D19990E-7272-BFC9-09F9-390C32E7A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4" y="1684"/>
                <a:ext cx="40" cy="40"/>
              </a:xfrm>
              <a:prstGeom prst="ellipse">
                <a:avLst/>
              </a:prstGeom>
              <a:solidFill>
                <a:srgbClr val="00DFCA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37" name="Rectangle 142">
                <a:extLst>
                  <a:ext uri="{FF2B5EF4-FFF2-40B4-BE49-F238E27FC236}">
                    <a16:creationId xmlns:a16="http://schemas.microsoft.com/office/drawing/2014/main" id="{80DFDCB3-10A8-785A-966B-2C5FD44A2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38" name="Rectangle 143">
                <a:extLst>
                  <a:ext uri="{FF2B5EF4-FFF2-40B4-BE49-F238E27FC236}">
                    <a16:creationId xmlns:a16="http://schemas.microsoft.com/office/drawing/2014/main" id="{628AF4F5-AF13-5C41-7908-CA4171252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8" y="1828"/>
                <a:ext cx="376" cy="424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39" name="Rectangle 144">
                <a:extLst>
                  <a:ext uri="{FF2B5EF4-FFF2-40B4-BE49-F238E27FC236}">
                    <a16:creationId xmlns:a16="http://schemas.microsoft.com/office/drawing/2014/main" id="{C8D365EA-BFE7-40F1-F4E9-E8205221A6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0" y="1828"/>
                <a:ext cx="232" cy="424"/>
              </a:xfrm>
              <a:prstGeom prst="rect">
                <a:avLst/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540" name="Group 145">
                <a:extLst>
                  <a:ext uri="{FF2B5EF4-FFF2-40B4-BE49-F238E27FC236}">
                    <a16:creationId xmlns:a16="http://schemas.microsoft.com/office/drawing/2014/main" id="{7508369A-6646-0B29-1DAD-E35DFCF82D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09" y="1918"/>
                <a:ext cx="88" cy="226"/>
                <a:chOff x="1609" y="1918"/>
                <a:chExt cx="88" cy="226"/>
              </a:xfrm>
            </p:grpSpPr>
            <p:sp>
              <p:nvSpPr>
                <p:cNvPr id="821" name="AutoShape 146">
                  <a:extLst>
                    <a:ext uri="{FF2B5EF4-FFF2-40B4-BE49-F238E27FC236}">
                      <a16:creationId xmlns:a16="http://schemas.microsoft.com/office/drawing/2014/main" id="{9112AB14-7362-F5E8-C3EA-3CB3B5C448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09" y="1918"/>
                  <a:ext cx="88" cy="226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822" name="Group 147">
                  <a:extLst>
                    <a:ext uri="{FF2B5EF4-FFF2-40B4-BE49-F238E27FC236}">
                      <a16:creationId xmlns:a16="http://schemas.microsoft.com/office/drawing/2014/main" id="{B3B48C01-DF8C-790A-2AC8-899E0C34AC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26" y="1947"/>
                  <a:ext cx="52" cy="169"/>
                  <a:chOff x="1626" y="1947"/>
                  <a:chExt cx="52" cy="169"/>
                </a:xfrm>
              </p:grpSpPr>
              <p:sp>
                <p:nvSpPr>
                  <p:cNvPr id="823" name="Freeform 148">
                    <a:extLst>
                      <a:ext uri="{FF2B5EF4-FFF2-40B4-BE49-F238E27FC236}">
                        <a16:creationId xmlns:a16="http://schemas.microsoft.com/office/drawing/2014/main" id="{9D3B3261-AC49-B8FD-1E4D-0E679B8EB9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7" y="1947"/>
                    <a:ext cx="51" cy="151"/>
                  </a:xfrm>
                  <a:custGeom>
                    <a:avLst/>
                    <a:gdLst>
                      <a:gd name="T0" fmla="*/ 0 w 51"/>
                      <a:gd name="T1" fmla="*/ 0 h 151"/>
                      <a:gd name="T2" fmla="*/ 50 w 51"/>
                      <a:gd name="T3" fmla="*/ 14 h 151"/>
                      <a:gd name="T4" fmla="*/ 50 w 51"/>
                      <a:gd name="T5" fmla="*/ 150 h 151"/>
                      <a:gd name="T6" fmla="*/ 0 60000 65536"/>
                      <a:gd name="T7" fmla="*/ 0 60000 65536"/>
                      <a:gd name="T8" fmla="*/ 0 60000 65536"/>
                      <a:gd name="T9" fmla="*/ 0 w 51"/>
                      <a:gd name="T10" fmla="*/ 0 h 151"/>
                      <a:gd name="T11" fmla="*/ 51 w 51"/>
                      <a:gd name="T12" fmla="*/ 151 h 15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1" h="151">
                        <a:moveTo>
                          <a:pt x="0" y="0"/>
                        </a:moveTo>
                        <a:lnTo>
                          <a:pt x="50" y="14"/>
                        </a:lnTo>
                        <a:lnTo>
                          <a:pt x="50" y="15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4" name="Freeform 149">
                    <a:extLst>
                      <a:ext uri="{FF2B5EF4-FFF2-40B4-BE49-F238E27FC236}">
                        <a16:creationId xmlns:a16="http://schemas.microsoft.com/office/drawing/2014/main" id="{57B2A733-401A-787F-5690-336C2659B9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6" y="1948"/>
                    <a:ext cx="51" cy="168"/>
                  </a:xfrm>
                  <a:custGeom>
                    <a:avLst/>
                    <a:gdLst>
                      <a:gd name="T0" fmla="*/ 50 w 51"/>
                      <a:gd name="T1" fmla="*/ 150 h 168"/>
                      <a:gd name="T2" fmla="*/ 0 w 51"/>
                      <a:gd name="T3" fmla="*/ 167 h 168"/>
                      <a:gd name="T4" fmla="*/ 0 w 51"/>
                      <a:gd name="T5" fmla="*/ 0 h 168"/>
                      <a:gd name="T6" fmla="*/ 0 60000 65536"/>
                      <a:gd name="T7" fmla="*/ 0 60000 65536"/>
                      <a:gd name="T8" fmla="*/ 0 60000 65536"/>
                      <a:gd name="T9" fmla="*/ 0 w 51"/>
                      <a:gd name="T10" fmla="*/ 0 h 168"/>
                      <a:gd name="T11" fmla="*/ 51 w 51"/>
                      <a:gd name="T12" fmla="*/ 168 h 16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1" h="168">
                        <a:moveTo>
                          <a:pt x="50" y="150"/>
                        </a:moveTo>
                        <a:lnTo>
                          <a:pt x="0" y="167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41" name="Rectangle 150">
                <a:extLst>
                  <a:ext uri="{FF2B5EF4-FFF2-40B4-BE49-F238E27FC236}">
                    <a16:creationId xmlns:a16="http://schemas.microsoft.com/office/drawing/2014/main" id="{E2B596D3-6778-0C04-2AB3-A30BB0F7C3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1876"/>
                <a:ext cx="232" cy="8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42" name="Rectangle 151">
                <a:extLst>
                  <a:ext uri="{FF2B5EF4-FFF2-40B4-BE49-F238E27FC236}">
                    <a16:creationId xmlns:a16="http://schemas.microsoft.com/office/drawing/2014/main" id="{86429325-D26A-FDCB-9F66-EE834CF4A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2020"/>
                <a:ext cx="232" cy="232"/>
              </a:xfrm>
              <a:prstGeom prst="rect">
                <a:avLst/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543" name="Group 152">
                <a:extLst>
                  <a:ext uri="{FF2B5EF4-FFF2-40B4-BE49-F238E27FC236}">
                    <a16:creationId xmlns:a16="http://schemas.microsoft.com/office/drawing/2014/main" id="{ED9337BC-64B3-31BA-E640-8970599820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4" y="2068"/>
                <a:ext cx="40" cy="136"/>
                <a:chOff x="1204" y="2068"/>
                <a:chExt cx="40" cy="136"/>
              </a:xfrm>
            </p:grpSpPr>
            <p:sp>
              <p:nvSpPr>
                <p:cNvPr id="818" name="Rectangle 153">
                  <a:extLst>
                    <a:ext uri="{FF2B5EF4-FFF2-40B4-BE49-F238E27FC236}">
                      <a16:creationId xmlns:a16="http://schemas.microsoft.com/office/drawing/2014/main" id="{67D4DC9F-26CF-52D5-501C-8E9AFBE328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2068"/>
                  <a:ext cx="40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19" name="Rectangle 154">
                  <a:extLst>
                    <a:ext uri="{FF2B5EF4-FFF2-40B4-BE49-F238E27FC236}">
                      <a16:creationId xmlns:a16="http://schemas.microsoft.com/office/drawing/2014/main" id="{5F4D224E-2B30-09E8-515C-BC25E01275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2116"/>
                  <a:ext cx="40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20" name="Rectangle 155">
                  <a:extLst>
                    <a:ext uri="{FF2B5EF4-FFF2-40B4-BE49-F238E27FC236}">
                      <a16:creationId xmlns:a16="http://schemas.microsoft.com/office/drawing/2014/main" id="{731140FC-DA92-7A89-41BF-96B612D86F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2164"/>
                  <a:ext cx="40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544" name="Freeform 156">
                <a:extLst>
                  <a:ext uri="{FF2B5EF4-FFF2-40B4-BE49-F238E27FC236}">
                    <a16:creationId xmlns:a16="http://schemas.microsoft.com/office/drawing/2014/main" id="{93E72D29-4920-2C2F-1131-707B94611B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5" name="Freeform 157">
                <a:extLst>
                  <a:ext uri="{FF2B5EF4-FFF2-40B4-BE49-F238E27FC236}">
                    <a16:creationId xmlns:a16="http://schemas.microsoft.com/office/drawing/2014/main" id="{DC470FC1-43BF-8E39-4388-79071DEDCA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8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6" name="Freeform 158">
                <a:extLst>
                  <a:ext uri="{FF2B5EF4-FFF2-40B4-BE49-F238E27FC236}">
                    <a16:creationId xmlns:a16="http://schemas.microsoft.com/office/drawing/2014/main" id="{F2008BAC-951A-8557-15F0-3D4276E71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547" name="Group 159">
                <a:extLst>
                  <a:ext uri="{FF2B5EF4-FFF2-40B4-BE49-F238E27FC236}">
                    <a16:creationId xmlns:a16="http://schemas.microsoft.com/office/drawing/2014/main" id="{D9FEEAC3-7A62-845D-3318-7F52247336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60" y="1204"/>
                <a:ext cx="376" cy="1048"/>
                <a:chOff x="2260" y="1204"/>
                <a:chExt cx="376" cy="1048"/>
              </a:xfrm>
            </p:grpSpPr>
            <p:sp>
              <p:nvSpPr>
                <p:cNvPr id="778" name="Rectangle 160">
                  <a:extLst>
                    <a:ext uri="{FF2B5EF4-FFF2-40B4-BE49-F238E27FC236}">
                      <a16:creationId xmlns:a16="http://schemas.microsoft.com/office/drawing/2014/main" id="{1576A63A-2F63-5703-8885-C5F46B23FE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0" y="1204"/>
                  <a:ext cx="376" cy="1048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779" name="Group 161">
                  <a:extLst>
                    <a:ext uri="{FF2B5EF4-FFF2-40B4-BE49-F238E27FC236}">
                      <a16:creationId xmlns:a16="http://schemas.microsoft.com/office/drawing/2014/main" id="{5B70B467-97E1-7120-079E-8D2DEDD758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48" y="1252"/>
                  <a:ext cx="40" cy="952"/>
                  <a:chOff x="2548" y="1252"/>
                  <a:chExt cx="40" cy="952"/>
                </a:xfrm>
              </p:grpSpPr>
              <p:grpSp>
                <p:nvGrpSpPr>
                  <p:cNvPr id="800" name="Group 162">
                    <a:extLst>
                      <a:ext uri="{FF2B5EF4-FFF2-40B4-BE49-F238E27FC236}">
                        <a16:creationId xmlns:a16="http://schemas.microsoft.com/office/drawing/2014/main" id="{6F6FD4DA-36D5-54A7-71B8-B430379747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548" y="1252"/>
                    <a:ext cx="40" cy="424"/>
                    <a:chOff x="2548" y="1252"/>
                    <a:chExt cx="40" cy="424"/>
                  </a:xfrm>
                </p:grpSpPr>
                <p:sp>
                  <p:nvSpPr>
                    <p:cNvPr id="810" name="Rectangle 163">
                      <a:extLst>
                        <a:ext uri="{FF2B5EF4-FFF2-40B4-BE49-F238E27FC236}">
                          <a16:creationId xmlns:a16="http://schemas.microsoft.com/office/drawing/2014/main" id="{EE635F1D-1EC2-6EEB-EE0F-86B569D64F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252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11" name="Rectangle 164">
                      <a:extLst>
                        <a:ext uri="{FF2B5EF4-FFF2-40B4-BE49-F238E27FC236}">
                          <a16:creationId xmlns:a16="http://schemas.microsoft.com/office/drawing/2014/main" id="{4034D962-1E61-D3DE-A8F7-1D7424B68A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310"/>
                      <a:ext cx="40" cy="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12" name="Rectangle 165">
                      <a:extLst>
                        <a:ext uri="{FF2B5EF4-FFF2-40B4-BE49-F238E27FC236}">
                          <a16:creationId xmlns:a16="http://schemas.microsoft.com/office/drawing/2014/main" id="{87D9D596-6308-0023-E5D6-1EB30D1516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367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13" name="Rectangle 166">
                      <a:extLst>
                        <a:ext uri="{FF2B5EF4-FFF2-40B4-BE49-F238E27FC236}">
                          <a16:creationId xmlns:a16="http://schemas.microsoft.com/office/drawing/2014/main" id="{568401E9-5832-F3F9-5BD7-9C085F2581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425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14" name="Rectangle 167">
                      <a:extLst>
                        <a:ext uri="{FF2B5EF4-FFF2-40B4-BE49-F238E27FC236}">
                          <a16:creationId xmlns:a16="http://schemas.microsoft.com/office/drawing/2014/main" id="{9344BF45-E563-5129-32BE-43DB7509BB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482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15" name="Rectangle 168">
                      <a:extLst>
                        <a:ext uri="{FF2B5EF4-FFF2-40B4-BE49-F238E27FC236}">
                          <a16:creationId xmlns:a16="http://schemas.microsoft.com/office/drawing/2014/main" id="{D0510891-AC3D-C6FF-E829-59CA641089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540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16" name="Rectangle 169">
                      <a:extLst>
                        <a:ext uri="{FF2B5EF4-FFF2-40B4-BE49-F238E27FC236}">
                          <a16:creationId xmlns:a16="http://schemas.microsoft.com/office/drawing/2014/main" id="{6733807B-8B96-1501-69FB-7BF4740BC7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598"/>
                      <a:ext cx="40" cy="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17" name="Rectangle 170">
                      <a:extLst>
                        <a:ext uri="{FF2B5EF4-FFF2-40B4-BE49-F238E27FC236}">
                          <a16:creationId xmlns:a16="http://schemas.microsoft.com/office/drawing/2014/main" id="{C35D98DB-B2C0-17AE-0FFF-26CA4A89A8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655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801" name="Group 171">
                    <a:extLst>
                      <a:ext uri="{FF2B5EF4-FFF2-40B4-BE49-F238E27FC236}">
                        <a16:creationId xmlns:a16="http://schemas.microsoft.com/office/drawing/2014/main" id="{0474A820-352D-CCDC-ACAE-8ED914028D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548" y="1780"/>
                    <a:ext cx="40" cy="424"/>
                    <a:chOff x="2548" y="1780"/>
                    <a:chExt cx="40" cy="424"/>
                  </a:xfrm>
                </p:grpSpPr>
                <p:sp>
                  <p:nvSpPr>
                    <p:cNvPr id="802" name="Rectangle 172">
                      <a:extLst>
                        <a:ext uri="{FF2B5EF4-FFF2-40B4-BE49-F238E27FC236}">
                          <a16:creationId xmlns:a16="http://schemas.microsoft.com/office/drawing/2014/main" id="{FAF7E2B0-8CEE-5243-7AEE-19695E4FBC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780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03" name="Rectangle 173">
                      <a:extLst>
                        <a:ext uri="{FF2B5EF4-FFF2-40B4-BE49-F238E27FC236}">
                          <a16:creationId xmlns:a16="http://schemas.microsoft.com/office/drawing/2014/main" id="{E01E29E7-E0A1-3432-2D6D-02BE14EA3A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838"/>
                      <a:ext cx="40" cy="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04" name="Rectangle 174">
                      <a:extLst>
                        <a:ext uri="{FF2B5EF4-FFF2-40B4-BE49-F238E27FC236}">
                          <a16:creationId xmlns:a16="http://schemas.microsoft.com/office/drawing/2014/main" id="{D51ACE6E-CE85-7495-018A-BAD0A7C9BC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895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05" name="Rectangle 175">
                      <a:extLst>
                        <a:ext uri="{FF2B5EF4-FFF2-40B4-BE49-F238E27FC236}">
                          <a16:creationId xmlns:a16="http://schemas.microsoft.com/office/drawing/2014/main" id="{6BC35DF2-9175-D605-0B69-E7F146347A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1953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06" name="Rectangle 176">
                      <a:extLst>
                        <a:ext uri="{FF2B5EF4-FFF2-40B4-BE49-F238E27FC236}">
                          <a16:creationId xmlns:a16="http://schemas.microsoft.com/office/drawing/2014/main" id="{AF869A36-59D8-09F0-4554-7ABBB039A2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2010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07" name="Rectangle 177">
                      <a:extLst>
                        <a:ext uri="{FF2B5EF4-FFF2-40B4-BE49-F238E27FC236}">
                          <a16:creationId xmlns:a16="http://schemas.microsoft.com/office/drawing/2014/main" id="{DD4D7C21-A72D-8AA1-3B6A-497E19E699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2068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08" name="Rectangle 178">
                      <a:extLst>
                        <a:ext uri="{FF2B5EF4-FFF2-40B4-BE49-F238E27FC236}">
                          <a16:creationId xmlns:a16="http://schemas.microsoft.com/office/drawing/2014/main" id="{E9292F3E-817E-2C0F-C91D-DD3D7C437C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2126"/>
                      <a:ext cx="40" cy="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809" name="Rectangle 179">
                      <a:extLst>
                        <a:ext uri="{FF2B5EF4-FFF2-40B4-BE49-F238E27FC236}">
                          <a16:creationId xmlns:a16="http://schemas.microsoft.com/office/drawing/2014/main" id="{29491246-8029-A994-AB0C-35B8F8E453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48" y="2183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780" name="Group 180">
                  <a:extLst>
                    <a:ext uri="{FF2B5EF4-FFF2-40B4-BE49-F238E27FC236}">
                      <a16:creationId xmlns:a16="http://schemas.microsoft.com/office/drawing/2014/main" id="{D95F3B83-DE56-C9AC-CD65-454D337F05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8" y="1252"/>
                  <a:ext cx="184" cy="952"/>
                  <a:chOff x="2308" y="1252"/>
                  <a:chExt cx="184" cy="952"/>
                </a:xfrm>
              </p:grpSpPr>
              <p:sp>
                <p:nvSpPr>
                  <p:cNvPr id="781" name="Rectangle 181">
                    <a:extLst>
                      <a:ext uri="{FF2B5EF4-FFF2-40B4-BE49-F238E27FC236}">
                        <a16:creationId xmlns:a16="http://schemas.microsoft.com/office/drawing/2014/main" id="{2D93DDDA-E213-3055-300C-6BFC9E09B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25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82" name="Rectangle 182">
                    <a:extLst>
                      <a:ext uri="{FF2B5EF4-FFF2-40B4-BE49-F238E27FC236}">
                        <a16:creationId xmlns:a16="http://schemas.microsoft.com/office/drawing/2014/main" id="{C2B4DC87-C8C4-66AE-0335-502497A84F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30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83" name="Rectangle 183">
                    <a:extLst>
                      <a:ext uri="{FF2B5EF4-FFF2-40B4-BE49-F238E27FC236}">
                        <a16:creationId xmlns:a16="http://schemas.microsoft.com/office/drawing/2014/main" id="{B8FFD89D-E332-F216-0DBC-DA67EA1BD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34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84" name="Rectangle 184">
                    <a:extLst>
                      <a:ext uri="{FF2B5EF4-FFF2-40B4-BE49-F238E27FC236}">
                        <a16:creationId xmlns:a16="http://schemas.microsoft.com/office/drawing/2014/main" id="{E5ED4B27-1A03-8140-D02E-AA6FA8D9E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39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85" name="Rectangle 185">
                    <a:extLst>
                      <a:ext uri="{FF2B5EF4-FFF2-40B4-BE49-F238E27FC236}">
                        <a16:creationId xmlns:a16="http://schemas.microsoft.com/office/drawing/2014/main" id="{D875BB6E-6A28-254D-F081-B87AAF7A68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44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86" name="Rectangle 186">
                    <a:extLst>
                      <a:ext uri="{FF2B5EF4-FFF2-40B4-BE49-F238E27FC236}">
                        <a16:creationId xmlns:a16="http://schemas.microsoft.com/office/drawing/2014/main" id="{FB43F1FF-D1E9-4C89-5CEC-E51532BF1F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49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87" name="Rectangle 187">
                    <a:extLst>
                      <a:ext uri="{FF2B5EF4-FFF2-40B4-BE49-F238E27FC236}">
                        <a16:creationId xmlns:a16="http://schemas.microsoft.com/office/drawing/2014/main" id="{F403BE87-6B6E-D01B-D0BC-F656EB7E8B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54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88" name="Rectangle 188">
                    <a:extLst>
                      <a:ext uri="{FF2B5EF4-FFF2-40B4-BE49-F238E27FC236}">
                        <a16:creationId xmlns:a16="http://schemas.microsoft.com/office/drawing/2014/main" id="{3FE97100-FF84-410F-6B69-96BCA2944C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58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89" name="Rectangle 189">
                    <a:extLst>
                      <a:ext uri="{FF2B5EF4-FFF2-40B4-BE49-F238E27FC236}">
                        <a16:creationId xmlns:a16="http://schemas.microsoft.com/office/drawing/2014/main" id="{A90E04C4-8629-36A0-3963-3CBF1D88B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63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0" name="Rectangle 190">
                    <a:extLst>
                      <a:ext uri="{FF2B5EF4-FFF2-40B4-BE49-F238E27FC236}">
                        <a16:creationId xmlns:a16="http://schemas.microsoft.com/office/drawing/2014/main" id="{3D028EFA-A330-47FA-4D05-FC580C54AE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78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1" name="Rectangle 191">
                    <a:extLst>
                      <a:ext uri="{FF2B5EF4-FFF2-40B4-BE49-F238E27FC236}">
                        <a16:creationId xmlns:a16="http://schemas.microsoft.com/office/drawing/2014/main" id="{1F8E0DBF-2635-FE1E-125D-324264228F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82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2" name="Rectangle 192">
                    <a:extLst>
                      <a:ext uri="{FF2B5EF4-FFF2-40B4-BE49-F238E27FC236}">
                        <a16:creationId xmlns:a16="http://schemas.microsoft.com/office/drawing/2014/main" id="{AF2C949F-9EEE-A151-E5A5-4FC890CFB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87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3" name="Rectangle 193">
                    <a:extLst>
                      <a:ext uri="{FF2B5EF4-FFF2-40B4-BE49-F238E27FC236}">
                        <a16:creationId xmlns:a16="http://schemas.microsoft.com/office/drawing/2014/main" id="{605C11DC-A2EB-12FA-4464-F382532D9A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92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4" name="Rectangle 194">
                    <a:extLst>
                      <a:ext uri="{FF2B5EF4-FFF2-40B4-BE49-F238E27FC236}">
                        <a16:creationId xmlns:a16="http://schemas.microsoft.com/office/drawing/2014/main" id="{DD9371F8-C691-8E52-491C-5A2D0CD7F8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97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5" name="Rectangle 195">
                    <a:extLst>
                      <a:ext uri="{FF2B5EF4-FFF2-40B4-BE49-F238E27FC236}">
                        <a16:creationId xmlns:a16="http://schemas.microsoft.com/office/drawing/2014/main" id="{629EE29D-226B-0327-FB0E-41EA250054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202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6" name="Rectangle 196">
                    <a:extLst>
                      <a:ext uri="{FF2B5EF4-FFF2-40B4-BE49-F238E27FC236}">
                        <a16:creationId xmlns:a16="http://schemas.microsoft.com/office/drawing/2014/main" id="{74C710C1-C30D-EE4F-7CB3-A6FF108EF6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206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7" name="Rectangle 197">
                    <a:extLst>
                      <a:ext uri="{FF2B5EF4-FFF2-40B4-BE49-F238E27FC236}">
                        <a16:creationId xmlns:a16="http://schemas.microsoft.com/office/drawing/2014/main" id="{00895C1A-86F2-BE35-BB78-1EDA1D5A4C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211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8" name="Rectangle 198">
                    <a:extLst>
                      <a:ext uri="{FF2B5EF4-FFF2-40B4-BE49-F238E27FC236}">
                        <a16:creationId xmlns:a16="http://schemas.microsoft.com/office/drawing/2014/main" id="{AE6BDAF8-E85E-1511-E971-5DA8FE5A08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216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99" name="Rectangle 199">
                    <a:extLst>
                      <a:ext uri="{FF2B5EF4-FFF2-40B4-BE49-F238E27FC236}">
                        <a16:creationId xmlns:a16="http://schemas.microsoft.com/office/drawing/2014/main" id="{81A05737-C621-9A38-5ACB-C86A8D7AAC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08" y="1684"/>
                    <a:ext cx="184" cy="8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48" name="Freeform 200">
                <a:extLst>
                  <a:ext uri="{FF2B5EF4-FFF2-40B4-BE49-F238E27FC236}">
                    <a16:creationId xmlns:a16="http://schemas.microsoft.com/office/drawing/2014/main" id="{6409A28C-B7F3-912F-82D7-29622E857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4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549" name="Group 201">
                <a:extLst>
                  <a:ext uri="{FF2B5EF4-FFF2-40B4-BE49-F238E27FC236}">
                    <a16:creationId xmlns:a16="http://schemas.microsoft.com/office/drawing/2014/main" id="{B8A505E2-FDF5-36B2-376D-4F0D989052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4" y="1204"/>
                <a:ext cx="376" cy="1048"/>
                <a:chOff x="3124" y="1204"/>
                <a:chExt cx="376" cy="1048"/>
              </a:xfrm>
            </p:grpSpPr>
            <p:sp>
              <p:nvSpPr>
                <p:cNvPr id="738" name="Rectangle 202">
                  <a:extLst>
                    <a:ext uri="{FF2B5EF4-FFF2-40B4-BE49-F238E27FC236}">
                      <a16:creationId xmlns:a16="http://schemas.microsoft.com/office/drawing/2014/main" id="{BCF500C9-870D-4197-FA26-E363C6B634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" y="1204"/>
                  <a:ext cx="376" cy="1048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739" name="Group 203">
                  <a:extLst>
                    <a:ext uri="{FF2B5EF4-FFF2-40B4-BE49-F238E27FC236}">
                      <a16:creationId xmlns:a16="http://schemas.microsoft.com/office/drawing/2014/main" id="{ACF6209D-F55D-D1DE-0F86-3FA5CAC10E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12" y="1252"/>
                  <a:ext cx="40" cy="952"/>
                  <a:chOff x="3412" y="1252"/>
                  <a:chExt cx="40" cy="952"/>
                </a:xfrm>
              </p:grpSpPr>
              <p:grpSp>
                <p:nvGrpSpPr>
                  <p:cNvPr id="760" name="Group 204">
                    <a:extLst>
                      <a:ext uri="{FF2B5EF4-FFF2-40B4-BE49-F238E27FC236}">
                        <a16:creationId xmlns:a16="http://schemas.microsoft.com/office/drawing/2014/main" id="{951A6270-A26F-72AA-EED9-AEF2AF68CB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12" y="1252"/>
                    <a:ext cx="40" cy="424"/>
                    <a:chOff x="3412" y="1252"/>
                    <a:chExt cx="40" cy="424"/>
                  </a:xfrm>
                </p:grpSpPr>
                <p:sp>
                  <p:nvSpPr>
                    <p:cNvPr id="770" name="Rectangle 205">
                      <a:extLst>
                        <a:ext uri="{FF2B5EF4-FFF2-40B4-BE49-F238E27FC236}">
                          <a16:creationId xmlns:a16="http://schemas.microsoft.com/office/drawing/2014/main" id="{FA52900D-995B-1EBA-57C4-99D8F1B299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252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71" name="Rectangle 206">
                      <a:extLst>
                        <a:ext uri="{FF2B5EF4-FFF2-40B4-BE49-F238E27FC236}">
                          <a16:creationId xmlns:a16="http://schemas.microsoft.com/office/drawing/2014/main" id="{74D8E449-E271-BA7B-2900-873F7A0E1F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310"/>
                      <a:ext cx="40" cy="20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72" name="Rectangle 207">
                      <a:extLst>
                        <a:ext uri="{FF2B5EF4-FFF2-40B4-BE49-F238E27FC236}">
                          <a16:creationId xmlns:a16="http://schemas.microsoft.com/office/drawing/2014/main" id="{1EAD4DA9-4CC4-A033-D436-CB86087BAD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367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73" name="Rectangle 208">
                      <a:extLst>
                        <a:ext uri="{FF2B5EF4-FFF2-40B4-BE49-F238E27FC236}">
                          <a16:creationId xmlns:a16="http://schemas.microsoft.com/office/drawing/2014/main" id="{60BD56DF-639B-3A4D-0515-CFB3421A29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425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74" name="Rectangle 209">
                      <a:extLst>
                        <a:ext uri="{FF2B5EF4-FFF2-40B4-BE49-F238E27FC236}">
                          <a16:creationId xmlns:a16="http://schemas.microsoft.com/office/drawing/2014/main" id="{F1E4F746-4638-E6E7-7ECB-58DD796043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482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75" name="Rectangle 210">
                      <a:extLst>
                        <a:ext uri="{FF2B5EF4-FFF2-40B4-BE49-F238E27FC236}">
                          <a16:creationId xmlns:a16="http://schemas.microsoft.com/office/drawing/2014/main" id="{F25AD0DF-1979-CC13-C7C8-9A01B82094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540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76" name="Rectangle 211">
                      <a:extLst>
                        <a:ext uri="{FF2B5EF4-FFF2-40B4-BE49-F238E27FC236}">
                          <a16:creationId xmlns:a16="http://schemas.microsoft.com/office/drawing/2014/main" id="{26E47BB4-9574-84CD-EFB0-E7FF06F327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598"/>
                      <a:ext cx="40" cy="20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77" name="Rectangle 212">
                      <a:extLst>
                        <a:ext uri="{FF2B5EF4-FFF2-40B4-BE49-F238E27FC236}">
                          <a16:creationId xmlns:a16="http://schemas.microsoft.com/office/drawing/2014/main" id="{70F95F0A-36F1-06A3-EAF5-D92CF7A086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655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761" name="Group 213">
                    <a:extLst>
                      <a:ext uri="{FF2B5EF4-FFF2-40B4-BE49-F238E27FC236}">
                        <a16:creationId xmlns:a16="http://schemas.microsoft.com/office/drawing/2014/main" id="{E7029C34-45C1-2EDC-BE3D-6AFBFBDF10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12" y="1780"/>
                    <a:ext cx="40" cy="424"/>
                    <a:chOff x="3412" y="1780"/>
                    <a:chExt cx="40" cy="424"/>
                  </a:xfrm>
                </p:grpSpPr>
                <p:sp>
                  <p:nvSpPr>
                    <p:cNvPr id="762" name="Rectangle 214">
                      <a:extLst>
                        <a:ext uri="{FF2B5EF4-FFF2-40B4-BE49-F238E27FC236}">
                          <a16:creationId xmlns:a16="http://schemas.microsoft.com/office/drawing/2014/main" id="{92A85166-6251-A180-3DDF-FCBB662637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780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63" name="Rectangle 215">
                      <a:extLst>
                        <a:ext uri="{FF2B5EF4-FFF2-40B4-BE49-F238E27FC236}">
                          <a16:creationId xmlns:a16="http://schemas.microsoft.com/office/drawing/2014/main" id="{79DD13DE-9CD5-FC01-553B-6266636CC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838"/>
                      <a:ext cx="40" cy="20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64" name="Rectangle 216">
                      <a:extLst>
                        <a:ext uri="{FF2B5EF4-FFF2-40B4-BE49-F238E27FC236}">
                          <a16:creationId xmlns:a16="http://schemas.microsoft.com/office/drawing/2014/main" id="{9BC80282-D994-A24A-9067-B48077D6D8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895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65" name="Rectangle 217">
                      <a:extLst>
                        <a:ext uri="{FF2B5EF4-FFF2-40B4-BE49-F238E27FC236}">
                          <a16:creationId xmlns:a16="http://schemas.microsoft.com/office/drawing/2014/main" id="{43C0613C-A3A3-1416-630D-6722F8C141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1953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66" name="Rectangle 218">
                      <a:extLst>
                        <a:ext uri="{FF2B5EF4-FFF2-40B4-BE49-F238E27FC236}">
                          <a16:creationId xmlns:a16="http://schemas.microsoft.com/office/drawing/2014/main" id="{66CAE70A-BD03-4440-9582-C7E321A17F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2010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67" name="Rectangle 219">
                      <a:extLst>
                        <a:ext uri="{FF2B5EF4-FFF2-40B4-BE49-F238E27FC236}">
                          <a16:creationId xmlns:a16="http://schemas.microsoft.com/office/drawing/2014/main" id="{8CF8D7EF-7831-3778-985A-E366FF1395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2068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68" name="Rectangle 220">
                      <a:extLst>
                        <a:ext uri="{FF2B5EF4-FFF2-40B4-BE49-F238E27FC236}">
                          <a16:creationId xmlns:a16="http://schemas.microsoft.com/office/drawing/2014/main" id="{F486CD86-A77B-8D79-CB81-2B3C6EDB70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2126"/>
                      <a:ext cx="40" cy="20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69" name="Rectangle 221">
                      <a:extLst>
                        <a:ext uri="{FF2B5EF4-FFF2-40B4-BE49-F238E27FC236}">
                          <a16:creationId xmlns:a16="http://schemas.microsoft.com/office/drawing/2014/main" id="{EA559052-52D5-D287-93B7-CBFC31165B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2" y="2183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740" name="Group 222">
                  <a:extLst>
                    <a:ext uri="{FF2B5EF4-FFF2-40B4-BE49-F238E27FC236}">
                      <a16:creationId xmlns:a16="http://schemas.microsoft.com/office/drawing/2014/main" id="{55820931-5633-A2CC-AB17-6FA6DF2A8E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72" y="1252"/>
                  <a:ext cx="184" cy="952"/>
                  <a:chOff x="3172" y="1252"/>
                  <a:chExt cx="184" cy="952"/>
                </a:xfrm>
              </p:grpSpPr>
              <p:sp>
                <p:nvSpPr>
                  <p:cNvPr id="741" name="Rectangle 223">
                    <a:extLst>
                      <a:ext uri="{FF2B5EF4-FFF2-40B4-BE49-F238E27FC236}">
                        <a16:creationId xmlns:a16="http://schemas.microsoft.com/office/drawing/2014/main" id="{C68D3BCF-CE68-9057-03A8-BA57D4EF9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25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42" name="Rectangle 224">
                    <a:extLst>
                      <a:ext uri="{FF2B5EF4-FFF2-40B4-BE49-F238E27FC236}">
                        <a16:creationId xmlns:a16="http://schemas.microsoft.com/office/drawing/2014/main" id="{545C403B-A851-BD98-33D7-D84945313B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30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43" name="Rectangle 225">
                    <a:extLst>
                      <a:ext uri="{FF2B5EF4-FFF2-40B4-BE49-F238E27FC236}">
                        <a16:creationId xmlns:a16="http://schemas.microsoft.com/office/drawing/2014/main" id="{BA260C62-38D4-A803-A0A8-15BF507F1B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34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44" name="Rectangle 226">
                    <a:extLst>
                      <a:ext uri="{FF2B5EF4-FFF2-40B4-BE49-F238E27FC236}">
                        <a16:creationId xmlns:a16="http://schemas.microsoft.com/office/drawing/2014/main" id="{17B18CB4-D992-21CE-8654-998338E0D0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39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45" name="Rectangle 227">
                    <a:extLst>
                      <a:ext uri="{FF2B5EF4-FFF2-40B4-BE49-F238E27FC236}">
                        <a16:creationId xmlns:a16="http://schemas.microsoft.com/office/drawing/2014/main" id="{35AA4D6F-F6DB-D835-28A9-BC45AF6421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44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46" name="Rectangle 228">
                    <a:extLst>
                      <a:ext uri="{FF2B5EF4-FFF2-40B4-BE49-F238E27FC236}">
                        <a16:creationId xmlns:a16="http://schemas.microsoft.com/office/drawing/2014/main" id="{2007FEBD-C387-8577-AD7C-A628E8A48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49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47" name="Rectangle 229">
                    <a:extLst>
                      <a:ext uri="{FF2B5EF4-FFF2-40B4-BE49-F238E27FC236}">
                        <a16:creationId xmlns:a16="http://schemas.microsoft.com/office/drawing/2014/main" id="{EEB097C1-8760-D721-ADEC-E8030F35D9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54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48" name="Rectangle 230">
                    <a:extLst>
                      <a:ext uri="{FF2B5EF4-FFF2-40B4-BE49-F238E27FC236}">
                        <a16:creationId xmlns:a16="http://schemas.microsoft.com/office/drawing/2014/main" id="{6FA99C9E-07F7-3CE5-CABC-6145D687BC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58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49" name="Rectangle 231">
                    <a:extLst>
                      <a:ext uri="{FF2B5EF4-FFF2-40B4-BE49-F238E27FC236}">
                        <a16:creationId xmlns:a16="http://schemas.microsoft.com/office/drawing/2014/main" id="{029F3BEE-249F-67D1-A7BB-7DAD941672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63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0" name="Rectangle 232">
                    <a:extLst>
                      <a:ext uri="{FF2B5EF4-FFF2-40B4-BE49-F238E27FC236}">
                        <a16:creationId xmlns:a16="http://schemas.microsoft.com/office/drawing/2014/main" id="{34754C2D-23E0-5CAE-A7CB-26AE0C8CA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78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1" name="Rectangle 233">
                    <a:extLst>
                      <a:ext uri="{FF2B5EF4-FFF2-40B4-BE49-F238E27FC236}">
                        <a16:creationId xmlns:a16="http://schemas.microsoft.com/office/drawing/2014/main" id="{3A876EDD-C2DC-6F42-3431-A76D148F30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82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2" name="Rectangle 234">
                    <a:extLst>
                      <a:ext uri="{FF2B5EF4-FFF2-40B4-BE49-F238E27FC236}">
                        <a16:creationId xmlns:a16="http://schemas.microsoft.com/office/drawing/2014/main" id="{20C13CDD-5874-1D1C-3144-B1571B2684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87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3" name="Rectangle 235">
                    <a:extLst>
                      <a:ext uri="{FF2B5EF4-FFF2-40B4-BE49-F238E27FC236}">
                        <a16:creationId xmlns:a16="http://schemas.microsoft.com/office/drawing/2014/main" id="{CEAE44F1-4A21-72CD-32C5-54CF23D5EE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92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4" name="Rectangle 236">
                    <a:extLst>
                      <a:ext uri="{FF2B5EF4-FFF2-40B4-BE49-F238E27FC236}">
                        <a16:creationId xmlns:a16="http://schemas.microsoft.com/office/drawing/2014/main" id="{AA2DF7A4-88DD-B176-1D1A-A567E976B4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97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5" name="Rectangle 237">
                    <a:extLst>
                      <a:ext uri="{FF2B5EF4-FFF2-40B4-BE49-F238E27FC236}">
                        <a16:creationId xmlns:a16="http://schemas.microsoft.com/office/drawing/2014/main" id="{8CE60C10-3451-77E0-6916-EF031FA3A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202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6" name="Rectangle 238">
                    <a:extLst>
                      <a:ext uri="{FF2B5EF4-FFF2-40B4-BE49-F238E27FC236}">
                        <a16:creationId xmlns:a16="http://schemas.microsoft.com/office/drawing/2014/main" id="{5BFFE081-73B7-5834-6B3E-95B5600103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206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7" name="Rectangle 239">
                    <a:extLst>
                      <a:ext uri="{FF2B5EF4-FFF2-40B4-BE49-F238E27FC236}">
                        <a16:creationId xmlns:a16="http://schemas.microsoft.com/office/drawing/2014/main" id="{1B5B946B-1178-F8EF-7D9B-152598FA94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211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8" name="Rectangle 240">
                    <a:extLst>
                      <a:ext uri="{FF2B5EF4-FFF2-40B4-BE49-F238E27FC236}">
                        <a16:creationId xmlns:a16="http://schemas.microsoft.com/office/drawing/2014/main" id="{E2AE0102-7ACB-BDA3-E075-7C6936F72A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216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59" name="Rectangle 241">
                    <a:extLst>
                      <a:ext uri="{FF2B5EF4-FFF2-40B4-BE49-F238E27FC236}">
                        <a16:creationId xmlns:a16="http://schemas.microsoft.com/office/drawing/2014/main" id="{C2C8092A-0BD4-6D2E-B335-F23B73A866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172" y="1684"/>
                    <a:ext cx="184" cy="8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550" name="Group 242">
                <a:extLst>
                  <a:ext uri="{FF2B5EF4-FFF2-40B4-BE49-F238E27FC236}">
                    <a16:creationId xmlns:a16="http://schemas.microsoft.com/office/drawing/2014/main" id="{CA4ECBEE-F52C-5C91-B117-2742D771EF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92" y="1204"/>
                <a:ext cx="376" cy="1048"/>
                <a:chOff x="2692" y="1204"/>
                <a:chExt cx="376" cy="1048"/>
              </a:xfrm>
            </p:grpSpPr>
            <p:sp>
              <p:nvSpPr>
                <p:cNvPr id="698" name="Rectangle 243">
                  <a:extLst>
                    <a:ext uri="{FF2B5EF4-FFF2-40B4-BE49-F238E27FC236}">
                      <a16:creationId xmlns:a16="http://schemas.microsoft.com/office/drawing/2014/main" id="{53D64CA1-7CFC-C8B9-D711-19FFB97B7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92" y="1204"/>
                  <a:ext cx="376" cy="1048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699" name="Group 244">
                  <a:extLst>
                    <a:ext uri="{FF2B5EF4-FFF2-40B4-BE49-F238E27FC236}">
                      <a16:creationId xmlns:a16="http://schemas.microsoft.com/office/drawing/2014/main" id="{D3BE24AA-8757-0A2D-372C-46601FE9D6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80" y="1252"/>
                  <a:ext cx="40" cy="952"/>
                  <a:chOff x="2980" y="1252"/>
                  <a:chExt cx="40" cy="952"/>
                </a:xfrm>
              </p:grpSpPr>
              <p:grpSp>
                <p:nvGrpSpPr>
                  <p:cNvPr id="720" name="Group 245">
                    <a:extLst>
                      <a:ext uri="{FF2B5EF4-FFF2-40B4-BE49-F238E27FC236}">
                        <a16:creationId xmlns:a16="http://schemas.microsoft.com/office/drawing/2014/main" id="{87AB1AA5-EE4A-1AD6-5873-8ACE7D5BEE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80" y="1252"/>
                    <a:ext cx="40" cy="424"/>
                    <a:chOff x="2980" y="1252"/>
                    <a:chExt cx="40" cy="424"/>
                  </a:xfrm>
                </p:grpSpPr>
                <p:sp>
                  <p:nvSpPr>
                    <p:cNvPr id="730" name="Rectangle 246">
                      <a:extLst>
                        <a:ext uri="{FF2B5EF4-FFF2-40B4-BE49-F238E27FC236}">
                          <a16:creationId xmlns:a16="http://schemas.microsoft.com/office/drawing/2014/main" id="{93525CA0-D22E-5939-AB26-48AC2A4052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252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1" name="Rectangle 247">
                      <a:extLst>
                        <a:ext uri="{FF2B5EF4-FFF2-40B4-BE49-F238E27FC236}">
                          <a16:creationId xmlns:a16="http://schemas.microsoft.com/office/drawing/2014/main" id="{C0F2C055-897F-9D75-0354-53CE0321C1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310"/>
                      <a:ext cx="40" cy="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2" name="Rectangle 248">
                      <a:extLst>
                        <a:ext uri="{FF2B5EF4-FFF2-40B4-BE49-F238E27FC236}">
                          <a16:creationId xmlns:a16="http://schemas.microsoft.com/office/drawing/2014/main" id="{8E20E4E2-6210-1432-C98D-22D7FFB6C8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367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3" name="Rectangle 249">
                      <a:extLst>
                        <a:ext uri="{FF2B5EF4-FFF2-40B4-BE49-F238E27FC236}">
                          <a16:creationId xmlns:a16="http://schemas.microsoft.com/office/drawing/2014/main" id="{3956B005-94C4-E397-1841-682B254E8C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425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4" name="Rectangle 250">
                      <a:extLst>
                        <a:ext uri="{FF2B5EF4-FFF2-40B4-BE49-F238E27FC236}">
                          <a16:creationId xmlns:a16="http://schemas.microsoft.com/office/drawing/2014/main" id="{42BFEEF3-8D8E-A27C-D489-E5EF98DB9A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482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5" name="Rectangle 251">
                      <a:extLst>
                        <a:ext uri="{FF2B5EF4-FFF2-40B4-BE49-F238E27FC236}">
                          <a16:creationId xmlns:a16="http://schemas.microsoft.com/office/drawing/2014/main" id="{3250651E-FEC9-2881-7501-AE6D7C769B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540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6" name="Rectangle 252">
                      <a:extLst>
                        <a:ext uri="{FF2B5EF4-FFF2-40B4-BE49-F238E27FC236}">
                          <a16:creationId xmlns:a16="http://schemas.microsoft.com/office/drawing/2014/main" id="{A016C55E-032E-57CA-619E-4DA276EB11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598"/>
                      <a:ext cx="40" cy="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37" name="Rectangle 253">
                      <a:extLst>
                        <a:ext uri="{FF2B5EF4-FFF2-40B4-BE49-F238E27FC236}">
                          <a16:creationId xmlns:a16="http://schemas.microsoft.com/office/drawing/2014/main" id="{4D45EFD5-46CA-33A6-6B1F-C4114375DF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655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721" name="Group 254">
                    <a:extLst>
                      <a:ext uri="{FF2B5EF4-FFF2-40B4-BE49-F238E27FC236}">
                        <a16:creationId xmlns:a16="http://schemas.microsoft.com/office/drawing/2014/main" id="{9AA28176-C44C-DCD7-B5D1-A2BFA64FE3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80" y="1780"/>
                    <a:ext cx="40" cy="424"/>
                    <a:chOff x="2980" y="1780"/>
                    <a:chExt cx="40" cy="424"/>
                  </a:xfrm>
                </p:grpSpPr>
                <p:sp>
                  <p:nvSpPr>
                    <p:cNvPr id="722" name="Rectangle 255">
                      <a:extLst>
                        <a:ext uri="{FF2B5EF4-FFF2-40B4-BE49-F238E27FC236}">
                          <a16:creationId xmlns:a16="http://schemas.microsoft.com/office/drawing/2014/main" id="{CB00C363-4E32-93FA-9575-8994502243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780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23" name="Rectangle 256">
                      <a:extLst>
                        <a:ext uri="{FF2B5EF4-FFF2-40B4-BE49-F238E27FC236}">
                          <a16:creationId xmlns:a16="http://schemas.microsoft.com/office/drawing/2014/main" id="{9FD3C3D6-C3ED-F205-118F-5B9452217B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838"/>
                      <a:ext cx="40" cy="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24" name="Rectangle 257">
                      <a:extLst>
                        <a:ext uri="{FF2B5EF4-FFF2-40B4-BE49-F238E27FC236}">
                          <a16:creationId xmlns:a16="http://schemas.microsoft.com/office/drawing/2014/main" id="{566E5C6C-D48B-C229-89F9-766F24868F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895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25" name="Rectangle 258">
                      <a:extLst>
                        <a:ext uri="{FF2B5EF4-FFF2-40B4-BE49-F238E27FC236}">
                          <a16:creationId xmlns:a16="http://schemas.microsoft.com/office/drawing/2014/main" id="{8B86ADE9-7CC7-B9AB-BE21-190A076A40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1953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26" name="Rectangle 259">
                      <a:extLst>
                        <a:ext uri="{FF2B5EF4-FFF2-40B4-BE49-F238E27FC236}">
                          <a16:creationId xmlns:a16="http://schemas.microsoft.com/office/drawing/2014/main" id="{ADA721A0-79B1-4E34-A375-FD142D0E77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2010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27" name="Rectangle 260">
                      <a:extLst>
                        <a:ext uri="{FF2B5EF4-FFF2-40B4-BE49-F238E27FC236}">
                          <a16:creationId xmlns:a16="http://schemas.microsoft.com/office/drawing/2014/main" id="{FAA57AA9-3672-0A81-A8FD-1A0639C153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2068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28" name="Rectangle 261">
                      <a:extLst>
                        <a:ext uri="{FF2B5EF4-FFF2-40B4-BE49-F238E27FC236}">
                          <a16:creationId xmlns:a16="http://schemas.microsoft.com/office/drawing/2014/main" id="{5B7D3F99-3E19-5E66-5326-D2EC7161C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2126"/>
                      <a:ext cx="40" cy="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729" name="Rectangle 262">
                      <a:extLst>
                        <a:ext uri="{FF2B5EF4-FFF2-40B4-BE49-F238E27FC236}">
                          <a16:creationId xmlns:a16="http://schemas.microsoft.com/office/drawing/2014/main" id="{EE6653BF-BF40-B02D-6339-B35C6696E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0" y="2183"/>
                      <a:ext cx="40" cy="21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700" name="Group 263">
                  <a:extLst>
                    <a:ext uri="{FF2B5EF4-FFF2-40B4-BE49-F238E27FC236}">
                      <a16:creationId xmlns:a16="http://schemas.microsoft.com/office/drawing/2014/main" id="{2D943717-E782-7CBF-2117-EADC0C3E9B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40" y="1252"/>
                  <a:ext cx="184" cy="952"/>
                  <a:chOff x="2740" y="1252"/>
                  <a:chExt cx="184" cy="952"/>
                </a:xfrm>
              </p:grpSpPr>
              <p:sp>
                <p:nvSpPr>
                  <p:cNvPr id="701" name="Rectangle 264">
                    <a:extLst>
                      <a:ext uri="{FF2B5EF4-FFF2-40B4-BE49-F238E27FC236}">
                        <a16:creationId xmlns:a16="http://schemas.microsoft.com/office/drawing/2014/main" id="{A6046189-E256-4F34-E71F-DE3188EA6D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25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02" name="Rectangle 265">
                    <a:extLst>
                      <a:ext uri="{FF2B5EF4-FFF2-40B4-BE49-F238E27FC236}">
                        <a16:creationId xmlns:a16="http://schemas.microsoft.com/office/drawing/2014/main" id="{B5BAFACD-4F32-6675-6E3D-1F9B18FE24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30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03" name="Rectangle 266">
                    <a:extLst>
                      <a:ext uri="{FF2B5EF4-FFF2-40B4-BE49-F238E27FC236}">
                        <a16:creationId xmlns:a16="http://schemas.microsoft.com/office/drawing/2014/main" id="{257689C2-DDC4-7F25-1641-E92E2B75D7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34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04" name="Rectangle 267">
                    <a:extLst>
                      <a:ext uri="{FF2B5EF4-FFF2-40B4-BE49-F238E27FC236}">
                        <a16:creationId xmlns:a16="http://schemas.microsoft.com/office/drawing/2014/main" id="{9FB6F645-F047-3EB3-A5E3-BE37D29F5D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39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05" name="Rectangle 268">
                    <a:extLst>
                      <a:ext uri="{FF2B5EF4-FFF2-40B4-BE49-F238E27FC236}">
                        <a16:creationId xmlns:a16="http://schemas.microsoft.com/office/drawing/2014/main" id="{EDE204F3-F956-1A28-159A-A88804AB59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44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06" name="Rectangle 269">
                    <a:extLst>
                      <a:ext uri="{FF2B5EF4-FFF2-40B4-BE49-F238E27FC236}">
                        <a16:creationId xmlns:a16="http://schemas.microsoft.com/office/drawing/2014/main" id="{7D6AAE53-32BD-615C-9B1E-6CA3F96892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49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07" name="Rectangle 270">
                    <a:extLst>
                      <a:ext uri="{FF2B5EF4-FFF2-40B4-BE49-F238E27FC236}">
                        <a16:creationId xmlns:a16="http://schemas.microsoft.com/office/drawing/2014/main" id="{251F2845-511A-49AE-5DF1-9CDE5069F1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54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08" name="Rectangle 271">
                    <a:extLst>
                      <a:ext uri="{FF2B5EF4-FFF2-40B4-BE49-F238E27FC236}">
                        <a16:creationId xmlns:a16="http://schemas.microsoft.com/office/drawing/2014/main" id="{3E35EC1E-1753-CA7A-C6D0-D0A522196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58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09" name="Rectangle 272">
                    <a:extLst>
                      <a:ext uri="{FF2B5EF4-FFF2-40B4-BE49-F238E27FC236}">
                        <a16:creationId xmlns:a16="http://schemas.microsoft.com/office/drawing/2014/main" id="{1D16D02C-9CAA-C5B0-0EFC-575DD49DDE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63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0" name="Rectangle 273">
                    <a:extLst>
                      <a:ext uri="{FF2B5EF4-FFF2-40B4-BE49-F238E27FC236}">
                        <a16:creationId xmlns:a16="http://schemas.microsoft.com/office/drawing/2014/main" id="{7FDAB4A6-0CAE-C4AA-0A48-4D9EC6D53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78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1" name="Rectangle 274">
                    <a:extLst>
                      <a:ext uri="{FF2B5EF4-FFF2-40B4-BE49-F238E27FC236}">
                        <a16:creationId xmlns:a16="http://schemas.microsoft.com/office/drawing/2014/main" id="{2A1AD90B-A362-C6D3-7D24-4FF1618411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82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2" name="Rectangle 275">
                    <a:extLst>
                      <a:ext uri="{FF2B5EF4-FFF2-40B4-BE49-F238E27FC236}">
                        <a16:creationId xmlns:a16="http://schemas.microsoft.com/office/drawing/2014/main" id="{D69FF4A3-72D5-A72D-6252-658CAF2B3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87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3" name="Rectangle 276">
                    <a:extLst>
                      <a:ext uri="{FF2B5EF4-FFF2-40B4-BE49-F238E27FC236}">
                        <a16:creationId xmlns:a16="http://schemas.microsoft.com/office/drawing/2014/main" id="{40B9891E-ED5A-6AF8-BBD8-B80BC41D26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92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4" name="Rectangle 277">
                    <a:extLst>
                      <a:ext uri="{FF2B5EF4-FFF2-40B4-BE49-F238E27FC236}">
                        <a16:creationId xmlns:a16="http://schemas.microsoft.com/office/drawing/2014/main" id="{42151124-A73C-50A4-CCF5-91D22E4E2E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97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5" name="Rectangle 278">
                    <a:extLst>
                      <a:ext uri="{FF2B5EF4-FFF2-40B4-BE49-F238E27FC236}">
                        <a16:creationId xmlns:a16="http://schemas.microsoft.com/office/drawing/2014/main" id="{89272BB5-D47D-F5B8-360A-FC8021A9B9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202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6" name="Rectangle 279">
                    <a:extLst>
                      <a:ext uri="{FF2B5EF4-FFF2-40B4-BE49-F238E27FC236}">
                        <a16:creationId xmlns:a16="http://schemas.microsoft.com/office/drawing/2014/main" id="{23616E0E-5110-D643-6F17-A72115AFD6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206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7" name="Rectangle 280">
                    <a:extLst>
                      <a:ext uri="{FF2B5EF4-FFF2-40B4-BE49-F238E27FC236}">
                        <a16:creationId xmlns:a16="http://schemas.microsoft.com/office/drawing/2014/main" id="{62AC6743-5597-2CA2-808C-F495F65C6A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211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8" name="Rectangle 281">
                    <a:extLst>
                      <a:ext uri="{FF2B5EF4-FFF2-40B4-BE49-F238E27FC236}">
                        <a16:creationId xmlns:a16="http://schemas.microsoft.com/office/drawing/2014/main" id="{8CBD3573-81BC-45C3-E10D-306F5DD5B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216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719" name="Rectangle 282">
                    <a:extLst>
                      <a:ext uri="{FF2B5EF4-FFF2-40B4-BE49-F238E27FC236}">
                        <a16:creationId xmlns:a16="http://schemas.microsoft.com/office/drawing/2014/main" id="{BC8536AA-FD6B-1E53-1F57-2ABF6AFEE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0" y="1684"/>
                    <a:ext cx="184" cy="8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551" name="Group 283">
                <a:extLst>
                  <a:ext uri="{FF2B5EF4-FFF2-40B4-BE49-F238E27FC236}">
                    <a16:creationId xmlns:a16="http://schemas.microsoft.com/office/drawing/2014/main" id="{C69D1B1E-DD26-173A-418F-ED27EDC975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6" y="1204"/>
                <a:ext cx="376" cy="1048"/>
                <a:chOff x="3556" y="1204"/>
                <a:chExt cx="376" cy="1048"/>
              </a:xfrm>
            </p:grpSpPr>
            <p:sp>
              <p:nvSpPr>
                <p:cNvPr id="658" name="Rectangle 284">
                  <a:extLst>
                    <a:ext uri="{FF2B5EF4-FFF2-40B4-BE49-F238E27FC236}">
                      <a16:creationId xmlns:a16="http://schemas.microsoft.com/office/drawing/2014/main" id="{6D2C5424-3E5C-B0DC-136E-774DFB6D59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6" y="1204"/>
                  <a:ext cx="376" cy="1048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659" name="Group 285">
                  <a:extLst>
                    <a:ext uri="{FF2B5EF4-FFF2-40B4-BE49-F238E27FC236}">
                      <a16:creationId xmlns:a16="http://schemas.microsoft.com/office/drawing/2014/main" id="{550CC1C2-36B1-DE16-93C8-D1B86457E4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4" y="1252"/>
                  <a:ext cx="40" cy="952"/>
                  <a:chOff x="3844" y="1252"/>
                  <a:chExt cx="40" cy="952"/>
                </a:xfrm>
              </p:grpSpPr>
              <p:grpSp>
                <p:nvGrpSpPr>
                  <p:cNvPr id="680" name="Group 286">
                    <a:extLst>
                      <a:ext uri="{FF2B5EF4-FFF2-40B4-BE49-F238E27FC236}">
                        <a16:creationId xmlns:a16="http://schemas.microsoft.com/office/drawing/2014/main" id="{9C2A7B1E-ADE4-01AF-1FC6-A28ED46B34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844" y="1252"/>
                    <a:ext cx="40" cy="424"/>
                    <a:chOff x="3844" y="1252"/>
                    <a:chExt cx="40" cy="424"/>
                  </a:xfrm>
                </p:grpSpPr>
                <p:sp>
                  <p:nvSpPr>
                    <p:cNvPr id="690" name="Rectangle 287">
                      <a:extLst>
                        <a:ext uri="{FF2B5EF4-FFF2-40B4-BE49-F238E27FC236}">
                          <a16:creationId xmlns:a16="http://schemas.microsoft.com/office/drawing/2014/main" id="{ED90D32D-45C1-F1EC-5FB8-679538F02B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252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1" name="Rectangle 288">
                      <a:extLst>
                        <a:ext uri="{FF2B5EF4-FFF2-40B4-BE49-F238E27FC236}">
                          <a16:creationId xmlns:a16="http://schemas.microsoft.com/office/drawing/2014/main" id="{9FB9B9C0-07F0-1772-BC29-314930701F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310"/>
                      <a:ext cx="40" cy="20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2" name="Rectangle 289">
                      <a:extLst>
                        <a:ext uri="{FF2B5EF4-FFF2-40B4-BE49-F238E27FC236}">
                          <a16:creationId xmlns:a16="http://schemas.microsoft.com/office/drawing/2014/main" id="{FA828EF9-32F5-F510-2C98-341522A329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367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3" name="Rectangle 290">
                      <a:extLst>
                        <a:ext uri="{FF2B5EF4-FFF2-40B4-BE49-F238E27FC236}">
                          <a16:creationId xmlns:a16="http://schemas.microsoft.com/office/drawing/2014/main" id="{06988B54-EC88-1828-2CF6-A4A17C1AFA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425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4" name="Rectangle 291">
                      <a:extLst>
                        <a:ext uri="{FF2B5EF4-FFF2-40B4-BE49-F238E27FC236}">
                          <a16:creationId xmlns:a16="http://schemas.microsoft.com/office/drawing/2014/main" id="{32534139-1F07-86CB-E526-5F4C740D9E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482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5" name="Rectangle 292">
                      <a:extLst>
                        <a:ext uri="{FF2B5EF4-FFF2-40B4-BE49-F238E27FC236}">
                          <a16:creationId xmlns:a16="http://schemas.microsoft.com/office/drawing/2014/main" id="{8AD69AE7-4D8C-D359-B747-F5EB3D82CA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540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6" name="Rectangle 293">
                      <a:extLst>
                        <a:ext uri="{FF2B5EF4-FFF2-40B4-BE49-F238E27FC236}">
                          <a16:creationId xmlns:a16="http://schemas.microsoft.com/office/drawing/2014/main" id="{32D839F3-D697-2033-3D71-E74A51B9D3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598"/>
                      <a:ext cx="40" cy="20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97" name="Rectangle 294">
                      <a:extLst>
                        <a:ext uri="{FF2B5EF4-FFF2-40B4-BE49-F238E27FC236}">
                          <a16:creationId xmlns:a16="http://schemas.microsoft.com/office/drawing/2014/main" id="{808F86DA-971D-8E4B-A072-0B787D1C43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655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681" name="Group 295">
                    <a:extLst>
                      <a:ext uri="{FF2B5EF4-FFF2-40B4-BE49-F238E27FC236}">
                        <a16:creationId xmlns:a16="http://schemas.microsoft.com/office/drawing/2014/main" id="{CC6F35B0-5A6D-4496-8346-3BD2A53892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844" y="1780"/>
                    <a:ext cx="40" cy="424"/>
                    <a:chOff x="3844" y="1780"/>
                    <a:chExt cx="40" cy="424"/>
                  </a:xfrm>
                </p:grpSpPr>
                <p:sp>
                  <p:nvSpPr>
                    <p:cNvPr id="682" name="Rectangle 296">
                      <a:extLst>
                        <a:ext uri="{FF2B5EF4-FFF2-40B4-BE49-F238E27FC236}">
                          <a16:creationId xmlns:a16="http://schemas.microsoft.com/office/drawing/2014/main" id="{FF33C607-F2A5-0CFD-BA79-0DAC012278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780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83" name="Rectangle 297">
                      <a:extLst>
                        <a:ext uri="{FF2B5EF4-FFF2-40B4-BE49-F238E27FC236}">
                          <a16:creationId xmlns:a16="http://schemas.microsoft.com/office/drawing/2014/main" id="{578176D7-4B7E-E671-0E1C-BC4FBFEC42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838"/>
                      <a:ext cx="40" cy="20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84" name="Rectangle 298">
                      <a:extLst>
                        <a:ext uri="{FF2B5EF4-FFF2-40B4-BE49-F238E27FC236}">
                          <a16:creationId xmlns:a16="http://schemas.microsoft.com/office/drawing/2014/main" id="{5A9A13B2-1809-B7EA-447C-77246FC2BE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895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85" name="Rectangle 299">
                      <a:extLst>
                        <a:ext uri="{FF2B5EF4-FFF2-40B4-BE49-F238E27FC236}">
                          <a16:creationId xmlns:a16="http://schemas.microsoft.com/office/drawing/2014/main" id="{2DADFA7C-D781-A265-DFEE-C2F8E6821F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1953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86" name="Rectangle 300">
                      <a:extLst>
                        <a:ext uri="{FF2B5EF4-FFF2-40B4-BE49-F238E27FC236}">
                          <a16:creationId xmlns:a16="http://schemas.microsoft.com/office/drawing/2014/main" id="{7C6CF384-5E8A-0C40-903F-CA2043435C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2010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87" name="Rectangle 301">
                      <a:extLst>
                        <a:ext uri="{FF2B5EF4-FFF2-40B4-BE49-F238E27FC236}">
                          <a16:creationId xmlns:a16="http://schemas.microsoft.com/office/drawing/2014/main" id="{9E29CB4A-3C1E-51A7-FD42-648D15FCF8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2068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88" name="Rectangle 302">
                      <a:extLst>
                        <a:ext uri="{FF2B5EF4-FFF2-40B4-BE49-F238E27FC236}">
                          <a16:creationId xmlns:a16="http://schemas.microsoft.com/office/drawing/2014/main" id="{BB681C5D-77DA-A86E-1E7D-FA324CACF8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2126"/>
                      <a:ext cx="40" cy="20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689" name="Rectangle 303">
                      <a:extLst>
                        <a:ext uri="{FF2B5EF4-FFF2-40B4-BE49-F238E27FC236}">
                          <a16:creationId xmlns:a16="http://schemas.microsoft.com/office/drawing/2014/main" id="{5C5EDBF2-2797-814B-F38F-5E12AFD6FF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44" y="2183"/>
                      <a:ext cx="40" cy="21"/>
                    </a:xfrm>
                    <a:prstGeom prst="rect">
                      <a:avLst/>
                    </a:prstGeom>
                    <a:solidFill>
                      <a:srgbClr val="91919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660" name="Group 304">
                  <a:extLst>
                    <a:ext uri="{FF2B5EF4-FFF2-40B4-BE49-F238E27FC236}">
                      <a16:creationId xmlns:a16="http://schemas.microsoft.com/office/drawing/2014/main" id="{4B87EB4F-1E91-B58E-8FB7-D06C17B336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04" y="1252"/>
                  <a:ext cx="184" cy="952"/>
                  <a:chOff x="3604" y="1252"/>
                  <a:chExt cx="184" cy="952"/>
                </a:xfrm>
              </p:grpSpPr>
              <p:sp>
                <p:nvSpPr>
                  <p:cNvPr id="661" name="Rectangle 305">
                    <a:extLst>
                      <a:ext uri="{FF2B5EF4-FFF2-40B4-BE49-F238E27FC236}">
                        <a16:creationId xmlns:a16="http://schemas.microsoft.com/office/drawing/2014/main" id="{6454E178-668A-73FA-3905-F186C6E7F6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25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62" name="Rectangle 306">
                    <a:extLst>
                      <a:ext uri="{FF2B5EF4-FFF2-40B4-BE49-F238E27FC236}">
                        <a16:creationId xmlns:a16="http://schemas.microsoft.com/office/drawing/2014/main" id="{E992F688-89D6-3E9A-96B4-F3C671A08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30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63" name="Rectangle 307">
                    <a:extLst>
                      <a:ext uri="{FF2B5EF4-FFF2-40B4-BE49-F238E27FC236}">
                        <a16:creationId xmlns:a16="http://schemas.microsoft.com/office/drawing/2014/main" id="{92DFFFEF-BD91-22C3-9FB0-E6E6B82F03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34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64" name="Rectangle 308">
                    <a:extLst>
                      <a:ext uri="{FF2B5EF4-FFF2-40B4-BE49-F238E27FC236}">
                        <a16:creationId xmlns:a16="http://schemas.microsoft.com/office/drawing/2014/main" id="{A87BED80-DFD3-D589-EB86-7060993B35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39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65" name="Rectangle 309">
                    <a:extLst>
                      <a:ext uri="{FF2B5EF4-FFF2-40B4-BE49-F238E27FC236}">
                        <a16:creationId xmlns:a16="http://schemas.microsoft.com/office/drawing/2014/main" id="{A4BB14C2-9DC3-6216-E8A9-5B9F10769D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44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66" name="Rectangle 310">
                    <a:extLst>
                      <a:ext uri="{FF2B5EF4-FFF2-40B4-BE49-F238E27FC236}">
                        <a16:creationId xmlns:a16="http://schemas.microsoft.com/office/drawing/2014/main" id="{10CE473F-696E-60C0-2580-8B04749D3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49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67" name="Rectangle 311">
                    <a:extLst>
                      <a:ext uri="{FF2B5EF4-FFF2-40B4-BE49-F238E27FC236}">
                        <a16:creationId xmlns:a16="http://schemas.microsoft.com/office/drawing/2014/main" id="{65FCFC62-8A54-AF4B-949B-AFAAB67A66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54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68" name="Rectangle 312">
                    <a:extLst>
                      <a:ext uri="{FF2B5EF4-FFF2-40B4-BE49-F238E27FC236}">
                        <a16:creationId xmlns:a16="http://schemas.microsoft.com/office/drawing/2014/main" id="{8EDCE8E3-078A-AB3F-78F9-5587A80094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58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69" name="Rectangle 313">
                    <a:extLst>
                      <a:ext uri="{FF2B5EF4-FFF2-40B4-BE49-F238E27FC236}">
                        <a16:creationId xmlns:a16="http://schemas.microsoft.com/office/drawing/2014/main" id="{A9AF37DC-02F1-FE55-8385-68F577203B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63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0" name="Rectangle 314">
                    <a:extLst>
                      <a:ext uri="{FF2B5EF4-FFF2-40B4-BE49-F238E27FC236}">
                        <a16:creationId xmlns:a16="http://schemas.microsoft.com/office/drawing/2014/main" id="{2407974D-F47D-5907-1AE2-D43410001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78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1" name="Rectangle 315">
                    <a:extLst>
                      <a:ext uri="{FF2B5EF4-FFF2-40B4-BE49-F238E27FC236}">
                        <a16:creationId xmlns:a16="http://schemas.microsoft.com/office/drawing/2014/main" id="{D3F78FBA-E184-B025-DA55-1EC45E3B6F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82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2" name="Rectangle 316">
                    <a:extLst>
                      <a:ext uri="{FF2B5EF4-FFF2-40B4-BE49-F238E27FC236}">
                        <a16:creationId xmlns:a16="http://schemas.microsoft.com/office/drawing/2014/main" id="{D5053721-F443-0298-86DD-CB4726236D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87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3" name="Rectangle 317">
                    <a:extLst>
                      <a:ext uri="{FF2B5EF4-FFF2-40B4-BE49-F238E27FC236}">
                        <a16:creationId xmlns:a16="http://schemas.microsoft.com/office/drawing/2014/main" id="{B7639B4B-435C-9107-7490-225869AEB7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92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4" name="Rectangle 318">
                    <a:extLst>
                      <a:ext uri="{FF2B5EF4-FFF2-40B4-BE49-F238E27FC236}">
                        <a16:creationId xmlns:a16="http://schemas.microsoft.com/office/drawing/2014/main" id="{55CD195B-CB19-2DD0-0F0B-7431CB5C41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972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5" name="Rectangle 319">
                    <a:extLst>
                      <a:ext uri="{FF2B5EF4-FFF2-40B4-BE49-F238E27FC236}">
                        <a16:creationId xmlns:a16="http://schemas.microsoft.com/office/drawing/2014/main" id="{12795FE1-2953-F4C7-0529-3B375A02E7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2020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6" name="Rectangle 320">
                    <a:extLst>
                      <a:ext uri="{FF2B5EF4-FFF2-40B4-BE49-F238E27FC236}">
                        <a16:creationId xmlns:a16="http://schemas.microsoft.com/office/drawing/2014/main" id="{6C5BCC72-574A-F144-0D8F-486542FD6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2068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7" name="Rectangle 321">
                    <a:extLst>
                      <a:ext uri="{FF2B5EF4-FFF2-40B4-BE49-F238E27FC236}">
                        <a16:creationId xmlns:a16="http://schemas.microsoft.com/office/drawing/2014/main" id="{5BAADA13-BF0C-8A4E-A9F2-BC92F9628C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2116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8" name="Rectangle 322">
                    <a:extLst>
                      <a:ext uri="{FF2B5EF4-FFF2-40B4-BE49-F238E27FC236}">
                        <a16:creationId xmlns:a16="http://schemas.microsoft.com/office/drawing/2014/main" id="{70D146F4-8474-0C29-CC1A-FB9CFED70E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2164"/>
                    <a:ext cx="184" cy="4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79" name="Rectangle 323">
                    <a:extLst>
                      <a:ext uri="{FF2B5EF4-FFF2-40B4-BE49-F238E27FC236}">
                        <a16:creationId xmlns:a16="http://schemas.microsoft.com/office/drawing/2014/main" id="{44655FF0-6596-EC69-D07A-E40BFE21B3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4" y="1684"/>
                    <a:ext cx="184" cy="8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52" name="Rectangle 324">
                <a:extLst>
                  <a:ext uri="{FF2B5EF4-FFF2-40B4-BE49-F238E27FC236}">
                    <a16:creationId xmlns:a16="http://schemas.microsoft.com/office/drawing/2014/main" id="{A9B5D6E6-C07F-CCF5-4039-72DF5BB5C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2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553" name="Group 325">
                <a:extLst>
                  <a:ext uri="{FF2B5EF4-FFF2-40B4-BE49-F238E27FC236}">
                    <a16:creationId xmlns:a16="http://schemas.microsoft.com/office/drawing/2014/main" id="{23DF3345-4B09-C4AF-B467-663A5904C4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60" y="1252"/>
                <a:ext cx="40" cy="952"/>
                <a:chOff x="4660" y="1252"/>
                <a:chExt cx="40" cy="952"/>
              </a:xfrm>
            </p:grpSpPr>
            <p:grpSp>
              <p:nvGrpSpPr>
                <p:cNvPr id="640" name="Group 326">
                  <a:extLst>
                    <a:ext uri="{FF2B5EF4-FFF2-40B4-BE49-F238E27FC236}">
                      <a16:creationId xmlns:a16="http://schemas.microsoft.com/office/drawing/2014/main" id="{5771B284-ED69-CE64-1C6F-44F57DC844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60" y="1252"/>
                  <a:ext cx="40" cy="424"/>
                  <a:chOff x="4660" y="1252"/>
                  <a:chExt cx="40" cy="424"/>
                </a:xfrm>
              </p:grpSpPr>
              <p:sp>
                <p:nvSpPr>
                  <p:cNvPr id="650" name="Rectangle 327">
                    <a:extLst>
                      <a:ext uri="{FF2B5EF4-FFF2-40B4-BE49-F238E27FC236}">
                        <a16:creationId xmlns:a16="http://schemas.microsoft.com/office/drawing/2014/main" id="{2C527D31-FEE3-4D48-8709-3EAB7FA7C7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252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51" name="Rectangle 328">
                    <a:extLst>
                      <a:ext uri="{FF2B5EF4-FFF2-40B4-BE49-F238E27FC236}">
                        <a16:creationId xmlns:a16="http://schemas.microsoft.com/office/drawing/2014/main" id="{69B6038F-1427-7CF8-7FFC-D4EABA21D7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310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52" name="Rectangle 329">
                    <a:extLst>
                      <a:ext uri="{FF2B5EF4-FFF2-40B4-BE49-F238E27FC236}">
                        <a16:creationId xmlns:a16="http://schemas.microsoft.com/office/drawing/2014/main" id="{6B7575B6-FCDE-6E33-C163-12FA82AE8B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367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53" name="Rectangle 330">
                    <a:extLst>
                      <a:ext uri="{FF2B5EF4-FFF2-40B4-BE49-F238E27FC236}">
                        <a16:creationId xmlns:a16="http://schemas.microsoft.com/office/drawing/2014/main" id="{7015ED1D-E2FC-F217-146F-3453D7CEA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42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54" name="Rectangle 331">
                    <a:extLst>
                      <a:ext uri="{FF2B5EF4-FFF2-40B4-BE49-F238E27FC236}">
                        <a16:creationId xmlns:a16="http://schemas.microsoft.com/office/drawing/2014/main" id="{750D3C21-6553-F3DD-6BCB-033EAAC75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482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55" name="Rectangle 332">
                    <a:extLst>
                      <a:ext uri="{FF2B5EF4-FFF2-40B4-BE49-F238E27FC236}">
                        <a16:creationId xmlns:a16="http://schemas.microsoft.com/office/drawing/2014/main" id="{FEC8EAF4-B7B0-4494-3CE8-74DAD557D0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54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56" name="Rectangle 333">
                    <a:extLst>
                      <a:ext uri="{FF2B5EF4-FFF2-40B4-BE49-F238E27FC236}">
                        <a16:creationId xmlns:a16="http://schemas.microsoft.com/office/drawing/2014/main" id="{82E72467-66CB-1344-06EA-082362F095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598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57" name="Rectangle 334">
                    <a:extLst>
                      <a:ext uri="{FF2B5EF4-FFF2-40B4-BE49-F238E27FC236}">
                        <a16:creationId xmlns:a16="http://schemas.microsoft.com/office/drawing/2014/main" id="{3E505C58-74FA-A4D5-89C5-7A98EAAB1B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65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41" name="Group 335">
                  <a:extLst>
                    <a:ext uri="{FF2B5EF4-FFF2-40B4-BE49-F238E27FC236}">
                      <a16:creationId xmlns:a16="http://schemas.microsoft.com/office/drawing/2014/main" id="{766DC3F7-85AA-3BC8-6972-07E2F3CC59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60" y="1780"/>
                  <a:ext cx="40" cy="424"/>
                  <a:chOff x="4660" y="1780"/>
                  <a:chExt cx="40" cy="424"/>
                </a:xfrm>
              </p:grpSpPr>
              <p:sp>
                <p:nvSpPr>
                  <p:cNvPr id="642" name="Rectangle 336">
                    <a:extLst>
                      <a:ext uri="{FF2B5EF4-FFF2-40B4-BE49-F238E27FC236}">
                        <a16:creationId xmlns:a16="http://schemas.microsoft.com/office/drawing/2014/main" id="{43D7461E-B961-E718-F59B-EF5875DAF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78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43" name="Rectangle 337">
                    <a:extLst>
                      <a:ext uri="{FF2B5EF4-FFF2-40B4-BE49-F238E27FC236}">
                        <a16:creationId xmlns:a16="http://schemas.microsoft.com/office/drawing/2014/main" id="{E1049E2D-ED04-8C59-45A7-54B2B096B7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838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44" name="Rectangle 338">
                    <a:extLst>
                      <a:ext uri="{FF2B5EF4-FFF2-40B4-BE49-F238E27FC236}">
                        <a16:creationId xmlns:a16="http://schemas.microsoft.com/office/drawing/2014/main" id="{6703273A-1BA9-985B-8817-375CEF33A2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89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45" name="Rectangle 339">
                    <a:extLst>
                      <a:ext uri="{FF2B5EF4-FFF2-40B4-BE49-F238E27FC236}">
                        <a16:creationId xmlns:a16="http://schemas.microsoft.com/office/drawing/2014/main" id="{B054C507-4091-EC60-BB82-CC75F931E2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1953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46" name="Rectangle 340">
                    <a:extLst>
                      <a:ext uri="{FF2B5EF4-FFF2-40B4-BE49-F238E27FC236}">
                        <a16:creationId xmlns:a16="http://schemas.microsoft.com/office/drawing/2014/main" id="{C4C9C62D-276F-8E69-108D-35E8D125C6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201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47" name="Rectangle 341">
                    <a:extLst>
                      <a:ext uri="{FF2B5EF4-FFF2-40B4-BE49-F238E27FC236}">
                        <a16:creationId xmlns:a16="http://schemas.microsoft.com/office/drawing/2014/main" id="{9363616E-0F6A-4AB7-15F3-3960634BD1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2068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48" name="Rectangle 342">
                    <a:extLst>
                      <a:ext uri="{FF2B5EF4-FFF2-40B4-BE49-F238E27FC236}">
                        <a16:creationId xmlns:a16="http://schemas.microsoft.com/office/drawing/2014/main" id="{A2248A28-349D-3AFD-F715-237D2DC38E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2126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49" name="Rectangle 343">
                    <a:extLst>
                      <a:ext uri="{FF2B5EF4-FFF2-40B4-BE49-F238E27FC236}">
                        <a16:creationId xmlns:a16="http://schemas.microsoft.com/office/drawing/2014/main" id="{3C3BE26B-2991-CEA4-A65C-731A8F8811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0" y="2183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54" name="Freeform 344">
                <a:extLst>
                  <a:ext uri="{FF2B5EF4-FFF2-40B4-BE49-F238E27FC236}">
                    <a16:creationId xmlns:a16="http://schemas.microsoft.com/office/drawing/2014/main" id="{15718ED9-AF87-A05B-CB58-EFFAF855F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555" name="Group 345">
                <a:extLst>
                  <a:ext uri="{FF2B5EF4-FFF2-40B4-BE49-F238E27FC236}">
                    <a16:creationId xmlns:a16="http://schemas.microsoft.com/office/drawing/2014/main" id="{86EB7134-ED2F-7510-1626-16AEEB5166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20" y="1252"/>
                <a:ext cx="184" cy="952"/>
                <a:chOff x="4420" y="1252"/>
                <a:chExt cx="184" cy="952"/>
              </a:xfrm>
            </p:grpSpPr>
            <p:sp>
              <p:nvSpPr>
                <p:cNvPr id="621" name="Rectangle 346">
                  <a:extLst>
                    <a:ext uri="{FF2B5EF4-FFF2-40B4-BE49-F238E27FC236}">
                      <a16:creationId xmlns:a16="http://schemas.microsoft.com/office/drawing/2014/main" id="{E8706D37-4567-0333-05EC-A6BA9BAD38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25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2" name="Rectangle 347">
                  <a:extLst>
                    <a:ext uri="{FF2B5EF4-FFF2-40B4-BE49-F238E27FC236}">
                      <a16:creationId xmlns:a16="http://schemas.microsoft.com/office/drawing/2014/main" id="{D1B8EB1F-271F-4BD7-9541-DC79793DF5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30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3" name="Rectangle 348">
                  <a:extLst>
                    <a:ext uri="{FF2B5EF4-FFF2-40B4-BE49-F238E27FC236}">
                      <a16:creationId xmlns:a16="http://schemas.microsoft.com/office/drawing/2014/main" id="{9A087ABC-BEC8-F346-BF6C-89C863EF4A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34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4" name="Rectangle 349">
                  <a:extLst>
                    <a:ext uri="{FF2B5EF4-FFF2-40B4-BE49-F238E27FC236}">
                      <a16:creationId xmlns:a16="http://schemas.microsoft.com/office/drawing/2014/main" id="{1D307AA6-D078-3868-4BCC-72F7FDE158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39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5" name="Rectangle 350">
                  <a:extLst>
                    <a:ext uri="{FF2B5EF4-FFF2-40B4-BE49-F238E27FC236}">
                      <a16:creationId xmlns:a16="http://schemas.microsoft.com/office/drawing/2014/main" id="{6285E622-3A2A-2D95-60F6-0E1C6F19B2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44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6" name="Rectangle 351">
                  <a:extLst>
                    <a:ext uri="{FF2B5EF4-FFF2-40B4-BE49-F238E27FC236}">
                      <a16:creationId xmlns:a16="http://schemas.microsoft.com/office/drawing/2014/main" id="{AD7F29A4-2761-CEA6-2501-8200FDA4DE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49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7" name="Rectangle 352">
                  <a:extLst>
                    <a:ext uri="{FF2B5EF4-FFF2-40B4-BE49-F238E27FC236}">
                      <a16:creationId xmlns:a16="http://schemas.microsoft.com/office/drawing/2014/main" id="{B0D93C87-B5F1-2481-747B-5B52D3B9F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54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8" name="Rectangle 353">
                  <a:extLst>
                    <a:ext uri="{FF2B5EF4-FFF2-40B4-BE49-F238E27FC236}">
                      <a16:creationId xmlns:a16="http://schemas.microsoft.com/office/drawing/2014/main" id="{587D4356-4653-22A1-C07C-021B405C19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58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29" name="Rectangle 354">
                  <a:extLst>
                    <a:ext uri="{FF2B5EF4-FFF2-40B4-BE49-F238E27FC236}">
                      <a16:creationId xmlns:a16="http://schemas.microsoft.com/office/drawing/2014/main" id="{9362A50F-626E-4FB7-EB6E-2D5B0A7D02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63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0" name="Rectangle 355">
                  <a:extLst>
                    <a:ext uri="{FF2B5EF4-FFF2-40B4-BE49-F238E27FC236}">
                      <a16:creationId xmlns:a16="http://schemas.microsoft.com/office/drawing/2014/main" id="{30414365-ABC6-99A3-0A48-2F2EC2717E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78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1" name="Rectangle 356">
                  <a:extLst>
                    <a:ext uri="{FF2B5EF4-FFF2-40B4-BE49-F238E27FC236}">
                      <a16:creationId xmlns:a16="http://schemas.microsoft.com/office/drawing/2014/main" id="{F8576381-9130-3D1D-1649-F22AE31029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82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2" name="Rectangle 357">
                  <a:extLst>
                    <a:ext uri="{FF2B5EF4-FFF2-40B4-BE49-F238E27FC236}">
                      <a16:creationId xmlns:a16="http://schemas.microsoft.com/office/drawing/2014/main" id="{3368F54C-C6A2-744C-E644-EAD81BE534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87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3" name="Rectangle 358">
                  <a:extLst>
                    <a:ext uri="{FF2B5EF4-FFF2-40B4-BE49-F238E27FC236}">
                      <a16:creationId xmlns:a16="http://schemas.microsoft.com/office/drawing/2014/main" id="{C9522978-B2AA-6F50-FEE1-60CA206D9D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92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4" name="Rectangle 359">
                  <a:extLst>
                    <a:ext uri="{FF2B5EF4-FFF2-40B4-BE49-F238E27FC236}">
                      <a16:creationId xmlns:a16="http://schemas.microsoft.com/office/drawing/2014/main" id="{0B45A549-6DD1-526E-7ACE-8DA8549057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97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5" name="Rectangle 360">
                  <a:extLst>
                    <a:ext uri="{FF2B5EF4-FFF2-40B4-BE49-F238E27FC236}">
                      <a16:creationId xmlns:a16="http://schemas.microsoft.com/office/drawing/2014/main" id="{3403D599-DFCA-4892-0BF1-30C071259C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202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6" name="Rectangle 361">
                  <a:extLst>
                    <a:ext uri="{FF2B5EF4-FFF2-40B4-BE49-F238E27FC236}">
                      <a16:creationId xmlns:a16="http://schemas.microsoft.com/office/drawing/2014/main" id="{BF9A42D6-05F5-1504-05D6-A19AC0304D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206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7" name="Rectangle 362">
                  <a:extLst>
                    <a:ext uri="{FF2B5EF4-FFF2-40B4-BE49-F238E27FC236}">
                      <a16:creationId xmlns:a16="http://schemas.microsoft.com/office/drawing/2014/main" id="{1A4902B8-0777-DA25-8836-BC9E223A1D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211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8" name="Rectangle 363">
                  <a:extLst>
                    <a:ext uri="{FF2B5EF4-FFF2-40B4-BE49-F238E27FC236}">
                      <a16:creationId xmlns:a16="http://schemas.microsoft.com/office/drawing/2014/main" id="{DCA200CC-F9B6-1ADF-B380-8DEA758BBD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216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39" name="Rectangle 364">
                  <a:extLst>
                    <a:ext uri="{FF2B5EF4-FFF2-40B4-BE49-F238E27FC236}">
                      <a16:creationId xmlns:a16="http://schemas.microsoft.com/office/drawing/2014/main" id="{C0640227-FBD4-064D-1D54-2DD396018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684"/>
                  <a:ext cx="184" cy="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56" name="Group 365">
                <a:extLst>
                  <a:ext uri="{FF2B5EF4-FFF2-40B4-BE49-F238E27FC236}">
                    <a16:creationId xmlns:a16="http://schemas.microsoft.com/office/drawing/2014/main" id="{DFC3B358-AB6B-8D36-CE38-F849B682D8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88" y="1204"/>
                <a:ext cx="376" cy="1048"/>
                <a:chOff x="3988" y="1204"/>
                <a:chExt cx="376" cy="1048"/>
              </a:xfrm>
            </p:grpSpPr>
            <p:sp>
              <p:nvSpPr>
                <p:cNvPr id="612" name="Rectangle 366">
                  <a:extLst>
                    <a:ext uri="{FF2B5EF4-FFF2-40B4-BE49-F238E27FC236}">
                      <a16:creationId xmlns:a16="http://schemas.microsoft.com/office/drawing/2014/main" id="{8A52576E-C30A-9DF7-5A77-9EAC9A9F37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8" y="1204"/>
                  <a:ext cx="376" cy="1048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13" name="Line 367">
                  <a:extLst>
                    <a:ext uri="{FF2B5EF4-FFF2-40B4-BE49-F238E27FC236}">
                      <a16:creationId xmlns:a16="http://schemas.microsoft.com/office/drawing/2014/main" id="{CF3E7C77-9C83-1602-AC1B-2867AC09E4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76" y="1204"/>
                  <a:ext cx="0" cy="10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614" name="Group 368">
                  <a:extLst>
                    <a:ext uri="{FF2B5EF4-FFF2-40B4-BE49-F238E27FC236}">
                      <a16:creationId xmlns:a16="http://schemas.microsoft.com/office/drawing/2014/main" id="{F6629351-73FA-0600-E71D-19A4F2BA52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36" y="1252"/>
                  <a:ext cx="40" cy="280"/>
                  <a:chOff x="4036" y="1252"/>
                  <a:chExt cx="40" cy="280"/>
                </a:xfrm>
              </p:grpSpPr>
              <p:sp>
                <p:nvSpPr>
                  <p:cNvPr id="615" name="Rectangle 369">
                    <a:extLst>
                      <a:ext uri="{FF2B5EF4-FFF2-40B4-BE49-F238E27FC236}">
                        <a16:creationId xmlns:a16="http://schemas.microsoft.com/office/drawing/2014/main" id="{F2F59499-6975-692B-790B-EB8A13DC83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36" y="1252"/>
                    <a:ext cx="40" cy="40"/>
                  </a:xfrm>
                  <a:prstGeom prst="rect">
                    <a:avLst/>
                  </a:prstGeom>
                  <a:solidFill>
                    <a:schemeClr val="hlink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16" name="Rectangle 370">
                    <a:extLst>
                      <a:ext uri="{FF2B5EF4-FFF2-40B4-BE49-F238E27FC236}">
                        <a16:creationId xmlns:a16="http://schemas.microsoft.com/office/drawing/2014/main" id="{C769A781-856D-A382-A3D2-D9C0B5C9DB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36" y="1300"/>
                    <a:ext cx="40" cy="40"/>
                  </a:xfrm>
                  <a:prstGeom prst="rect">
                    <a:avLst/>
                  </a:prstGeom>
                  <a:solidFill>
                    <a:schemeClr val="hlink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17" name="Rectangle 371">
                    <a:extLst>
                      <a:ext uri="{FF2B5EF4-FFF2-40B4-BE49-F238E27FC236}">
                        <a16:creationId xmlns:a16="http://schemas.microsoft.com/office/drawing/2014/main" id="{D75AE8CD-B4B0-D06E-FCAD-48D97FCCA7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36" y="1348"/>
                    <a:ext cx="40" cy="40"/>
                  </a:xfrm>
                  <a:prstGeom prst="rect">
                    <a:avLst/>
                  </a:prstGeom>
                  <a:solidFill>
                    <a:srgbClr val="51DC00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18" name="Rectangle 372">
                    <a:extLst>
                      <a:ext uri="{FF2B5EF4-FFF2-40B4-BE49-F238E27FC236}">
                        <a16:creationId xmlns:a16="http://schemas.microsoft.com/office/drawing/2014/main" id="{41990D11-F9A1-0698-B37A-4AAE90CCBE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36" y="1396"/>
                    <a:ext cx="40" cy="40"/>
                  </a:xfrm>
                  <a:prstGeom prst="rect">
                    <a:avLst/>
                  </a:prstGeom>
                  <a:solidFill>
                    <a:srgbClr val="FAFD00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19" name="Rectangle 373">
                    <a:extLst>
                      <a:ext uri="{FF2B5EF4-FFF2-40B4-BE49-F238E27FC236}">
                        <a16:creationId xmlns:a16="http://schemas.microsoft.com/office/drawing/2014/main" id="{12DB598F-E303-C14D-C182-20F5A0EF84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36" y="1444"/>
                    <a:ext cx="40" cy="40"/>
                  </a:xfrm>
                  <a:prstGeom prst="rect">
                    <a:avLst/>
                  </a:prstGeom>
                  <a:solidFill>
                    <a:srgbClr val="51DC00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20" name="Rectangle 374">
                    <a:extLst>
                      <a:ext uri="{FF2B5EF4-FFF2-40B4-BE49-F238E27FC236}">
                        <a16:creationId xmlns:a16="http://schemas.microsoft.com/office/drawing/2014/main" id="{2C5B810C-5508-06B5-CC39-872A5AB72B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36" y="1492"/>
                    <a:ext cx="40" cy="40"/>
                  </a:xfrm>
                  <a:prstGeom prst="rect">
                    <a:avLst/>
                  </a:prstGeom>
                  <a:solidFill>
                    <a:srgbClr val="F6BF69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557" name="Freeform 375">
                <a:extLst>
                  <a:ext uri="{FF2B5EF4-FFF2-40B4-BE49-F238E27FC236}">
                    <a16:creationId xmlns:a16="http://schemas.microsoft.com/office/drawing/2014/main" id="{808354C1-57E7-D177-D40C-F7CF54EED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2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558" name="Group 376">
                <a:extLst>
                  <a:ext uri="{FF2B5EF4-FFF2-40B4-BE49-F238E27FC236}">
                    <a16:creationId xmlns:a16="http://schemas.microsoft.com/office/drawing/2014/main" id="{E0A6FE00-8FCD-7598-780E-7409B41DA1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04" y="1204"/>
                <a:ext cx="376" cy="1048"/>
                <a:chOff x="4804" y="1204"/>
                <a:chExt cx="376" cy="1048"/>
              </a:xfrm>
            </p:grpSpPr>
            <p:sp>
              <p:nvSpPr>
                <p:cNvPr id="603" name="Rectangle 377">
                  <a:extLst>
                    <a:ext uri="{FF2B5EF4-FFF2-40B4-BE49-F238E27FC236}">
                      <a16:creationId xmlns:a16="http://schemas.microsoft.com/office/drawing/2014/main" id="{E218D1F2-CB7A-328B-425E-36BA0F82D2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04" y="1204"/>
                  <a:ext cx="376" cy="1048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04" name="Line 378">
                  <a:extLst>
                    <a:ext uri="{FF2B5EF4-FFF2-40B4-BE49-F238E27FC236}">
                      <a16:creationId xmlns:a16="http://schemas.microsoft.com/office/drawing/2014/main" id="{597F9540-8F59-E544-6AF5-F53F8A58C1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92" y="1204"/>
                  <a:ext cx="0" cy="10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605" name="Group 379">
                  <a:extLst>
                    <a:ext uri="{FF2B5EF4-FFF2-40B4-BE49-F238E27FC236}">
                      <a16:creationId xmlns:a16="http://schemas.microsoft.com/office/drawing/2014/main" id="{1C001B7F-1888-7985-2E79-FEFDA4C755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52" y="1252"/>
                  <a:ext cx="40" cy="280"/>
                  <a:chOff x="4852" y="1252"/>
                  <a:chExt cx="40" cy="280"/>
                </a:xfrm>
              </p:grpSpPr>
              <p:sp>
                <p:nvSpPr>
                  <p:cNvPr id="606" name="Rectangle 380">
                    <a:extLst>
                      <a:ext uri="{FF2B5EF4-FFF2-40B4-BE49-F238E27FC236}">
                        <a16:creationId xmlns:a16="http://schemas.microsoft.com/office/drawing/2014/main" id="{C6C3AB8C-EC20-59D4-0C16-F0DF0799B1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52" y="1252"/>
                    <a:ext cx="40" cy="40"/>
                  </a:xfrm>
                  <a:prstGeom prst="rect">
                    <a:avLst/>
                  </a:prstGeom>
                  <a:solidFill>
                    <a:schemeClr val="hlink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07" name="Rectangle 381">
                    <a:extLst>
                      <a:ext uri="{FF2B5EF4-FFF2-40B4-BE49-F238E27FC236}">
                        <a16:creationId xmlns:a16="http://schemas.microsoft.com/office/drawing/2014/main" id="{97DC5CD4-B3BD-026C-6E99-C103726F95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52" y="1300"/>
                    <a:ext cx="40" cy="40"/>
                  </a:xfrm>
                  <a:prstGeom prst="rect">
                    <a:avLst/>
                  </a:prstGeom>
                  <a:solidFill>
                    <a:schemeClr val="hlink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08" name="Rectangle 382">
                    <a:extLst>
                      <a:ext uri="{FF2B5EF4-FFF2-40B4-BE49-F238E27FC236}">
                        <a16:creationId xmlns:a16="http://schemas.microsoft.com/office/drawing/2014/main" id="{31B4CEE5-A82F-4284-F780-DDCFAD7AEA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52" y="1348"/>
                    <a:ext cx="40" cy="40"/>
                  </a:xfrm>
                  <a:prstGeom prst="rect">
                    <a:avLst/>
                  </a:prstGeom>
                  <a:solidFill>
                    <a:srgbClr val="51DC00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09" name="Rectangle 383">
                    <a:extLst>
                      <a:ext uri="{FF2B5EF4-FFF2-40B4-BE49-F238E27FC236}">
                        <a16:creationId xmlns:a16="http://schemas.microsoft.com/office/drawing/2014/main" id="{318F4FA9-60B8-D393-7288-CEB6CCE28B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52" y="1396"/>
                    <a:ext cx="40" cy="40"/>
                  </a:xfrm>
                  <a:prstGeom prst="rect">
                    <a:avLst/>
                  </a:prstGeom>
                  <a:solidFill>
                    <a:srgbClr val="FAFD00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10" name="Rectangle 384">
                    <a:extLst>
                      <a:ext uri="{FF2B5EF4-FFF2-40B4-BE49-F238E27FC236}">
                        <a16:creationId xmlns:a16="http://schemas.microsoft.com/office/drawing/2014/main" id="{6DE02CAB-F459-0663-99FF-F55D61DCF7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52" y="1444"/>
                    <a:ext cx="40" cy="40"/>
                  </a:xfrm>
                  <a:prstGeom prst="rect">
                    <a:avLst/>
                  </a:prstGeom>
                  <a:solidFill>
                    <a:srgbClr val="51DC00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611" name="Rectangle 385">
                    <a:extLst>
                      <a:ext uri="{FF2B5EF4-FFF2-40B4-BE49-F238E27FC236}">
                        <a16:creationId xmlns:a16="http://schemas.microsoft.com/office/drawing/2014/main" id="{977CB6E1-7C2C-42E3-43C1-8010B70AF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52" y="1492"/>
                    <a:ext cx="40" cy="40"/>
                  </a:xfrm>
                  <a:prstGeom prst="rect">
                    <a:avLst/>
                  </a:prstGeom>
                  <a:solidFill>
                    <a:srgbClr val="F6BF69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559" name="Group 386">
                <a:extLst>
                  <a:ext uri="{FF2B5EF4-FFF2-40B4-BE49-F238E27FC236}">
                    <a16:creationId xmlns:a16="http://schemas.microsoft.com/office/drawing/2014/main" id="{F513C007-7D06-8678-CE5E-C828206CEE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6" y="1008"/>
                <a:ext cx="577" cy="193"/>
                <a:chOff x="576" y="1008"/>
                <a:chExt cx="577" cy="193"/>
              </a:xfrm>
            </p:grpSpPr>
            <p:grpSp>
              <p:nvGrpSpPr>
                <p:cNvPr id="599" name="Group 387">
                  <a:extLst>
                    <a:ext uri="{FF2B5EF4-FFF2-40B4-BE49-F238E27FC236}">
                      <a16:creationId xmlns:a16="http://schemas.microsoft.com/office/drawing/2014/main" id="{C4660B59-6013-2883-E2A1-2F23D576A2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76" y="1008"/>
                  <a:ext cx="577" cy="193"/>
                  <a:chOff x="576" y="1008"/>
                  <a:chExt cx="577" cy="193"/>
                </a:xfrm>
              </p:grpSpPr>
              <p:sp>
                <p:nvSpPr>
                  <p:cNvPr id="601" name="Freeform 388">
                    <a:extLst>
                      <a:ext uri="{FF2B5EF4-FFF2-40B4-BE49-F238E27FC236}">
                        <a16:creationId xmlns:a16="http://schemas.microsoft.com/office/drawing/2014/main" id="{E9770DD5-FF3C-BE16-100E-B5842ACC0A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6" y="1008"/>
                    <a:ext cx="577" cy="193"/>
                  </a:xfrm>
                  <a:custGeom>
                    <a:avLst/>
                    <a:gdLst>
                      <a:gd name="T0" fmla="*/ 0 w 577"/>
                      <a:gd name="T1" fmla="*/ 192 h 193"/>
                      <a:gd name="T2" fmla="*/ 192 w 577"/>
                      <a:gd name="T3" fmla="*/ 0 h 193"/>
                      <a:gd name="T4" fmla="*/ 480 w 577"/>
                      <a:gd name="T5" fmla="*/ 0 h 193"/>
                      <a:gd name="T6" fmla="*/ 528 w 577"/>
                      <a:gd name="T7" fmla="*/ 0 h 193"/>
                      <a:gd name="T8" fmla="*/ 576 w 577"/>
                      <a:gd name="T9" fmla="*/ 0 h 193"/>
                      <a:gd name="T10" fmla="*/ 384 w 577"/>
                      <a:gd name="T11" fmla="*/ 192 h 193"/>
                      <a:gd name="T12" fmla="*/ 0 w 577"/>
                      <a:gd name="T13" fmla="*/ 192 h 1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77"/>
                      <a:gd name="T22" fmla="*/ 0 h 193"/>
                      <a:gd name="T23" fmla="*/ 577 w 577"/>
                      <a:gd name="T24" fmla="*/ 193 h 1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77" h="193">
                        <a:moveTo>
                          <a:pt x="0" y="192"/>
                        </a:moveTo>
                        <a:lnTo>
                          <a:pt x="192" y="0"/>
                        </a:lnTo>
                        <a:lnTo>
                          <a:pt x="480" y="0"/>
                        </a:lnTo>
                        <a:lnTo>
                          <a:pt x="528" y="0"/>
                        </a:lnTo>
                        <a:lnTo>
                          <a:pt x="576" y="0"/>
                        </a:lnTo>
                        <a:lnTo>
                          <a:pt x="384" y="192"/>
                        </a:lnTo>
                        <a:lnTo>
                          <a:pt x="0" y="192"/>
                        </a:lnTo>
                      </a:path>
                    </a:pathLst>
                  </a:custGeom>
                  <a:solidFill>
                    <a:srgbClr val="919191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2" name="Freeform 389">
                    <a:extLst>
                      <a:ext uri="{FF2B5EF4-FFF2-40B4-BE49-F238E27FC236}">
                        <a16:creationId xmlns:a16="http://schemas.microsoft.com/office/drawing/2014/main" id="{454685A2-4DA0-53CE-6E94-A9C1EE6786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2" y="1056"/>
                    <a:ext cx="385" cy="97"/>
                  </a:xfrm>
                  <a:custGeom>
                    <a:avLst/>
                    <a:gdLst>
                      <a:gd name="T0" fmla="*/ 0 w 385"/>
                      <a:gd name="T1" fmla="*/ 96 h 97"/>
                      <a:gd name="T2" fmla="*/ 96 w 385"/>
                      <a:gd name="T3" fmla="*/ 0 h 97"/>
                      <a:gd name="T4" fmla="*/ 384 w 385"/>
                      <a:gd name="T5" fmla="*/ 0 h 97"/>
                      <a:gd name="T6" fmla="*/ 288 w 385"/>
                      <a:gd name="T7" fmla="*/ 96 h 97"/>
                      <a:gd name="T8" fmla="*/ 0 w 385"/>
                      <a:gd name="T9" fmla="*/ 96 h 9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5"/>
                      <a:gd name="T16" fmla="*/ 0 h 97"/>
                      <a:gd name="T17" fmla="*/ 385 w 385"/>
                      <a:gd name="T18" fmla="*/ 97 h 9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5" h="97">
                        <a:moveTo>
                          <a:pt x="0" y="96"/>
                        </a:moveTo>
                        <a:lnTo>
                          <a:pt x="96" y="0"/>
                        </a:lnTo>
                        <a:lnTo>
                          <a:pt x="384" y="0"/>
                        </a:lnTo>
                        <a:lnTo>
                          <a:pt x="288" y="96"/>
                        </a:lnTo>
                        <a:lnTo>
                          <a:pt x="0" y="96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600" name="Line 390">
                  <a:extLst>
                    <a:ext uri="{FF2B5EF4-FFF2-40B4-BE49-F238E27FC236}">
                      <a16:creationId xmlns:a16="http://schemas.microsoft.com/office/drawing/2014/main" id="{4C728277-8D3A-CC08-D57E-A2E3CDB23C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2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60" name="Group 391">
                <a:extLst>
                  <a:ext uri="{FF2B5EF4-FFF2-40B4-BE49-F238E27FC236}">
                    <a16:creationId xmlns:a16="http://schemas.microsoft.com/office/drawing/2014/main" id="{C7A68500-A63B-63F1-17F0-9442ED0338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8" y="1008"/>
                <a:ext cx="961" cy="193"/>
                <a:chOff x="1008" y="1008"/>
                <a:chExt cx="961" cy="193"/>
              </a:xfrm>
            </p:grpSpPr>
            <p:sp>
              <p:nvSpPr>
                <p:cNvPr id="596" name="Freeform 392">
                  <a:extLst>
                    <a:ext uri="{FF2B5EF4-FFF2-40B4-BE49-F238E27FC236}">
                      <a16:creationId xmlns:a16="http://schemas.microsoft.com/office/drawing/2014/main" id="{9C87C3C9-FA3D-88FD-E5F6-EF175DF9B2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" y="1008"/>
                  <a:ext cx="961" cy="193"/>
                </a:xfrm>
                <a:custGeom>
                  <a:avLst/>
                  <a:gdLst>
                    <a:gd name="T0" fmla="*/ 0 w 961"/>
                    <a:gd name="T1" fmla="*/ 192 h 193"/>
                    <a:gd name="T2" fmla="*/ 192 w 961"/>
                    <a:gd name="T3" fmla="*/ 0 h 193"/>
                    <a:gd name="T4" fmla="*/ 912 w 961"/>
                    <a:gd name="T5" fmla="*/ 0 h 193"/>
                    <a:gd name="T6" fmla="*/ 960 w 961"/>
                    <a:gd name="T7" fmla="*/ 0 h 193"/>
                    <a:gd name="T8" fmla="*/ 768 w 961"/>
                    <a:gd name="T9" fmla="*/ 192 h 193"/>
                    <a:gd name="T10" fmla="*/ 0 w 961"/>
                    <a:gd name="T11" fmla="*/ 192 h 19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61"/>
                    <a:gd name="T19" fmla="*/ 0 h 193"/>
                    <a:gd name="T20" fmla="*/ 961 w 961"/>
                    <a:gd name="T21" fmla="*/ 193 h 19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61" h="193">
                      <a:moveTo>
                        <a:pt x="0" y="192"/>
                      </a:moveTo>
                      <a:lnTo>
                        <a:pt x="192" y="0"/>
                      </a:lnTo>
                      <a:lnTo>
                        <a:pt x="912" y="0"/>
                      </a:lnTo>
                      <a:lnTo>
                        <a:pt x="960" y="0"/>
                      </a:lnTo>
                      <a:lnTo>
                        <a:pt x="768" y="192"/>
                      </a:lnTo>
                      <a:lnTo>
                        <a:pt x="0" y="192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7" name="Freeform 393">
                  <a:extLst>
                    <a:ext uri="{FF2B5EF4-FFF2-40B4-BE49-F238E27FC236}">
                      <a16:creationId xmlns:a16="http://schemas.microsoft.com/office/drawing/2014/main" id="{7F31C977-AC00-02AE-2298-FB743C302C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4" y="1056"/>
                  <a:ext cx="769" cy="97"/>
                </a:xfrm>
                <a:custGeom>
                  <a:avLst/>
                  <a:gdLst>
                    <a:gd name="T0" fmla="*/ 0 w 769"/>
                    <a:gd name="T1" fmla="*/ 96 h 97"/>
                    <a:gd name="T2" fmla="*/ 96 w 769"/>
                    <a:gd name="T3" fmla="*/ 0 h 97"/>
                    <a:gd name="T4" fmla="*/ 768 w 769"/>
                    <a:gd name="T5" fmla="*/ 0 h 97"/>
                    <a:gd name="T6" fmla="*/ 672 w 769"/>
                    <a:gd name="T7" fmla="*/ 96 h 97"/>
                    <a:gd name="T8" fmla="*/ 0 w 769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69"/>
                    <a:gd name="T16" fmla="*/ 0 h 97"/>
                    <a:gd name="T17" fmla="*/ 769 w 769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69" h="97">
                      <a:moveTo>
                        <a:pt x="0" y="96"/>
                      </a:moveTo>
                      <a:lnTo>
                        <a:pt x="96" y="0"/>
                      </a:lnTo>
                      <a:lnTo>
                        <a:pt x="768" y="0"/>
                      </a:lnTo>
                      <a:lnTo>
                        <a:pt x="672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8" name="Line 394">
                  <a:extLst>
                    <a:ext uri="{FF2B5EF4-FFF2-40B4-BE49-F238E27FC236}">
                      <a16:creationId xmlns:a16="http://schemas.microsoft.com/office/drawing/2014/main" id="{97E41C6B-602D-289B-70D6-2F0C77C9C8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68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61" name="Group 395">
                <a:extLst>
                  <a:ext uri="{FF2B5EF4-FFF2-40B4-BE49-F238E27FC236}">
                    <a16:creationId xmlns:a16="http://schemas.microsoft.com/office/drawing/2014/main" id="{F7323230-F76A-04B3-1607-FB6C279A83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08"/>
                <a:ext cx="577" cy="193"/>
                <a:chOff x="1824" y="1008"/>
                <a:chExt cx="577" cy="193"/>
              </a:xfrm>
            </p:grpSpPr>
            <p:grpSp>
              <p:nvGrpSpPr>
                <p:cNvPr id="592" name="Group 396">
                  <a:extLst>
                    <a:ext uri="{FF2B5EF4-FFF2-40B4-BE49-F238E27FC236}">
                      <a16:creationId xmlns:a16="http://schemas.microsoft.com/office/drawing/2014/main" id="{D450C604-C5C8-F585-F17A-10BBF4084D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24" y="1008"/>
                  <a:ext cx="577" cy="193"/>
                  <a:chOff x="1824" y="1008"/>
                  <a:chExt cx="577" cy="193"/>
                </a:xfrm>
              </p:grpSpPr>
              <p:sp>
                <p:nvSpPr>
                  <p:cNvPr id="594" name="Freeform 397">
                    <a:extLst>
                      <a:ext uri="{FF2B5EF4-FFF2-40B4-BE49-F238E27FC236}">
                        <a16:creationId xmlns:a16="http://schemas.microsoft.com/office/drawing/2014/main" id="{8A07904E-448B-A636-8976-382B5A0136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24" y="1008"/>
                    <a:ext cx="577" cy="193"/>
                  </a:xfrm>
                  <a:custGeom>
                    <a:avLst/>
                    <a:gdLst>
                      <a:gd name="T0" fmla="*/ 0 w 577"/>
                      <a:gd name="T1" fmla="*/ 192 h 193"/>
                      <a:gd name="T2" fmla="*/ 192 w 577"/>
                      <a:gd name="T3" fmla="*/ 0 h 193"/>
                      <a:gd name="T4" fmla="*/ 480 w 577"/>
                      <a:gd name="T5" fmla="*/ 0 h 193"/>
                      <a:gd name="T6" fmla="*/ 528 w 577"/>
                      <a:gd name="T7" fmla="*/ 0 h 193"/>
                      <a:gd name="T8" fmla="*/ 576 w 577"/>
                      <a:gd name="T9" fmla="*/ 0 h 193"/>
                      <a:gd name="T10" fmla="*/ 384 w 577"/>
                      <a:gd name="T11" fmla="*/ 192 h 193"/>
                      <a:gd name="T12" fmla="*/ 0 w 577"/>
                      <a:gd name="T13" fmla="*/ 192 h 1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77"/>
                      <a:gd name="T22" fmla="*/ 0 h 193"/>
                      <a:gd name="T23" fmla="*/ 577 w 577"/>
                      <a:gd name="T24" fmla="*/ 193 h 1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77" h="193">
                        <a:moveTo>
                          <a:pt x="0" y="192"/>
                        </a:moveTo>
                        <a:lnTo>
                          <a:pt x="192" y="0"/>
                        </a:lnTo>
                        <a:lnTo>
                          <a:pt x="480" y="0"/>
                        </a:lnTo>
                        <a:lnTo>
                          <a:pt x="528" y="0"/>
                        </a:lnTo>
                        <a:lnTo>
                          <a:pt x="576" y="0"/>
                        </a:lnTo>
                        <a:lnTo>
                          <a:pt x="384" y="192"/>
                        </a:lnTo>
                        <a:lnTo>
                          <a:pt x="0" y="192"/>
                        </a:lnTo>
                      </a:path>
                    </a:pathLst>
                  </a:custGeom>
                  <a:solidFill>
                    <a:srgbClr val="919191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5" name="Freeform 398">
                    <a:extLst>
                      <a:ext uri="{FF2B5EF4-FFF2-40B4-BE49-F238E27FC236}">
                        <a16:creationId xmlns:a16="http://schemas.microsoft.com/office/drawing/2014/main" id="{4A42A3E4-EDAD-13B6-ABC4-7D120E91D3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20" y="1056"/>
                    <a:ext cx="385" cy="97"/>
                  </a:xfrm>
                  <a:custGeom>
                    <a:avLst/>
                    <a:gdLst>
                      <a:gd name="T0" fmla="*/ 0 w 385"/>
                      <a:gd name="T1" fmla="*/ 96 h 97"/>
                      <a:gd name="T2" fmla="*/ 96 w 385"/>
                      <a:gd name="T3" fmla="*/ 0 h 97"/>
                      <a:gd name="T4" fmla="*/ 384 w 385"/>
                      <a:gd name="T5" fmla="*/ 0 h 97"/>
                      <a:gd name="T6" fmla="*/ 288 w 385"/>
                      <a:gd name="T7" fmla="*/ 96 h 97"/>
                      <a:gd name="T8" fmla="*/ 0 w 385"/>
                      <a:gd name="T9" fmla="*/ 96 h 9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5"/>
                      <a:gd name="T16" fmla="*/ 0 h 97"/>
                      <a:gd name="T17" fmla="*/ 385 w 385"/>
                      <a:gd name="T18" fmla="*/ 97 h 9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5" h="97">
                        <a:moveTo>
                          <a:pt x="0" y="96"/>
                        </a:moveTo>
                        <a:lnTo>
                          <a:pt x="96" y="0"/>
                        </a:lnTo>
                        <a:lnTo>
                          <a:pt x="384" y="0"/>
                        </a:lnTo>
                        <a:lnTo>
                          <a:pt x="288" y="96"/>
                        </a:lnTo>
                        <a:lnTo>
                          <a:pt x="0" y="96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93" name="Line 399">
                  <a:extLst>
                    <a:ext uri="{FF2B5EF4-FFF2-40B4-BE49-F238E27FC236}">
                      <a16:creationId xmlns:a16="http://schemas.microsoft.com/office/drawing/2014/main" id="{B6A75894-11BF-FF4C-0059-6D472A57DA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0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62" name="Group 400">
                <a:extLst>
                  <a:ext uri="{FF2B5EF4-FFF2-40B4-BE49-F238E27FC236}">
                    <a16:creationId xmlns:a16="http://schemas.microsoft.com/office/drawing/2014/main" id="{48805E2B-7012-774B-4AB5-E59A9AF420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008"/>
                <a:ext cx="577" cy="193"/>
                <a:chOff x="2256" y="1008"/>
                <a:chExt cx="577" cy="193"/>
              </a:xfrm>
            </p:grpSpPr>
            <p:grpSp>
              <p:nvGrpSpPr>
                <p:cNvPr id="588" name="Group 401">
                  <a:extLst>
                    <a:ext uri="{FF2B5EF4-FFF2-40B4-BE49-F238E27FC236}">
                      <a16:creationId xmlns:a16="http://schemas.microsoft.com/office/drawing/2014/main" id="{0AB28F8C-8E4F-243E-948A-17C406CFB5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56" y="1008"/>
                  <a:ext cx="577" cy="193"/>
                  <a:chOff x="2256" y="1008"/>
                  <a:chExt cx="577" cy="193"/>
                </a:xfrm>
              </p:grpSpPr>
              <p:sp>
                <p:nvSpPr>
                  <p:cNvPr id="590" name="Freeform 402">
                    <a:extLst>
                      <a:ext uri="{FF2B5EF4-FFF2-40B4-BE49-F238E27FC236}">
                        <a16:creationId xmlns:a16="http://schemas.microsoft.com/office/drawing/2014/main" id="{6C9FE49D-6EB1-2AAE-45F6-463008BF31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56" y="1008"/>
                    <a:ext cx="577" cy="193"/>
                  </a:xfrm>
                  <a:custGeom>
                    <a:avLst/>
                    <a:gdLst>
                      <a:gd name="T0" fmla="*/ 0 w 577"/>
                      <a:gd name="T1" fmla="*/ 192 h 193"/>
                      <a:gd name="T2" fmla="*/ 192 w 577"/>
                      <a:gd name="T3" fmla="*/ 0 h 193"/>
                      <a:gd name="T4" fmla="*/ 480 w 577"/>
                      <a:gd name="T5" fmla="*/ 0 h 193"/>
                      <a:gd name="T6" fmla="*/ 528 w 577"/>
                      <a:gd name="T7" fmla="*/ 0 h 193"/>
                      <a:gd name="T8" fmla="*/ 576 w 577"/>
                      <a:gd name="T9" fmla="*/ 0 h 193"/>
                      <a:gd name="T10" fmla="*/ 384 w 577"/>
                      <a:gd name="T11" fmla="*/ 192 h 193"/>
                      <a:gd name="T12" fmla="*/ 0 w 577"/>
                      <a:gd name="T13" fmla="*/ 192 h 1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77"/>
                      <a:gd name="T22" fmla="*/ 0 h 193"/>
                      <a:gd name="T23" fmla="*/ 577 w 577"/>
                      <a:gd name="T24" fmla="*/ 193 h 1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77" h="193">
                        <a:moveTo>
                          <a:pt x="0" y="192"/>
                        </a:moveTo>
                        <a:lnTo>
                          <a:pt x="192" y="0"/>
                        </a:lnTo>
                        <a:lnTo>
                          <a:pt x="480" y="0"/>
                        </a:lnTo>
                        <a:lnTo>
                          <a:pt x="528" y="0"/>
                        </a:lnTo>
                        <a:lnTo>
                          <a:pt x="576" y="0"/>
                        </a:lnTo>
                        <a:lnTo>
                          <a:pt x="384" y="192"/>
                        </a:lnTo>
                        <a:lnTo>
                          <a:pt x="0" y="192"/>
                        </a:lnTo>
                      </a:path>
                    </a:pathLst>
                  </a:custGeom>
                  <a:solidFill>
                    <a:srgbClr val="919191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1" name="Freeform 403">
                    <a:extLst>
                      <a:ext uri="{FF2B5EF4-FFF2-40B4-BE49-F238E27FC236}">
                        <a16:creationId xmlns:a16="http://schemas.microsoft.com/office/drawing/2014/main" id="{960BC4D2-9E21-1E7B-E2B8-AFC160A757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52" y="1056"/>
                    <a:ext cx="385" cy="97"/>
                  </a:xfrm>
                  <a:custGeom>
                    <a:avLst/>
                    <a:gdLst>
                      <a:gd name="T0" fmla="*/ 0 w 385"/>
                      <a:gd name="T1" fmla="*/ 96 h 97"/>
                      <a:gd name="T2" fmla="*/ 96 w 385"/>
                      <a:gd name="T3" fmla="*/ 0 h 97"/>
                      <a:gd name="T4" fmla="*/ 384 w 385"/>
                      <a:gd name="T5" fmla="*/ 0 h 97"/>
                      <a:gd name="T6" fmla="*/ 288 w 385"/>
                      <a:gd name="T7" fmla="*/ 96 h 97"/>
                      <a:gd name="T8" fmla="*/ 0 w 385"/>
                      <a:gd name="T9" fmla="*/ 96 h 9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5"/>
                      <a:gd name="T16" fmla="*/ 0 h 97"/>
                      <a:gd name="T17" fmla="*/ 385 w 385"/>
                      <a:gd name="T18" fmla="*/ 97 h 9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5" h="97">
                        <a:moveTo>
                          <a:pt x="0" y="96"/>
                        </a:moveTo>
                        <a:lnTo>
                          <a:pt x="96" y="0"/>
                        </a:lnTo>
                        <a:lnTo>
                          <a:pt x="384" y="0"/>
                        </a:lnTo>
                        <a:lnTo>
                          <a:pt x="288" y="96"/>
                        </a:lnTo>
                        <a:lnTo>
                          <a:pt x="0" y="96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89" name="Line 404">
                  <a:extLst>
                    <a:ext uri="{FF2B5EF4-FFF2-40B4-BE49-F238E27FC236}">
                      <a16:creationId xmlns:a16="http://schemas.microsoft.com/office/drawing/2014/main" id="{F2E109F0-004C-864B-9336-A31223C3BF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32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63" name="Group 405">
                <a:extLst>
                  <a:ext uri="{FF2B5EF4-FFF2-40B4-BE49-F238E27FC236}">
                    <a16:creationId xmlns:a16="http://schemas.microsoft.com/office/drawing/2014/main" id="{F99EF4B4-33CD-4C73-6660-74DC281CF2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8" y="1008"/>
                <a:ext cx="577" cy="193"/>
                <a:chOff x="2688" y="1008"/>
                <a:chExt cx="577" cy="193"/>
              </a:xfrm>
            </p:grpSpPr>
            <p:grpSp>
              <p:nvGrpSpPr>
                <p:cNvPr id="584" name="Group 406">
                  <a:extLst>
                    <a:ext uri="{FF2B5EF4-FFF2-40B4-BE49-F238E27FC236}">
                      <a16:creationId xmlns:a16="http://schemas.microsoft.com/office/drawing/2014/main" id="{DF697804-F7A6-4D40-83CE-D4B322BEF3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88" y="1008"/>
                  <a:ext cx="577" cy="193"/>
                  <a:chOff x="2688" y="1008"/>
                  <a:chExt cx="577" cy="193"/>
                </a:xfrm>
              </p:grpSpPr>
              <p:sp>
                <p:nvSpPr>
                  <p:cNvPr id="586" name="Freeform 407">
                    <a:extLst>
                      <a:ext uri="{FF2B5EF4-FFF2-40B4-BE49-F238E27FC236}">
                        <a16:creationId xmlns:a16="http://schemas.microsoft.com/office/drawing/2014/main" id="{78A6F4B6-0232-D7F5-4D05-AB48D61DC7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8" y="1008"/>
                    <a:ext cx="577" cy="193"/>
                  </a:xfrm>
                  <a:custGeom>
                    <a:avLst/>
                    <a:gdLst>
                      <a:gd name="T0" fmla="*/ 0 w 577"/>
                      <a:gd name="T1" fmla="*/ 192 h 193"/>
                      <a:gd name="T2" fmla="*/ 192 w 577"/>
                      <a:gd name="T3" fmla="*/ 0 h 193"/>
                      <a:gd name="T4" fmla="*/ 480 w 577"/>
                      <a:gd name="T5" fmla="*/ 0 h 193"/>
                      <a:gd name="T6" fmla="*/ 528 w 577"/>
                      <a:gd name="T7" fmla="*/ 0 h 193"/>
                      <a:gd name="T8" fmla="*/ 576 w 577"/>
                      <a:gd name="T9" fmla="*/ 0 h 193"/>
                      <a:gd name="T10" fmla="*/ 384 w 577"/>
                      <a:gd name="T11" fmla="*/ 192 h 193"/>
                      <a:gd name="T12" fmla="*/ 0 w 577"/>
                      <a:gd name="T13" fmla="*/ 192 h 1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77"/>
                      <a:gd name="T22" fmla="*/ 0 h 193"/>
                      <a:gd name="T23" fmla="*/ 577 w 577"/>
                      <a:gd name="T24" fmla="*/ 193 h 1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77" h="193">
                        <a:moveTo>
                          <a:pt x="0" y="192"/>
                        </a:moveTo>
                        <a:lnTo>
                          <a:pt x="192" y="0"/>
                        </a:lnTo>
                        <a:lnTo>
                          <a:pt x="480" y="0"/>
                        </a:lnTo>
                        <a:lnTo>
                          <a:pt x="528" y="0"/>
                        </a:lnTo>
                        <a:lnTo>
                          <a:pt x="576" y="0"/>
                        </a:lnTo>
                        <a:lnTo>
                          <a:pt x="384" y="192"/>
                        </a:lnTo>
                        <a:lnTo>
                          <a:pt x="0" y="192"/>
                        </a:lnTo>
                      </a:path>
                    </a:pathLst>
                  </a:custGeom>
                  <a:solidFill>
                    <a:srgbClr val="919191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7" name="Freeform 408">
                    <a:extLst>
                      <a:ext uri="{FF2B5EF4-FFF2-40B4-BE49-F238E27FC236}">
                        <a16:creationId xmlns:a16="http://schemas.microsoft.com/office/drawing/2014/main" id="{B436A167-C754-DAA0-10A6-CD356EDCD9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84" y="1056"/>
                    <a:ext cx="385" cy="97"/>
                  </a:xfrm>
                  <a:custGeom>
                    <a:avLst/>
                    <a:gdLst>
                      <a:gd name="T0" fmla="*/ 0 w 385"/>
                      <a:gd name="T1" fmla="*/ 96 h 97"/>
                      <a:gd name="T2" fmla="*/ 96 w 385"/>
                      <a:gd name="T3" fmla="*/ 0 h 97"/>
                      <a:gd name="T4" fmla="*/ 384 w 385"/>
                      <a:gd name="T5" fmla="*/ 0 h 97"/>
                      <a:gd name="T6" fmla="*/ 288 w 385"/>
                      <a:gd name="T7" fmla="*/ 96 h 97"/>
                      <a:gd name="T8" fmla="*/ 0 w 385"/>
                      <a:gd name="T9" fmla="*/ 96 h 9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5"/>
                      <a:gd name="T16" fmla="*/ 0 h 97"/>
                      <a:gd name="T17" fmla="*/ 385 w 385"/>
                      <a:gd name="T18" fmla="*/ 97 h 9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5" h="97">
                        <a:moveTo>
                          <a:pt x="0" y="96"/>
                        </a:moveTo>
                        <a:lnTo>
                          <a:pt x="96" y="0"/>
                        </a:lnTo>
                        <a:lnTo>
                          <a:pt x="384" y="0"/>
                        </a:lnTo>
                        <a:lnTo>
                          <a:pt x="288" y="96"/>
                        </a:lnTo>
                        <a:lnTo>
                          <a:pt x="0" y="96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85" name="Line 409">
                  <a:extLst>
                    <a:ext uri="{FF2B5EF4-FFF2-40B4-BE49-F238E27FC236}">
                      <a16:creationId xmlns:a16="http://schemas.microsoft.com/office/drawing/2014/main" id="{73ED5092-1CFA-EA43-1DBC-E29DAF70A8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64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64" name="Group 410">
                <a:extLst>
                  <a:ext uri="{FF2B5EF4-FFF2-40B4-BE49-F238E27FC236}">
                    <a16:creationId xmlns:a16="http://schemas.microsoft.com/office/drawing/2014/main" id="{7B08D28E-725A-FD2E-1E8F-3D683F9EB4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0" y="1008"/>
                <a:ext cx="577" cy="193"/>
                <a:chOff x="3120" y="1008"/>
                <a:chExt cx="577" cy="193"/>
              </a:xfrm>
            </p:grpSpPr>
            <p:grpSp>
              <p:nvGrpSpPr>
                <p:cNvPr id="580" name="Group 411">
                  <a:extLst>
                    <a:ext uri="{FF2B5EF4-FFF2-40B4-BE49-F238E27FC236}">
                      <a16:creationId xmlns:a16="http://schemas.microsoft.com/office/drawing/2014/main" id="{D2D9DEC0-CB85-38F7-9B39-65A86CCDF0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0" y="1008"/>
                  <a:ext cx="577" cy="193"/>
                  <a:chOff x="3120" y="1008"/>
                  <a:chExt cx="577" cy="193"/>
                </a:xfrm>
              </p:grpSpPr>
              <p:sp>
                <p:nvSpPr>
                  <p:cNvPr id="582" name="Freeform 412">
                    <a:extLst>
                      <a:ext uri="{FF2B5EF4-FFF2-40B4-BE49-F238E27FC236}">
                        <a16:creationId xmlns:a16="http://schemas.microsoft.com/office/drawing/2014/main" id="{E985EDB7-DEC5-696B-AC8F-E0662584B3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0" y="1008"/>
                    <a:ext cx="577" cy="193"/>
                  </a:xfrm>
                  <a:custGeom>
                    <a:avLst/>
                    <a:gdLst>
                      <a:gd name="T0" fmla="*/ 0 w 577"/>
                      <a:gd name="T1" fmla="*/ 192 h 193"/>
                      <a:gd name="T2" fmla="*/ 192 w 577"/>
                      <a:gd name="T3" fmla="*/ 0 h 193"/>
                      <a:gd name="T4" fmla="*/ 480 w 577"/>
                      <a:gd name="T5" fmla="*/ 0 h 193"/>
                      <a:gd name="T6" fmla="*/ 528 w 577"/>
                      <a:gd name="T7" fmla="*/ 0 h 193"/>
                      <a:gd name="T8" fmla="*/ 576 w 577"/>
                      <a:gd name="T9" fmla="*/ 0 h 193"/>
                      <a:gd name="T10" fmla="*/ 384 w 577"/>
                      <a:gd name="T11" fmla="*/ 192 h 193"/>
                      <a:gd name="T12" fmla="*/ 0 w 577"/>
                      <a:gd name="T13" fmla="*/ 192 h 1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77"/>
                      <a:gd name="T22" fmla="*/ 0 h 193"/>
                      <a:gd name="T23" fmla="*/ 577 w 577"/>
                      <a:gd name="T24" fmla="*/ 193 h 1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77" h="193">
                        <a:moveTo>
                          <a:pt x="0" y="192"/>
                        </a:moveTo>
                        <a:lnTo>
                          <a:pt x="192" y="0"/>
                        </a:lnTo>
                        <a:lnTo>
                          <a:pt x="480" y="0"/>
                        </a:lnTo>
                        <a:lnTo>
                          <a:pt x="528" y="0"/>
                        </a:lnTo>
                        <a:lnTo>
                          <a:pt x="576" y="0"/>
                        </a:lnTo>
                        <a:lnTo>
                          <a:pt x="384" y="192"/>
                        </a:lnTo>
                        <a:lnTo>
                          <a:pt x="0" y="192"/>
                        </a:lnTo>
                      </a:path>
                    </a:pathLst>
                  </a:custGeom>
                  <a:solidFill>
                    <a:srgbClr val="919191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3" name="Freeform 413">
                    <a:extLst>
                      <a:ext uri="{FF2B5EF4-FFF2-40B4-BE49-F238E27FC236}">
                        <a16:creationId xmlns:a16="http://schemas.microsoft.com/office/drawing/2014/main" id="{C3C9EB61-1606-F846-6FC3-9277F506A3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16" y="1056"/>
                    <a:ext cx="385" cy="97"/>
                  </a:xfrm>
                  <a:custGeom>
                    <a:avLst/>
                    <a:gdLst>
                      <a:gd name="T0" fmla="*/ 0 w 385"/>
                      <a:gd name="T1" fmla="*/ 96 h 97"/>
                      <a:gd name="T2" fmla="*/ 96 w 385"/>
                      <a:gd name="T3" fmla="*/ 0 h 97"/>
                      <a:gd name="T4" fmla="*/ 384 w 385"/>
                      <a:gd name="T5" fmla="*/ 0 h 97"/>
                      <a:gd name="T6" fmla="*/ 288 w 385"/>
                      <a:gd name="T7" fmla="*/ 96 h 97"/>
                      <a:gd name="T8" fmla="*/ 0 w 385"/>
                      <a:gd name="T9" fmla="*/ 96 h 9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5"/>
                      <a:gd name="T16" fmla="*/ 0 h 97"/>
                      <a:gd name="T17" fmla="*/ 385 w 385"/>
                      <a:gd name="T18" fmla="*/ 97 h 9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5" h="97">
                        <a:moveTo>
                          <a:pt x="0" y="96"/>
                        </a:moveTo>
                        <a:lnTo>
                          <a:pt x="96" y="0"/>
                        </a:lnTo>
                        <a:lnTo>
                          <a:pt x="384" y="0"/>
                        </a:lnTo>
                        <a:lnTo>
                          <a:pt x="288" y="96"/>
                        </a:lnTo>
                        <a:lnTo>
                          <a:pt x="0" y="96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81" name="Line 414">
                  <a:extLst>
                    <a:ext uri="{FF2B5EF4-FFF2-40B4-BE49-F238E27FC236}">
                      <a16:creationId xmlns:a16="http://schemas.microsoft.com/office/drawing/2014/main" id="{340F9B85-2BA4-3154-6CAE-947BEA44AC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96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65" name="Group 415">
                <a:extLst>
                  <a:ext uri="{FF2B5EF4-FFF2-40B4-BE49-F238E27FC236}">
                    <a16:creationId xmlns:a16="http://schemas.microsoft.com/office/drawing/2014/main" id="{68DE27CA-4DBA-6C35-8A45-9CD925EC08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2" y="1008"/>
                <a:ext cx="577" cy="193"/>
                <a:chOff x="3552" y="1008"/>
                <a:chExt cx="577" cy="193"/>
              </a:xfrm>
            </p:grpSpPr>
            <p:grpSp>
              <p:nvGrpSpPr>
                <p:cNvPr id="576" name="Group 416">
                  <a:extLst>
                    <a:ext uri="{FF2B5EF4-FFF2-40B4-BE49-F238E27FC236}">
                      <a16:creationId xmlns:a16="http://schemas.microsoft.com/office/drawing/2014/main" id="{FA9F3F92-94E9-CBCA-CA58-23094BB370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2" y="1008"/>
                  <a:ext cx="577" cy="193"/>
                  <a:chOff x="3552" y="1008"/>
                  <a:chExt cx="577" cy="193"/>
                </a:xfrm>
              </p:grpSpPr>
              <p:sp>
                <p:nvSpPr>
                  <p:cNvPr id="578" name="Freeform 417">
                    <a:extLst>
                      <a:ext uri="{FF2B5EF4-FFF2-40B4-BE49-F238E27FC236}">
                        <a16:creationId xmlns:a16="http://schemas.microsoft.com/office/drawing/2014/main" id="{A98DD4CE-D824-4CE6-A20A-53C88DA843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52" y="1008"/>
                    <a:ext cx="577" cy="193"/>
                  </a:xfrm>
                  <a:custGeom>
                    <a:avLst/>
                    <a:gdLst>
                      <a:gd name="T0" fmla="*/ 0 w 577"/>
                      <a:gd name="T1" fmla="*/ 192 h 193"/>
                      <a:gd name="T2" fmla="*/ 192 w 577"/>
                      <a:gd name="T3" fmla="*/ 0 h 193"/>
                      <a:gd name="T4" fmla="*/ 480 w 577"/>
                      <a:gd name="T5" fmla="*/ 0 h 193"/>
                      <a:gd name="T6" fmla="*/ 528 w 577"/>
                      <a:gd name="T7" fmla="*/ 0 h 193"/>
                      <a:gd name="T8" fmla="*/ 576 w 577"/>
                      <a:gd name="T9" fmla="*/ 0 h 193"/>
                      <a:gd name="T10" fmla="*/ 384 w 577"/>
                      <a:gd name="T11" fmla="*/ 192 h 193"/>
                      <a:gd name="T12" fmla="*/ 0 w 577"/>
                      <a:gd name="T13" fmla="*/ 192 h 1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77"/>
                      <a:gd name="T22" fmla="*/ 0 h 193"/>
                      <a:gd name="T23" fmla="*/ 577 w 577"/>
                      <a:gd name="T24" fmla="*/ 193 h 1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77" h="193">
                        <a:moveTo>
                          <a:pt x="0" y="192"/>
                        </a:moveTo>
                        <a:lnTo>
                          <a:pt x="192" y="0"/>
                        </a:lnTo>
                        <a:lnTo>
                          <a:pt x="480" y="0"/>
                        </a:lnTo>
                        <a:lnTo>
                          <a:pt x="528" y="0"/>
                        </a:lnTo>
                        <a:lnTo>
                          <a:pt x="576" y="0"/>
                        </a:lnTo>
                        <a:lnTo>
                          <a:pt x="384" y="192"/>
                        </a:lnTo>
                        <a:lnTo>
                          <a:pt x="0" y="192"/>
                        </a:lnTo>
                      </a:path>
                    </a:pathLst>
                  </a:custGeom>
                  <a:solidFill>
                    <a:srgbClr val="919191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9" name="Freeform 418">
                    <a:extLst>
                      <a:ext uri="{FF2B5EF4-FFF2-40B4-BE49-F238E27FC236}">
                        <a16:creationId xmlns:a16="http://schemas.microsoft.com/office/drawing/2014/main" id="{A2B88FD2-C17D-C454-F503-D3F5E28738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48" y="1056"/>
                    <a:ext cx="385" cy="97"/>
                  </a:xfrm>
                  <a:custGeom>
                    <a:avLst/>
                    <a:gdLst>
                      <a:gd name="T0" fmla="*/ 0 w 385"/>
                      <a:gd name="T1" fmla="*/ 96 h 97"/>
                      <a:gd name="T2" fmla="*/ 96 w 385"/>
                      <a:gd name="T3" fmla="*/ 0 h 97"/>
                      <a:gd name="T4" fmla="*/ 384 w 385"/>
                      <a:gd name="T5" fmla="*/ 0 h 97"/>
                      <a:gd name="T6" fmla="*/ 288 w 385"/>
                      <a:gd name="T7" fmla="*/ 96 h 97"/>
                      <a:gd name="T8" fmla="*/ 0 w 385"/>
                      <a:gd name="T9" fmla="*/ 96 h 9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5"/>
                      <a:gd name="T16" fmla="*/ 0 h 97"/>
                      <a:gd name="T17" fmla="*/ 385 w 385"/>
                      <a:gd name="T18" fmla="*/ 97 h 9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5" h="97">
                        <a:moveTo>
                          <a:pt x="0" y="96"/>
                        </a:moveTo>
                        <a:lnTo>
                          <a:pt x="96" y="0"/>
                        </a:lnTo>
                        <a:lnTo>
                          <a:pt x="384" y="0"/>
                        </a:lnTo>
                        <a:lnTo>
                          <a:pt x="288" y="96"/>
                        </a:lnTo>
                        <a:lnTo>
                          <a:pt x="0" y="96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77" name="Line 419">
                  <a:extLst>
                    <a:ext uri="{FF2B5EF4-FFF2-40B4-BE49-F238E27FC236}">
                      <a16:creationId xmlns:a16="http://schemas.microsoft.com/office/drawing/2014/main" id="{EC2FAE0D-6F4D-16C0-33BC-663B0D60E8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8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66" name="Group 420">
                <a:extLst>
                  <a:ext uri="{FF2B5EF4-FFF2-40B4-BE49-F238E27FC236}">
                    <a16:creationId xmlns:a16="http://schemas.microsoft.com/office/drawing/2014/main" id="{02E81567-C92C-B47E-A35C-6635375B74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84" y="1008"/>
                <a:ext cx="961" cy="193"/>
                <a:chOff x="3984" y="1008"/>
                <a:chExt cx="961" cy="193"/>
              </a:xfrm>
            </p:grpSpPr>
            <p:sp>
              <p:nvSpPr>
                <p:cNvPr id="573" name="Freeform 421">
                  <a:extLst>
                    <a:ext uri="{FF2B5EF4-FFF2-40B4-BE49-F238E27FC236}">
                      <a16:creationId xmlns:a16="http://schemas.microsoft.com/office/drawing/2014/main" id="{16626AC3-42A9-25FF-7C0A-54C5405920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4" y="1008"/>
                  <a:ext cx="961" cy="193"/>
                </a:xfrm>
                <a:custGeom>
                  <a:avLst/>
                  <a:gdLst>
                    <a:gd name="T0" fmla="*/ 0 w 961"/>
                    <a:gd name="T1" fmla="*/ 192 h 193"/>
                    <a:gd name="T2" fmla="*/ 192 w 961"/>
                    <a:gd name="T3" fmla="*/ 0 h 193"/>
                    <a:gd name="T4" fmla="*/ 912 w 961"/>
                    <a:gd name="T5" fmla="*/ 0 h 193"/>
                    <a:gd name="T6" fmla="*/ 960 w 961"/>
                    <a:gd name="T7" fmla="*/ 0 h 193"/>
                    <a:gd name="T8" fmla="*/ 768 w 961"/>
                    <a:gd name="T9" fmla="*/ 192 h 193"/>
                    <a:gd name="T10" fmla="*/ 0 w 961"/>
                    <a:gd name="T11" fmla="*/ 192 h 19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61"/>
                    <a:gd name="T19" fmla="*/ 0 h 193"/>
                    <a:gd name="T20" fmla="*/ 961 w 961"/>
                    <a:gd name="T21" fmla="*/ 193 h 19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61" h="193">
                      <a:moveTo>
                        <a:pt x="0" y="192"/>
                      </a:moveTo>
                      <a:lnTo>
                        <a:pt x="192" y="0"/>
                      </a:lnTo>
                      <a:lnTo>
                        <a:pt x="912" y="0"/>
                      </a:lnTo>
                      <a:lnTo>
                        <a:pt x="960" y="0"/>
                      </a:lnTo>
                      <a:lnTo>
                        <a:pt x="768" y="192"/>
                      </a:lnTo>
                      <a:lnTo>
                        <a:pt x="0" y="192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4" name="Freeform 422">
                  <a:extLst>
                    <a:ext uri="{FF2B5EF4-FFF2-40B4-BE49-F238E27FC236}">
                      <a16:creationId xmlns:a16="http://schemas.microsoft.com/office/drawing/2014/main" id="{A1789D11-AED8-C930-D5F0-796A8A3F4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0" y="1056"/>
                  <a:ext cx="769" cy="97"/>
                </a:xfrm>
                <a:custGeom>
                  <a:avLst/>
                  <a:gdLst>
                    <a:gd name="T0" fmla="*/ 0 w 769"/>
                    <a:gd name="T1" fmla="*/ 96 h 97"/>
                    <a:gd name="T2" fmla="*/ 96 w 769"/>
                    <a:gd name="T3" fmla="*/ 0 h 97"/>
                    <a:gd name="T4" fmla="*/ 768 w 769"/>
                    <a:gd name="T5" fmla="*/ 0 h 97"/>
                    <a:gd name="T6" fmla="*/ 672 w 769"/>
                    <a:gd name="T7" fmla="*/ 96 h 97"/>
                    <a:gd name="T8" fmla="*/ 0 w 769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69"/>
                    <a:gd name="T16" fmla="*/ 0 h 97"/>
                    <a:gd name="T17" fmla="*/ 769 w 769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69" h="97">
                      <a:moveTo>
                        <a:pt x="0" y="96"/>
                      </a:moveTo>
                      <a:lnTo>
                        <a:pt x="96" y="0"/>
                      </a:lnTo>
                      <a:lnTo>
                        <a:pt x="768" y="0"/>
                      </a:lnTo>
                      <a:lnTo>
                        <a:pt x="672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5" name="Line 423">
                  <a:extLst>
                    <a:ext uri="{FF2B5EF4-FFF2-40B4-BE49-F238E27FC236}">
                      <a16:creationId xmlns:a16="http://schemas.microsoft.com/office/drawing/2014/main" id="{7C35BA88-A324-F50D-E31B-A33C442493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44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567" name="Group 424">
                <a:extLst>
                  <a:ext uri="{FF2B5EF4-FFF2-40B4-BE49-F238E27FC236}">
                    <a16:creationId xmlns:a16="http://schemas.microsoft.com/office/drawing/2014/main" id="{C4EE9BD1-A06E-4123-489E-159AEC5FD7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00" y="1008"/>
                <a:ext cx="577" cy="193"/>
                <a:chOff x="4800" y="1008"/>
                <a:chExt cx="577" cy="193"/>
              </a:xfrm>
            </p:grpSpPr>
            <p:grpSp>
              <p:nvGrpSpPr>
                <p:cNvPr id="569" name="Group 425">
                  <a:extLst>
                    <a:ext uri="{FF2B5EF4-FFF2-40B4-BE49-F238E27FC236}">
                      <a16:creationId xmlns:a16="http://schemas.microsoft.com/office/drawing/2014/main" id="{7859A414-DF23-F7C4-E138-0AFCC4A999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00" y="1008"/>
                  <a:ext cx="577" cy="193"/>
                  <a:chOff x="4800" y="1008"/>
                  <a:chExt cx="577" cy="193"/>
                </a:xfrm>
              </p:grpSpPr>
              <p:sp>
                <p:nvSpPr>
                  <p:cNvPr id="571" name="Freeform 426">
                    <a:extLst>
                      <a:ext uri="{FF2B5EF4-FFF2-40B4-BE49-F238E27FC236}">
                        <a16:creationId xmlns:a16="http://schemas.microsoft.com/office/drawing/2014/main" id="{C17C301F-51A2-CABA-8AF2-FD4CAE7A00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00" y="1008"/>
                    <a:ext cx="577" cy="193"/>
                  </a:xfrm>
                  <a:custGeom>
                    <a:avLst/>
                    <a:gdLst>
                      <a:gd name="T0" fmla="*/ 0 w 577"/>
                      <a:gd name="T1" fmla="*/ 192 h 193"/>
                      <a:gd name="T2" fmla="*/ 192 w 577"/>
                      <a:gd name="T3" fmla="*/ 0 h 193"/>
                      <a:gd name="T4" fmla="*/ 480 w 577"/>
                      <a:gd name="T5" fmla="*/ 0 h 193"/>
                      <a:gd name="T6" fmla="*/ 528 w 577"/>
                      <a:gd name="T7" fmla="*/ 0 h 193"/>
                      <a:gd name="T8" fmla="*/ 576 w 577"/>
                      <a:gd name="T9" fmla="*/ 0 h 193"/>
                      <a:gd name="T10" fmla="*/ 384 w 577"/>
                      <a:gd name="T11" fmla="*/ 192 h 193"/>
                      <a:gd name="T12" fmla="*/ 0 w 577"/>
                      <a:gd name="T13" fmla="*/ 192 h 1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77"/>
                      <a:gd name="T22" fmla="*/ 0 h 193"/>
                      <a:gd name="T23" fmla="*/ 577 w 577"/>
                      <a:gd name="T24" fmla="*/ 193 h 1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77" h="193">
                        <a:moveTo>
                          <a:pt x="0" y="192"/>
                        </a:moveTo>
                        <a:lnTo>
                          <a:pt x="192" y="0"/>
                        </a:lnTo>
                        <a:lnTo>
                          <a:pt x="480" y="0"/>
                        </a:lnTo>
                        <a:lnTo>
                          <a:pt x="528" y="0"/>
                        </a:lnTo>
                        <a:lnTo>
                          <a:pt x="576" y="0"/>
                        </a:lnTo>
                        <a:lnTo>
                          <a:pt x="384" y="192"/>
                        </a:lnTo>
                        <a:lnTo>
                          <a:pt x="0" y="192"/>
                        </a:lnTo>
                      </a:path>
                    </a:pathLst>
                  </a:custGeom>
                  <a:solidFill>
                    <a:srgbClr val="919191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2" name="Freeform 427">
                    <a:extLst>
                      <a:ext uri="{FF2B5EF4-FFF2-40B4-BE49-F238E27FC236}">
                        <a16:creationId xmlns:a16="http://schemas.microsoft.com/office/drawing/2014/main" id="{85A6F044-0A8C-5FD8-5F61-68E3C19742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96" y="1056"/>
                    <a:ext cx="385" cy="97"/>
                  </a:xfrm>
                  <a:custGeom>
                    <a:avLst/>
                    <a:gdLst>
                      <a:gd name="T0" fmla="*/ 0 w 385"/>
                      <a:gd name="T1" fmla="*/ 96 h 97"/>
                      <a:gd name="T2" fmla="*/ 96 w 385"/>
                      <a:gd name="T3" fmla="*/ 0 h 97"/>
                      <a:gd name="T4" fmla="*/ 384 w 385"/>
                      <a:gd name="T5" fmla="*/ 0 h 97"/>
                      <a:gd name="T6" fmla="*/ 288 w 385"/>
                      <a:gd name="T7" fmla="*/ 96 h 97"/>
                      <a:gd name="T8" fmla="*/ 0 w 385"/>
                      <a:gd name="T9" fmla="*/ 96 h 9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5"/>
                      <a:gd name="T16" fmla="*/ 0 h 97"/>
                      <a:gd name="T17" fmla="*/ 385 w 385"/>
                      <a:gd name="T18" fmla="*/ 97 h 9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5" h="97">
                        <a:moveTo>
                          <a:pt x="0" y="96"/>
                        </a:moveTo>
                        <a:lnTo>
                          <a:pt x="96" y="0"/>
                        </a:lnTo>
                        <a:lnTo>
                          <a:pt x="384" y="0"/>
                        </a:lnTo>
                        <a:lnTo>
                          <a:pt x="288" y="96"/>
                        </a:lnTo>
                        <a:lnTo>
                          <a:pt x="0" y="96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70" name="Line 428">
                  <a:extLst>
                    <a:ext uri="{FF2B5EF4-FFF2-40B4-BE49-F238E27FC236}">
                      <a16:creationId xmlns:a16="http://schemas.microsoft.com/office/drawing/2014/main" id="{65882241-750E-0FD5-4765-9D524D6747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76" y="1012"/>
                  <a:ext cx="0" cy="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568" name="Freeform 429">
                <a:extLst>
                  <a:ext uri="{FF2B5EF4-FFF2-40B4-BE49-F238E27FC236}">
                    <a16:creationId xmlns:a16="http://schemas.microsoft.com/office/drawing/2014/main" id="{6D12EF87-6B4B-CB3B-B1A0-6EF023C1E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4" y="1008"/>
                <a:ext cx="193" cy="1249"/>
              </a:xfrm>
              <a:custGeom>
                <a:avLst/>
                <a:gdLst>
                  <a:gd name="T0" fmla="*/ 0 w 193"/>
                  <a:gd name="T1" fmla="*/ 1248 h 1249"/>
                  <a:gd name="T2" fmla="*/ 192 w 193"/>
                  <a:gd name="T3" fmla="*/ 1056 h 1249"/>
                  <a:gd name="T4" fmla="*/ 192 w 193"/>
                  <a:gd name="T5" fmla="*/ 0 h 1249"/>
                  <a:gd name="T6" fmla="*/ 0 w 193"/>
                  <a:gd name="T7" fmla="*/ 192 h 1249"/>
                  <a:gd name="T8" fmla="*/ 0 w 193"/>
                  <a:gd name="T9" fmla="*/ 1248 h 1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3"/>
                  <a:gd name="T16" fmla="*/ 0 h 1249"/>
                  <a:gd name="T17" fmla="*/ 193 w 193"/>
                  <a:gd name="T18" fmla="*/ 1249 h 1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3" h="1249">
                    <a:moveTo>
                      <a:pt x="0" y="1248"/>
                    </a:moveTo>
                    <a:lnTo>
                      <a:pt x="192" y="1056"/>
                    </a:lnTo>
                    <a:lnTo>
                      <a:pt x="192" y="0"/>
                    </a:lnTo>
                    <a:lnTo>
                      <a:pt x="0" y="192"/>
                    </a:lnTo>
                    <a:lnTo>
                      <a:pt x="0" y="124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8" name="Group 430">
              <a:extLst>
                <a:ext uri="{FF2B5EF4-FFF2-40B4-BE49-F238E27FC236}">
                  <a16:creationId xmlns:a16="http://schemas.microsoft.com/office/drawing/2014/main" id="{F53FA81A-AA93-89D8-6400-22F9BCBBD6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3" y="2448"/>
              <a:ext cx="1152" cy="553"/>
              <a:chOff x="624" y="768"/>
              <a:chExt cx="4609" cy="2209"/>
            </a:xfrm>
          </p:grpSpPr>
          <p:grpSp>
            <p:nvGrpSpPr>
              <p:cNvPr id="59" name="Group 431">
                <a:extLst>
                  <a:ext uri="{FF2B5EF4-FFF2-40B4-BE49-F238E27FC236}">
                    <a16:creationId xmlns:a16="http://schemas.microsoft.com/office/drawing/2014/main" id="{EEB8F429-22B5-D098-8AB6-C4FE9AB636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4" y="768"/>
                <a:ext cx="1009" cy="2209"/>
                <a:chOff x="624" y="768"/>
                <a:chExt cx="1009" cy="2209"/>
              </a:xfrm>
            </p:grpSpPr>
            <p:sp>
              <p:nvSpPr>
                <p:cNvPr id="476" name="Freeform 432">
                  <a:extLst>
                    <a:ext uri="{FF2B5EF4-FFF2-40B4-BE49-F238E27FC236}">
                      <a16:creationId xmlns:a16="http://schemas.microsoft.com/office/drawing/2014/main" id="{7945E8DE-2D4B-D88D-42DC-D12703C4B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" y="768"/>
                  <a:ext cx="1009" cy="289"/>
                </a:xfrm>
                <a:custGeom>
                  <a:avLst/>
                  <a:gdLst>
                    <a:gd name="T0" fmla="*/ 0 w 1009"/>
                    <a:gd name="T1" fmla="*/ 288 h 289"/>
                    <a:gd name="T2" fmla="*/ 576 w 1009"/>
                    <a:gd name="T3" fmla="*/ 0 h 289"/>
                    <a:gd name="T4" fmla="*/ 1008 w 1009"/>
                    <a:gd name="T5" fmla="*/ 0 h 289"/>
                    <a:gd name="T6" fmla="*/ 432 w 1009"/>
                    <a:gd name="T7" fmla="*/ 288 h 289"/>
                    <a:gd name="T8" fmla="*/ 0 w 1009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9"/>
                    <a:gd name="T16" fmla="*/ 0 h 289"/>
                    <a:gd name="T17" fmla="*/ 1009 w 1009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9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1008" y="0"/>
                      </a:lnTo>
                      <a:lnTo>
                        <a:pt x="432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7" name="Freeform 433">
                  <a:extLst>
                    <a:ext uri="{FF2B5EF4-FFF2-40B4-BE49-F238E27FC236}">
                      <a16:creationId xmlns:a16="http://schemas.microsoft.com/office/drawing/2014/main" id="{6FCCEB13-D6AC-23B4-8F1A-B7D016AD94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8" name="Freeform 434">
                  <a:extLst>
                    <a:ext uri="{FF2B5EF4-FFF2-40B4-BE49-F238E27FC236}">
                      <a16:creationId xmlns:a16="http://schemas.microsoft.com/office/drawing/2014/main" id="{2B974CAD-A6B0-7716-2570-DCCDFF4432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4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9" name="Freeform 435">
                  <a:extLst>
                    <a:ext uri="{FF2B5EF4-FFF2-40B4-BE49-F238E27FC236}">
                      <a16:creationId xmlns:a16="http://schemas.microsoft.com/office/drawing/2014/main" id="{A5B475A9-3650-4511-E8C4-23EBCB06BA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0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0" name="Freeform 436">
                  <a:extLst>
                    <a:ext uri="{FF2B5EF4-FFF2-40B4-BE49-F238E27FC236}">
                      <a16:creationId xmlns:a16="http://schemas.microsoft.com/office/drawing/2014/main" id="{99BF5BB9-AF76-9813-2036-6F5F6DE4F0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6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1" name="Freeform 437">
                  <a:extLst>
                    <a:ext uri="{FF2B5EF4-FFF2-40B4-BE49-F238E27FC236}">
                      <a16:creationId xmlns:a16="http://schemas.microsoft.com/office/drawing/2014/main" id="{E12DE50A-01F0-BEC7-61C5-7F398579A4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0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2" name="Freeform 438">
                  <a:extLst>
                    <a:ext uri="{FF2B5EF4-FFF2-40B4-BE49-F238E27FC236}">
                      <a16:creationId xmlns:a16="http://schemas.microsoft.com/office/drawing/2014/main" id="{1A5B4C65-40FD-3FFF-A7F9-5B94836BF7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2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3" name="Freeform 439">
                  <a:extLst>
                    <a:ext uri="{FF2B5EF4-FFF2-40B4-BE49-F238E27FC236}">
                      <a16:creationId xmlns:a16="http://schemas.microsoft.com/office/drawing/2014/main" id="{982BE402-7770-A980-2884-2E182E282F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6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4" name="Freeform 440">
                  <a:extLst>
                    <a:ext uri="{FF2B5EF4-FFF2-40B4-BE49-F238E27FC236}">
                      <a16:creationId xmlns:a16="http://schemas.microsoft.com/office/drawing/2014/main" id="{F048EB4F-4D8D-0432-ECB9-FC98A504E4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8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5" name="Freeform 441">
                  <a:extLst>
                    <a:ext uri="{FF2B5EF4-FFF2-40B4-BE49-F238E27FC236}">
                      <a16:creationId xmlns:a16="http://schemas.microsoft.com/office/drawing/2014/main" id="{794934AA-6F87-D7F7-7D7C-513709415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6" y="768"/>
                  <a:ext cx="577" cy="2209"/>
                </a:xfrm>
                <a:custGeom>
                  <a:avLst/>
                  <a:gdLst>
                    <a:gd name="T0" fmla="*/ 0 w 577"/>
                    <a:gd name="T1" fmla="*/ 288 h 2209"/>
                    <a:gd name="T2" fmla="*/ 576 w 577"/>
                    <a:gd name="T3" fmla="*/ 0 h 2209"/>
                    <a:gd name="T4" fmla="*/ 576 w 577"/>
                    <a:gd name="T5" fmla="*/ 1920 h 2209"/>
                    <a:gd name="T6" fmla="*/ 0 w 577"/>
                    <a:gd name="T7" fmla="*/ 2208 h 2209"/>
                    <a:gd name="T8" fmla="*/ 0 w 577"/>
                    <a:gd name="T9" fmla="*/ 288 h 2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7"/>
                    <a:gd name="T16" fmla="*/ 0 h 2209"/>
                    <a:gd name="T17" fmla="*/ 577 w 577"/>
                    <a:gd name="T18" fmla="*/ 2209 h 2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7" h="220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0" y="220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6" name="Rectangle 442">
                  <a:extLst>
                    <a:ext uri="{FF2B5EF4-FFF2-40B4-BE49-F238E27FC236}">
                      <a16:creationId xmlns:a16="http://schemas.microsoft.com/office/drawing/2014/main" id="{5F989146-410F-049E-5A90-455B355A32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1060"/>
                  <a:ext cx="424" cy="1912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7" name="Oval 443">
                  <a:extLst>
                    <a:ext uri="{FF2B5EF4-FFF2-40B4-BE49-F238E27FC236}">
                      <a16:creationId xmlns:a16="http://schemas.microsoft.com/office/drawing/2014/main" id="{2ADA4DAB-3D8E-490F-6AB0-CCEF404893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2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8" name="Rectangle 444">
                  <a:extLst>
                    <a:ext uri="{FF2B5EF4-FFF2-40B4-BE49-F238E27FC236}">
                      <a16:creationId xmlns:a16="http://schemas.microsoft.com/office/drawing/2014/main" id="{E0DE941B-6DB6-8D84-9B2B-84B4B03F1E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" y="1156"/>
                  <a:ext cx="328" cy="40"/>
                </a:xfrm>
                <a:prstGeom prst="rect">
                  <a:avLst/>
                </a:prstGeom>
                <a:solidFill>
                  <a:srgbClr val="00DFC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489" name="Group 445">
                  <a:extLst>
                    <a:ext uri="{FF2B5EF4-FFF2-40B4-BE49-F238E27FC236}">
                      <a16:creationId xmlns:a16="http://schemas.microsoft.com/office/drawing/2014/main" id="{DAC76092-19E3-4263-775C-9EC9D30AFB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6" y="1732"/>
                  <a:ext cx="40" cy="136"/>
                  <a:chOff x="676" y="1732"/>
                  <a:chExt cx="40" cy="136"/>
                </a:xfrm>
              </p:grpSpPr>
              <p:sp>
                <p:nvSpPr>
                  <p:cNvPr id="510" name="Rectangle 446">
                    <a:extLst>
                      <a:ext uri="{FF2B5EF4-FFF2-40B4-BE49-F238E27FC236}">
                        <a16:creationId xmlns:a16="http://schemas.microsoft.com/office/drawing/2014/main" id="{A4BBC827-60E8-EB55-FEDB-83CBE42E82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1732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511" name="Rectangle 447">
                    <a:extLst>
                      <a:ext uri="{FF2B5EF4-FFF2-40B4-BE49-F238E27FC236}">
                        <a16:creationId xmlns:a16="http://schemas.microsoft.com/office/drawing/2014/main" id="{252752BF-3776-3A91-51BD-901AED4289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1780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512" name="Rectangle 448">
                    <a:extLst>
                      <a:ext uri="{FF2B5EF4-FFF2-40B4-BE49-F238E27FC236}">
                        <a16:creationId xmlns:a16="http://schemas.microsoft.com/office/drawing/2014/main" id="{6481C5D3-07A9-0BF6-E1B4-7338740EC1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1828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90" name="Group 449">
                  <a:extLst>
                    <a:ext uri="{FF2B5EF4-FFF2-40B4-BE49-F238E27FC236}">
                      <a16:creationId xmlns:a16="http://schemas.microsoft.com/office/drawing/2014/main" id="{F7992D23-148A-A1CD-F9F7-0FD23E8D86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6" y="1540"/>
                  <a:ext cx="40" cy="136"/>
                  <a:chOff x="676" y="1540"/>
                  <a:chExt cx="40" cy="136"/>
                </a:xfrm>
              </p:grpSpPr>
              <p:sp>
                <p:nvSpPr>
                  <p:cNvPr id="507" name="Rectangle 450">
                    <a:extLst>
                      <a:ext uri="{FF2B5EF4-FFF2-40B4-BE49-F238E27FC236}">
                        <a16:creationId xmlns:a16="http://schemas.microsoft.com/office/drawing/2014/main" id="{715CD5FD-AB67-470A-82EE-E83F4F4D9A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1540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508" name="Rectangle 451">
                    <a:extLst>
                      <a:ext uri="{FF2B5EF4-FFF2-40B4-BE49-F238E27FC236}">
                        <a16:creationId xmlns:a16="http://schemas.microsoft.com/office/drawing/2014/main" id="{0B4BFC2D-71BF-9954-3250-359C8FE6B3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1588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509" name="Rectangle 452">
                    <a:extLst>
                      <a:ext uri="{FF2B5EF4-FFF2-40B4-BE49-F238E27FC236}">
                        <a16:creationId xmlns:a16="http://schemas.microsoft.com/office/drawing/2014/main" id="{5FC198BB-7166-4F4E-F361-8147392ED9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1636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91" name="Rectangle 453">
                  <a:extLst>
                    <a:ext uri="{FF2B5EF4-FFF2-40B4-BE49-F238E27FC236}">
                      <a16:creationId xmlns:a16="http://schemas.microsoft.com/office/drawing/2014/main" id="{FE9BDF5B-6BF6-94D8-2A3C-2DCD0347BA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" y="1252"/>
                  <a:ext cx="40" cy="40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92" name="Rectangle 454">
                  <a:extLst>
                    <a:ext uri="{FF2B5EF4-FFF2-40B4-BE49-F238E27FC236}">
                      <a16:creationId xmlns:a16="http://schemas.microsoft.com/office/drawing/2014/main" id="{222CAA26-14B4-7B0A-62BB-C59C708BA4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" y="1348"/>
                  <a:ext cx="40" cy="40"/>
                </a:xfrm>
                <a:prstGeom prst="rect">
                  <a:avLst/>
                </a:prstGeom>
                <a:solidFill>
                  <a:srgbClr val="51DC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93" name="Rectangle 455">
                  <a:extLst>
                    <a:ext uri="{FF2B5EF4-FFF2-40B4-BE49-F238E27FC236}">
                      <a16:creationId xmlns:a16="http://schemas.microsoft.com/office/drawing/2014/main" id="{B6E801C8-B85F-4BB9-D580-6AE97B4B6A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" y="1444"/>
                  <a:ext cx="40" cy="40"/>
                </a:xfrm>
                <a:prstGeom prst="rect">
                  <a:avLst/>
                </a:prstGeom>
                <a:solidFill>
                  <a:srgbClr val="FAFD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94" name="Rectangle 456">
                  <a:extLst>
                    <a:ext uri="{FF2B5EF4-FFF2-40B4-BE49-F238E27FC236}">
                      <a16:creationId xmlns:a16="http://schemas.microsoft.com/office/drawing/2014/main" id="{970671E9-3926-B444-A784-35EC7FAE6B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" y="2020"/>
                  <a:ext cx="328" cy="328"/>
                </a:xfrm>
                <a:prstGeom prst="rect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495" name="Group 457">
                  <a:extLst>
                    <a:ext uri="{FF2B5EF4-FFF2-40B4-BE49-F238E27FC236}">
                      <a16:creationId xmlns:a16="http://schemas.microsoft.com/office/drawing/2014/main" id="{1DB726E4-585A-34A1-5EE3-E17A813499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20" y="2046"/>
                  <a:ext cx="96" cy="258"/>
                  <a:chOff x="720" y="2046"/>
                  <a:chExt cx="96" cy="258"/>
                </a:xfrm>
              </p:grpSpPr>
              <p:sp>
                <p:nvSpPr>
                  <p:cNvPr id="505" name="Rectangle 458">
                    <a:extLst>
                      <a:ext uri="{FF2B5EF4-FFF2-40B4-BE49-F238E27FC236}">
                        <a16:creationId xmlns:a16="http://schemas.microsoft.com/office/drawing/2014/main" id="{3CE4F5DB-696F-8E36-BB3D-098CE85895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0" y="2064"/>
                    <a:ext cx="96" cy="24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506" name="Rectangle 459">
                    <a:extLst>
                      <a:ext uri="{FF2B5EF4-FFF2-40B4-BE49-F238E27FC236}">
                        <a16:creationId xmlns:a16="http://schemas.microsoft.com/office/drawing/2014/main" id="{4A4B1EE2-83DC-C86E-6A6A-D8E168E20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47" y="2046"/>
                    <a:ext cx="39" cy="51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96" name="Group 460">
                  <a:extLst>
                    <a:ext uri="{FF2B5EF4-FFF2-40B4-BE49-F238E27FC236}">
                      <a16:creationId xmlns:a16="http://schemas.microsoft.com/office/drawing/2014/main" id="{54FEF3D9-78CD-DAF8-CD84-DFC156839D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64" y="2046"/>
                  <a:ext cx="96" cy="258"/>
                  <a:chOff x="864" y="2046"/>
                  <a:chExt cx="96" cy="258"/>
                </a:xfrm>
              </p:grpSpPr>
              <p:sp>
                <p:nvSpPr>
                  <p:cNvPr id="503" name="Rectangle 461">
                    <a:extLst>
                      <a:ext uri="{FF2B5EF4-FFF2-40B4-BE49-F238E27FC236}">
                        <a16:creationId xmlns:a16="http://schemas.microsoft.com/office/drawing/2014/main" id="{1D5CAA43-3D81-74CA-4EF4-4F0AFAD77E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64" y="2064"/>
                    <a:ext cx="96" cy="240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504" name="Rectangle 462">
                    <a:extLst>
                      <a:ext uri="{FF2B5EF4-FFF2-40B4-BE49-F238E27FC236}">
                        <a16:creationId xmlns:a16="http://schemas.microsoft.com/office/drawing/2014/main" id="{5932728F-44EA-D99F-74E1-11BDFF17FD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91" y="2046"/>
                    <a:ext cx="39" cy="51"/>
                  </a:xfrm>
                  <a:prstGeom prst="rect">
                    <a:avLst/>
                  </a:prstGeom>
                  <a:solidFill>
                    <a:schemeClr val="bg2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97" name="Group 463">
                  <a:extLst>
                    <a:ext uri="{FF2B5EF4-FFF2-40B4-BE49-F238E27FC236}">
                      <a16:creationId xmlns:a16="http://schemas.microsoft.com/office/drawing/2014/main" id="{FB31AEC8-F6ED-BBA2-A76F-2E9749CD58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6" y="2404"/>
                  <a:ext cx="40" cy="136"/>
                  <a:chOff x="676" y="2404"/>
                  <a:chExt cx="40" cy="136"/>
                </a:xfrm>
              </p:grpSpPr>
              <p:sp>
                <p:nvSpPr>
                  <p:cNvPr id="500" name="Rectangle 464">
                    <a:extLst>
                      <a:ext uri="{FF2B5EF4-FFF2-40B4-BE49-F238E27FC236}">
                        <a16:creationId xmlns:a16="http://schemas.microsoft.com/office/drawing/2014/main" id="{C73A5015-ACF4-C79F-B791-712C52A436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2404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501" name="Rectangle 465">
                    <a:extLst>
                      <a:ext uri="{FF2B5EF4-FFF2-40B4-BE49-F238E27FC236}">
                        <a16:creationId xmlns:a16="http://schemas.microsoft.com/office/drawing/2014/main" id="{40E7A4BD-9532-C2BC-C055-123CC7EBF1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2452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502" name="Rectangle 466">
                    <a:extLst>
                      <a:ext uri="{FF2B5EF4-FFF2-40B4-BE49-F238E27FC236}">
                        <a16:creationId xmlns:a16="http://schemas.microsoft.com/office/drawing/2014/main" id="{A9DCAE8D-8563-D953-712F-05BB939D0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6" y="2500"/>
                    <a:ext cx="40" cy="40"/>
                  </a:xfrm>
                  <a:prstGeom prst="rect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98" name="Rectangle 467">
                  <a:extLst>
                    <a:ext uri="{FF2B5EF4-FFF2-40B4-BE49-F238E27FC236}">
                      <a16:creationId xmlns:a16="http://schemas.microsoft.com/office/drawing/2014/main" id="{7E618729-3D32-5CF0-CB75-1905E35F77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6" y="2596"/>
                  <a:ext cx="88" cy="136"/>
                </a:xfrm>
                <a:prstGeom prst="rect">
                  <a:avLst/>
                </a:prstGeom>
                <a:solidFill>
                  <a:srgbClr val="FDE3B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99" name="Line 468">
                  <a:extLst>
                    <a:ext uri="{FF2B5EF4-FFF2-40B4-BE49-F238E27FC236}">
                      <a16:creationId xmlns:a16="http://schemas.microsoft.com/office/drawing/2014/main" id="{477C9E7E-5A3B-6F94-25F8-A39B0A2477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8" y="1968"/>
                  <a:ext cx="42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0" name="Group 469">
                <a:extLst>
                  <a:ext uri="{FF2B5EF4-FFF2-40B4-BE49-F238E27FC236}">
                    <a16:creationId xmlns:a16="http://schemas.microsoft.com/office/drawing/2014/main" id="{2CC4A73C-016E-968E-3E87-11D34FFE79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768"/>
                <a:ext cx="1009" cy="2164"/>
                <a:chOff x="1152" y="768"/>
                <a:chExt cx="1009" cy="2164"/>
              </a:xfrm>
            </p:grpSpPr>
            <p:sp>
              <p:nvSpPr>
                <p:cNvPr id="416" name="Freeform 470">
                  <a:extLst>
                    <a:ext uri="{FF2B5EF4-FFF2-40B4-BE49-F238E27FC236}">
                      <a16:creationId xmlns:a16="http://schemas.microsoft.com/office/drawing/2014/main" id="{6DB8F540-2679-C2D6-186E-8EB0E2802D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2" y="768"/>
                  <a:ext cx="1009" cy="289"/>
                </a:xfrm>
                <a:custGeom>
                  <a:avLst/>
                  <a:gdLst>
                    <a:gd name="T0" fmla="*/ 0 w 1009"/>
                    <a:gd name="T1" fmla="*/ 288 h 289"/>
                    <a:gd name="T2" fmla="*/ 576 w 1009"/>
                    <a:gd name="T3" fmla="*/ 0 h 289"/>
                    <a:gd name="T4" fmla="*/ 1008 w 1009"/>
                    <a:gd name="T5" fmla="*/ 0 h 289"/>
                    <a:gd name="T6" fmla="*/ 432 w 1009"/>
                    <a:gd name="T7" fmla="*/ 288 h 289"/>
                    <a:gd name="T8" fmla="*/ 0 w 1009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09"/>
                    <a:gd name="T16" fmla="*/ 0 h 289"/>
                    <a:gd name="T17" fmla="*/ 1009 w 1009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09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1008" y="0"/>
                      </a:lnTo>
                      <a:lnTo>
                        <a:pt x="432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7" name="Freeform 471">
                  <a:extLst>
                    <a:ext uri="{FF2B5EF4-FFF2-40B4-BE49-F238E27FC236}">
                      <a16:creationId xmlns:a16="http://schemas.microsoft.com/office/drawing/2014/main" id="{F403B4A8-1B36-346C-6A69-DB0B184197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6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8" name="Freeform 472">
                  <a:extLst>
                    <a:ext uri="{FF2B5EF4-FFF2-40B4-BE49-F238E27FC236}">
                      <a16:creationId xmlns:a16="http://schemas.microsoft.com/office/drawing/2014/main" id="{EBA73C20-AEC2-0F81-1F85-60982254E6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2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9" name="Freeform 473">
                  <a:extLst>
                    <a:ext uri="{FF2B5EF4-FFF2-40B4-BE49-F238E27FC236}">
                      <a16:creationId xmlns:a16="http://schemas.microsoft.com/office/drawing/2014/main" id="{3761EBD5-FA23-C6CF-EC4D-A2D3B0F94A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8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0" name="Freeform 474">
                  <a:extLst>
                    <a:ext uri="{FF2B5EF4-FFF2-40B4-BE49-F238E27FC236}">
                      <a16:creationId xmlns:a16="http://schemas.microsoft.com/office/drawing/2014/main" id="{9AC2BF68-5E8A-80C3-10A6-114E29ADDB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4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1" name="Freeform 475">
                  <a:extLst>
                    <a:ext uri="{FF2B5EF4-FFF2-40B4-BE49-F238E27FC236}">
                      <a16:creationId xmlns:a16="http://schemas.microsoft.com/office/drawing/2014/main" id="{5C4AA2A9-24A4-D8B4-8582-39C2C17111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8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" name="Freeform 476">
                  <a:extLst>
                    <a:ext uri="{FF2B5EF4-FFF2-40B4-BE49-F238E27FC236}">
                      <a16:creationId xmlns:a16="http://schemas.microsoft.com/office/drawing/2014/main" id="{8246828F-8F85-176A-28D3-ACF1F2FF98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0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" name="Freeform 477">
                  <a:extLst>
                    <a:ext uri="{FF2B5EF4-FFF2-40B4-BE49-F238E27FC236}">
                      <a16:creationId xmlns:a16="http://schemas.microsoft.com/office/drawing/2014/main" id="{D085CEEB-7CCE-947C-E1EE-AB5F99F5B2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4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4" name="Freeform 478">
                  <a:extLst>
                    <a:ext uri="{FF2B5EF4-FFF2-40B4-BE49-F238E27FC236}">
                      <a16:creationId xmlns:a16="http://schemas.microsoft.com/office/drawing/2014/main" id="{9A8E6218-5EBE-A053-06CD-43BC6AA220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6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5" name="Freeform 479">
                  <a:extLst>
                    <a:ext uri="{FF2B5EF4-FFF2-40B4-BE49-F238E27FC236}">
                      <a16:creationId xmlns:a16="http://schemas.microsoft.com/office/drawing/2014/main" id="{B0AE0DB0-BCC4-3671-8F0A-5843CF3F40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2" y="1056"/>
                  <a:ext cx="433" cy="1297"/>
                </a:xfrm>
                <a:custGeom>
                  <a:avLst/>
                  <a:gdLst>
                    <a:gd name="T0" fmla="*/ 0 w 433"/>
                    <a:gd name="T1" fmla="*/ 0 h 1297"/>
                    <a:gd name="T2" fmla="*/ 0 w 433"/>
                    <a:gd name="T3" fmla="*/ 1296 h 1297"/>
                    <a:gd name="T4" fmla="*/ 192 w 433"/>
                    <a:gd name="T5" fmla="*/ 1296 h 1297"/>
                    <a:gd name="T6" fmla="*/ 192 w 433"/>
                    <a:gd name="T7" fmla="*/ 864 h 1297"/>
                    <a:gd name="T8" fmla="*/ 432 w 433"/>
                    <a:gd name="T9" fmla="*/ 864 h 1297"/>
                    <a:gd name="T10" fmla="*/ 432 w 433"/>
                    <a:gd name="T11" fmla="*/ 0 h 1297"/>
                    <a:gd name="T12" fmla="*/ 0 w 433"/>
                    <a:gd name="T13" fmla="*/ 0 h 129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3"/>
                    <a:gd name="T22" fmla="*/ 0 h 1297"/>
                    <a:gd name="T23" fmla="*/ 433 w 433"/>
                    <a:gd name="T24" fmla="*/ 1297 h 129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3" h="1297">
                      <a:moveTo>
                        <a:pt x="0" y="0"/>
                      </a:moveTo>
                      <a:lnTo>
                        <a:pt x="0" y="1296"/>
                      </a:lnTo>
                      <a:lnTo>
                        <a:pt x="192" y="1296"/>
                      </a:lnTo>
                      <a:lnTo>
                        <a:pt x="192" y="864"/>
                      </a:lnTo>
                      <a:lnTo>
                        <a:pt x="432" y="864"/>
                      </a:lnTo>
                      <a:lnTo>
                        <a:pt x="432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6" name="Oval 480">
                  <a:extLst>
                    <a:ext uri="{FF2B5EF4-FFF2-40B4-BE49-F238E27FC236}">
                      <a16:creationId xmlns:a16="http://schemas.microsoft.com/office/drawing/2014/main" id="{27A04429-779B-3A74-DF76-7655871AC8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10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27" name="Line 481">
                  <a:extLst>
                    <a:ext uri="{FF2B5EF4-FFF2-40B4-BE49-F238E27FC236}">
                      <a16:creationId xmlns:a16="http://schemas.microsoft.com/office/drawing/2014/main" id="{BDD515DE-6092-DD26-1F11-34CD36060E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48" y="2300"/>
                  <a:ext cx="88" cy="5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28" name="Line 482">
                  <a:extLst>
                    <a:ext uri="{FF2B5EF4-FFF2-40B4-BE49-F238E27FC236}">
                      <a16:creationId xmlns:a16="http://schemas.microsoft.com/office/drawing/2014/main" id="{AE17BD7C-81D6-E498-414F-0F8B152B11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40" y="1916"/>
                  <a:ext cx="0" cy="39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29" name="Line 483">
                  <a:extLst>
                    <a:ext uri="{FF2B5EF4-FFF2-40B4-BE49-F238E27FC236}">
                      <a16:creationId xmlns:a16="http://schemas.microsoft.com/office/drawing/2014/main" id="{CDC648CC-D811-7394-4091-E96954F5C4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588" y="1868"/>
                  <a:ext cx="88" cy="5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30" name="Line 484">
                  <a:extLst>
                    <a:ext uri="{FF2B5EF4-FFF2-40B4-BE49-F238E27FC236}">
                      <a16:creationId xmlns:a16="http://schemas.microsoft.com/office/drawing/2014/main" id="{CE6B2C22-011E-2614-63D5-C0792A0832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80" y="1876"/>
                  <a:ext cx="0" cy="10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31" name="Line 485">
                  <a:extLst>
                    <a:ext uri="{FF2B5EF4-FFF2-40B4-BE49-F238E27FC236}">
                      <a16:creationId xmlns:a16="http://schemas.microsoft.com/office/drawing/2014/main" id="{454D926A-14A0-CD37-A50C-825AE6B6CB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48" y="2348"/>
                  <a:ext cx="0" cy="58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32" name="Freeform 486">
                  <a:extLst>
                    <a:ext uri="{FF2B5EF4-FFF2-40B4-BE49-F238E27FC236}">
                      <a16:creationId xmlns:a16="http://schemas.microsoft.com/office/drawing/2014/main" id="{E7005A03-1131-AA45-FFFD-105B3BFCE6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4" y="768"/>
                  <a:ext cx="577" cy="2161"/>
                </a:xfrm>
                <a:custGeom>
                  <a:avLst/>
                  <a:gdLst>
                    <a:gd name="T0" fmla="*/ 0 w 577"/>
                    <a:gd name="T1" fmla="*/ 288 h 2161"/>
                    <a:gd name="T2" fmla="*/ 576 w 577"/>
                    <a:gd name="T3" fmla="*/ 0 h 2161"/>
                    <a:gd name="T4" fmla="*/ 576 w 577"/>
                    <a:gd name="T5" fmla="*/ 1920 h 2161"/>
                    <a:gd name="T6" fmla="*/ 96 w 577"/>
                    <a:gd name="T7" fmla="*/ 2160 h 2161"/>
                    <a:gd name="T8" fmla="*/ 96 w 577"/>
                    <a:gd name="T9" fmla="*/ 1104 h 2161"/>
                    <a:gd name="T10" fmla="*/ 0 w 577"/>
                    <a:gd name="T11" fmla="*/ 1152 h 2161"/>
                    <a:gd name="T12" fmla="*/ 0 w 577"/>
                    <a:gd name="T13" fmla="*/ 288 h 21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2161"/>
                    <a:gd name="T23" fmla="*/ 577 w 577"/>
                    <a:gd name="T24" fmla="*/ 2161 h 21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2161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96" y="2160"/>
                      </a:lnTo>
                      <a:lnTo>
                        <a:pt x="96" y="1104"/>
                      </a:lnTo>
                      <a:lnTo>
                        <a:pt x="0" y="1152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3" name="Freeform 487">
                  <a:extLst>
                    <a:ext uri="{FF2B5EF4-FFF2-40B4-BE49-F238E27FC236}">
                      <a16:creationId xmlns:a16="http://schemas.microsoft.com/office/drawing/2014/main" id="{F6C4313C-1E68-2150-DDDE-D697445349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8" y="1872"/>
                  <a:ext cx="433" cy="1057"/>
                </a:xfrm>
                <a:custGeom>
                  <a:avLst/>
                  <a:gdLst>
                    <a:gd name="T0" fmla="*/ 0 w 433"/>
                    <a:gd name="T1" fmla="*/ 480 h 1057"/>
                    <a:gd name="T2" fmla="*/ 0 w 433"/>
                    <a:gd name="T3" fmla="*/ 1056 h 1057"/>
                    <a:gd name="T4" fmla="*/ 432 w 433"/>
                    <a:gd name="T5" fmla="*/ 1056 h 1057"/>
                    <a:gd name="T6" fmla="*/ 432 w 433"/>
                    <a:gd name="T7" fmla="*/ 0 h 1057"/>
                    <a:gd name="T8" fmla="*/ 336 w 433"/>
                    <a:gd name="T9" fmla="*/ 48 h 1057"/>
                    <a:gd name="T10" fmla="*/ 192 w 433"/>
                    <a:gd name="T11" fmla="*/ 48 h 1057"/>
                    <a:gd name="T12" fmla="*/ 192 w 433"/>
                    <a:gd name="T13" fmla="*/ 432 h 1057"/>
                    <a:gd name="T14" fmla="*/ 96 w 433"/>
                    <a:gd name="T15" fmla="*/ 480 h 1057"/>
                    <a:gd name="T16" fmla="*/ 0 w 433"/>
                    <a:gd name="T17" fmla="*/ 480 h 105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33"/>
                    <a:gd name="T28" fmla="*/ 0 h 1057"/>
                    <a:gd name="T29" fmla="*/ 433 w 433"/>
                    <a:gd name="T30" fmla="*/ 1057 h 105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33" h="1057">
                      <a:moveTo>
                        <a:pt x="0" y="480"/>
                      </a:moveTo>
                      <a:lnTo>
                        <a:pt x="0" y="1056"/>
                      </a:lnTo>
                      <a:lnTo>
                        <a:pt x="432" y="1056"/>
                      </a:lnTo>
                      <a:lnTo>
                        <a:pt x="432" y="0"/>
                      </a:lnTo>
                      <a:lnTo>
                        <a:pt x="336" y="48"/>
                      </a:lnTo>
                      <a:lnTo>
                        <a:pt x="192" y="48"/>
                      </a:lnTo>
                      <a:lnTo>
                        <a:pt x="192" y="432"/>
                      </a:lnTo>
                      <a:lnTo>
                        <a:pt x="96" y="480"/>
                      </a:lnTo>
                      <a:lnTo>
                        <a:pt x="0" y="480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434" name="Group 488">
                  <a:extLst>
                    <a:ext uri="{FF2B5EF4-FFF2-40B4-BE49-F238E27FC236}">
                      <a16:creationId xmlns:a16="http://schemas.microsoft.com/office/drawing/2014/main" id="{E1F3B56B-6EDF-25BF-73A1-78F9C9914D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21" y="2398"/>
                  <a:ext cx="88" cy="226"/>
                  <a:chOff x="1321" y="2398"/>
                  <a:chExt cx="88" cy="226"/>
                </a:xfrm>
              </p:grpSpPr>
              <p:sp>
                <p:nvSpPr>
                  <p:cNvPr id="472" name="AutoShape 489">
                    <a:extLst>
                      <a:ext uri="{FF2B5EF4-FFF2-40B4-BE49-F238E27FC236}">
                        <a16:creationId xmlns:a16="http://schemas.microsoft.com/office/drawing/2014/main" id="{2A916247-BCEE-AC79-3282-277B792150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21" y="2398"/>
                    <a:ext cx="88" cy="226"/>
                  </a:xfrm>
                  <a:prstGeom prst="roundRect">
                    <a:avLst>
                      <a:gd name="adj" fmla="val 12495"/>
                    </a:avLst>
                  </a:prstGeom>
                  <a:solidFill>
                    <a:schemeClr val="bg2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473" name="Group 490">
                    <a:extLst>
                      <a:ext uri="{FF2B5EF4-FFF2-40B4-BE49-F238E27FC236}">
                        <a16:creationId xmlns:a16="http://schemas.microsoft.com/office/drawing/2014/main" id="{EB54BA03-BDBE-4D73-2078-9EC60159E3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338" y="2427"/>
                    <a:ext cx="52" cy="169"/>
                    <a:chOff x="1338" y="2427"/>
                    <a:chExt cx="52" cy="169"/>
                  </a:xfrm>
                </p:grpSpPr>
                <p:sp>
                  <p:nvSpPr>
                    <p:cNvPr id="474" name="Freeform 491">
                      <a:extLst>
                        <a:ext uri="{FF2B5EF4-FFF2-40B4-BE49-F238E27FC236}">
                          <a16:creationId xmlns:a16="http://schemas.microsoft.com/office/drawing/2014/main" id="{AC3785EE-811E-3B6C-C08F-6F8B931FC13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39" y="2427"/>
                      <a:ext cx="51" cy="151"/>
                    </a:xfrm>
                    <a:custGeom>
                      <a:avLst/>
                      <a:gdLst>
                        <a:gd name="T0" fmla="*/ 0 w 51"/>
                        <a:gd name="T1" fmla="*/ 0 h 151"/>
                        <a:gd name="T2" fmla="*/ 50 w 51"/>
                        <a:gd name="T3" fmla="*/ 14 h 151"/>
                        <a:gd name="T4" fmla="*/ 50 w 51"/>
                        <a:gd name="T5" fmla="*/ 150 h 151"/>
                        <a:gd name="T6" fmla="*/ 0 60000 65536"/>
                        <a:gd name="T7" fmla="*/ 0 60000 65536"/>
                        <a:gd name="T8" fmla="*/ 0 60000 65536"/>
                        <a:gd name="T9" fmla="*/ 0 w 51"/>
                        <a:gd name="T10" fmla="*/ 0 h 151"/>
                        <a:gd name="T11" fmla="*/ 51 w 51"/>
                        <a:gd name="T12" fmla="*/ 151 h 151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51" h="151">
                          <a:moveTo>
                            <a:pt x="0" y="0"/>
                          </a:moveTo>
                          <a:lnTo>
                            <a:pt x="50" y="14"/>
                          </a:lnTo>
                          <a:lnTo>
                            <a:pt x="50" y="15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5" name="Freeform 492">
                      <a:extLst>
                        <a:ext uri="{FF2B5EF4-FFF2-40B4-BE49-F238E27FC236}">
                          <a16:creationId xmlns:a16="http://schemas.microsoft.com/office/drawing/2014/main" id="{D56DAF99-0E6D-EB44-F178-BA3C3BB3ED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38" y="2428"/>
                      <a:ext cx="51" cy="168"/>
                    </a:xfrm>
                    <a:custGeom>
                      <a:avLst/>
                      <a:gdLst>
                        <a:gd name="T0" fmla="*/ 50 w 51"/>
                        <a:gd name="T1" fmla="*/ 150 h 168"/>
                        <a:gd name="T2" fmla="*/ 0 w 51"/>
                        <a:gd name="T3" fmla="*/ 167 h 168"/>
                        <a:gd name="T4" fmla="*/ 0 w 51"/>
                        <a:gd name="T5" fmla="*/ 0 h 168"/>
                        <a:gd name="T6" fmla="*/ 0 60000 65536"/>
                        <a:gd name="T7" fmla="*/ 0 60000 65536"/>
                        <a:gd name="T8" fmla="*/ 0 60000 65536"/>
                        <a:gd name="T9" fmla="*/ 0 w 51"/>
                        <a:gd name="T10" fmla="*/ 0 h 168"/>
                        <a:gd name="T11" fmla="*/ 51 w 51"/>
                        <a:gd name="T12" fmla="*/ 168 h 168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51" h="168">
                          <a:moveTo>
                            <a:pt x="50" y="150"/>
                          </a:moveTo>
                          <a:lnTo>
                            <a:pt x="0" y="167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435" name="Rectangle 493">
                  <a:extLst>
                    <a:ext uri="{FF2B5EF4-FFF2-40B4-BE49-F238E27FC236}">
                      <a16:creationId xmlns:a16="http://schemas.microsoft.com/office/drawing/2014/main" id="{BD942E0B-874B-4159-94AB-5E0B1CFED6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924"/>
                  <a:ext cx="40" cy="376"/>
                </a:xfrm>
                <a:prstGeom prst="rect">
                  <a:avLst/>
                </a:prstGeom>
                <a:solidFill>
                  <a:srgbClr val="00DFC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36" name="AutoShape 494">
                  <a:extLst>
                    <a:ext uri="{FF2B5EF4-FFF2-40B4-BE49-F238E27FC236}">
                      <a16:creationId xmlns:a16="http://schemas.microsoft.com/office/drawing/2014/main" id="{8392AF66-AC16-70FC-EC82-43EB5E7501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00" y="2692"/>
                  <a:ext cx="88" cy="88"/>
                </a:xfrm>
                <a:prstGeom prst="octagon">
                  <a:avLst>
                    <a:gd name="adj" fmla="val 29282"/>
                  </a:avLst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437" name="Group 495">
                  <a:extLst>
                    <a:ext uri="{FF2B5EF4-FFF2-40B4-BE49-F238E27FC236}">
                      <a16:creationId xmlns:a16="http://schemas.microsoft.com/office/drawing/2014/main" id="{EB57748B-FFDE-7552-56EF-F3AD733CE4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13" y="1966"/>
                  <a:ext cx="88" cy="226"/>
                  <a:chOff x="1513" y="1966"/>
                  <a:chExt cx="88" cy="226"/>
                </a:xfrm>
              </p:grpSpPr>
              <p:sp>
                <p:nvSpPr>
                  <p:cNvPr id="468" name="AutoShape 496">
                    <a:extLst>
                      <a:ext uri="{FF2B5EF4-FFF2-40B4-BE49-F238E27FC236}">
                        <a16:creationId xmlns:a16="http://schemas.microsoft.com/office/drawing/2014/main" id="{EBD3D3A3-C499-875E-42B7-1E22369C10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13" y="1966"/>
                    <a:ext cx="88" cy="226"/>
                  </a:xfrm>
                  <a:prstGeom prst="roundRect">
                    <a:avLst>
                      <a:gd name="adj" fmla="val 12495"/>
                    </a:avLst>
                  </a:prstGeom>
                  <a:solidFill>
                    <a:schemeClr val="bg2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469" name="Group 497">
                    <a:extLst>
                      <a:ext uri="{FF2B5EF4-FFF2-40B4-BE49-F238E27FC236}">
                        <a16:creationId xmlns:a16="http://schemas.microsoft.com/office/drawing/2014/main" id="{652B1095-900C-844C-9118-D8135F24DD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30" y="1995"/>
                    <a:ext cx="52" cy="169"/>
                    <a:chOff x="1530" y="1995"/>
                    <a:chExt cx="52" cy="169"/>
                  </a:xfrm>
                </p:grpSpPr>
                <p:sp>
                  <p:nvSpPr>
                    <p:cNvPr id="470" name="Freeform 498">
                      <a:extLst>
                        <a:ext uri="{FF2B5EF4-FFF2-40B4-BE49-F238E27FC236}">
                          <a16:creationId xmlns:a16="http://schemas.microsoft.com/office/drawing/2014/main" id="{BD71E3A5-4622-3246-8AF4-241A99B2934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531" y="1995"/>
                      <a:ext cx="51" cy="151"/>
                    </a:xfrm>
                    <a:custGeom>
                      <a:avLst/>
                      <a:gdLst>
                        <a:gd name="T0" fmla="*/ 0 w 51"/>
                        <a:gd name="T1" fmla="*/ 0 h 151"/>
                        <a:gd name="T2" fmla="*/ 50 w 51"/>
                        <a:gd name="T3" fmla="*/ 14 h 151"/>
                        <a:gd name="T4" fmla="*/ 50 w 51"/>
                        <a:gd name="T5" fmla="*/ 150 h 151"/>
                        <a:gd name="T6" fmla="*/ 0 60000 65536"/>
                        <a:gd name="T7" fmla="*/ 0 60000 65536"/>
                        <a:gd name="T8" fmla="*/ 0 60000 65536"/>
                        <a:gd name="T9" fmla="*/ 0 w 51"/>
                        <a:gd name="T10" fmla="*/ 0 h 151"/>
                        <a:gd name="T11" fmla="*/ 51 w 51"/>
                        <a:gd name="T12" fmla="*/ 151 h 151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51" h="151">
                          <a:moveTo>
                            <a:pt x="0" y="0"/>
                          </a:moveTo>
                          <a:lnTo>
                            <a:pt x="50" y="14"/>
                          </a:lnTo>
                          <a:lnTo>
                            <a:pt x="50" y="15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71" name="Freeform 499">
                      <a:extLst>
                        <a:ext uri="{FF2B5EF4-FFF2-40B4-BE49-F238E27FC236}">
                          <a16:creationId xmlns:a16="http://schemas.microsoft.com/office/drawing/2014/main" id="{0A3A7175-7219-4811-26D2-D9751687E69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530" y="1996"/>
                      <a:ext cx="51" cy="168"/>
                    </a:xfrm>
                    <a:custGeom>
                      <a:avLst/>
                      <a:gdLst>
                        <a:gd name="T0" fmla="*/ 50 w 51"/>
                        <a:gd name="T1" fmla="*/ 150 h 168"/>
                        <a:gd name="T2" fmla="*/ 0 w 51"/>
                        <a:gd name="T3" fmla="*/ 167 h 168"/>
                        <a:gd name="T4" fmla="*/ 0 w 51"/>
                        <a:gd name="T5" fmla="*/ 0 h 168"/>
                        <a:gd name="T6" fmla="*/ 0 60000 65536"/>
                        <a:gd name="T7" fmla="*/ 0 60000 65536"/>
                        <a:gd name="T8" fmla="*/ 0 60000 65536"/>
                        <a:gd name="T9" fmla="*/ 0 w 51"/>
                        <a:gd name="T10" fmla="*/ 0 h 168"/>
                        <a:gd name="T11" fmla="*/ 51 w 51"/>
                        <a:gd name="T12" fmla="*/ 168 h 168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51" h="168">
                          <a:moveTo>
                            <a:pt x="50" y="150"/>
                          </a:moveTo>
                          <a:lnTo>
                            <a:pt x="0" y="167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438" name="Group 500">
                  <a:extLst>
                    <a:ext uri="{FF2B5EF4-FFF2-40B4-BE49-F238E27FC236}">
                      <a16:creationId xmlns:a16="http://schemas.microsoft.com/office/drawing/2014/main" id="{A57BCE2F-EBF4-1F32-2CBE-A8482EDD85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4" y="1204"/>
                  <a:ext cx="40" cy="376"/>
                  <a:chOff x="1444" y="1204"/>
                  <a:chExt cx="40" cy="376"/>
                </a:xfrm>
              </p:grpSpPr>
              <p:sp>
                <p:nvSpPr>
                  <p:cNvPr id="457" name="Rectangle 501">
                    <a:extLst>
                      <a:ext uri="{FF2B5EF4-FFF2-40B4-BE49-F238E27FC236}">
                        <a16:creationId xmlns:a16="http://schemas.microsoft.com/office/drawing/2014/main" id="{38C35FCD-A6FF-1CFB-9625-2425DA71F4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204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8" name="Rectangle 502">
                    <a:extLst>
                      <a:ext uri="{FF2B5EF4-FFF2-40B4-BE49-F238E27FC236}">
                        <a16:creationId xmlns:a16="http://schemas.microsoft.com/office/drawing/2014/main" id="{39D05048-526F-75DD-72A3-399371E25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239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9" name="Rectangle 503">
                    <a:extLst>
                      <a:ext uri="{FF2B5EF4-FFF2-40B4-BE49-F238E27FC236}">
                        <a16:creationId xmlns:a16="http://schemas.microsoft.com/office/drawing/2014/main" id="{5C8B69C8-7C63-3659-DD91-DD7BF18C84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274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60" name="Rectangle 504">
                    <a:extLst>
                      <a:ext uri="{FF2B5EF4-FFF2-40B4-BE49-F238E27FC236}">
                        <a16:creationId xmlns:a16="http://schemas.microsoft.com/office/drawing/2014/main" id="{FBF7B92F-3817-D9FB-55CF-ADAAD8D821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309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61" name="Rectangle 505">
                    <a:extLst>
                      <a:ext uri="{FF2B5EF4-FFF2-40B4-BE49-F238E27FC236}">
                        <a16:creationId xmlns:a16="http://schemas.microsoft.com/office/drawing/2014/main" id="{86D54B30-2BDA-4451-3CD8-EE660DF72D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344"/>
                    <a:ext cx="40" cy="2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62" name="Rectangle 506">
                    <a:extLst>
                      <a:ext uri="{FF2B5EF4-FFF2-40B4-BE49-F238E27FC236}">
                        <a16:creationId xmlns:a16="http://schemas.microsoft.com/office/drawing/2014/main" id="{D0BCF0B5-0914-910B-418E-7B999D49E6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378"/>
                    <a:ext cx="40" cy="28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63" name="Rectangle 507">
                    <a:extLst>
                      <a:ext uri="{FF2B5EF4-FFF2-40B4-BE49-F238E27FC236}">
                        <a16:creationId xmlns:a16="http://schemas.microsoft.com/office/drawing/2014/main" id="{B7487C97-BB28-52CE-F381-51427EFB1E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414"/>
                    <a:ext cx="40" cy="2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64" name="Rectangle 508">
                    <a:extLst>
                      <a:ext uri="{FF2B5EF4-FFF2-40B4-BE49-F238E27FC236}">
                        <a16:creationId xmlns:a16="http://schemas.microsoft.com/office/drawing/2014/main" id="{E3DE8A83-C2B8-720B-5013-C548D2FA54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448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65" name="Rectangle 509">
                    <a:extLst>
                      <a:ext uri="{FF2B5EF4-FFF2-40B4-BE49-F238E27FC236}">
                        <a16:creationId xmlns:a16="http://schemas.microsoft.com/office/drawing/2014/main" id="{74B2791B-D66D-B39D-415C-C4FB1A4E9D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483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66" name="Rectangle 510">
                    <a:extLst>
                      <a:ext uri="{FF2B5EF4-FFF2-40B4-BE49-F238E27FC236}">
                        <a16:creationId xmlns:a16="http://schemas.microsoft.com/office/drawing/2014/main" id="{FAE664AD-A861-17FD-4AD0-BCD49C0522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518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67" name="Rectangle 511">
                    <a:extLst>
                      <a:ext uri="{FF2B5EF4-FFF2-40B4-BE49-F238E27FC236}">
                        <a16:creationId xmlns:a16="http://schemas.microsoft.com/office/drawing/2014/main" id="{F30393E8-325A-A30C-0BE3-12A3E9D44B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4" y="1553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39" name="Group 512">
                  <a:extLst>
                    <a:ext uri="{FF2B5EF4-FFF2-40B4-BE49-F238E27FC236}">
                      <a16:creationId xmlns:a16="http://schemas.microsoft.com/office/drawing/2014/main" id="{F715E2F3-0024-CFFF-EDB6-390B3FDC8D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04" y="1204"/>
                  <a:ext cx="40" cy="376"/>
                  <a:chOff x="1204" y="1204"/>
                  <a:chExt cx="40" cy="376"/>
                </a:xfrm>
              </p:grpSpPr>
              <p:sp>
                <p:nvSpPr>
                  <p:cNvPr id="446" name="Rectangle 513">
                    <a:extLst>
                      <a:ext uri="{FF2B5EF4-FFF2-40B4-BE49-F238E27FC236}">
                        <a16:creationId xmlns:a16="http://schemas.microsoft.com/office/drawing/2014/main" id="{330894DB-2374-5B5F-0713-F808880CD3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204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47" name="Rectangle 514">
                    <a:extLst>
                      <a:ext uri="{FF2B5EF4-FFF2-40B4-BE49-F238E27FC236}">
                        <a16:creationId xmlns:a16="http://schemas.microsoft.com/office/drawing/2014/main" id="{1DD8F0D2-D710-00BD-979A-A046B5728B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239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48" name="Rectangle 515">
                    <a:extLst>
                      <a:ext uri="{FF2B5EF4-FFF2-40B4-BE49-F238E27FC236}">
                        <a16:creationId xmlns:a16="http://schemas.microsoft.com/office/drawing/2014/main" id="{6C430540-3B5A-F28C-DA21-8EC4F001A5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274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49" name="Rectangle 516">
                    <a:extLst>
                      <a:ext uri="{FF2B5EF4-FFF2-40B4-BE49-F238E27FC236}">
                        <a16:creationId xmlns:a16="http://schemas.microsoft.com/office/drawing/2014/main" id="{060B06D1-3EBF-DA87-0B43-ECB6E69561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309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0" name="Rectangle 517">
                    <a:extLst>
                      <a:ext uri="{FF2B5EF4-FFF2-40B4-BE49-F238E27FC236}">
                        <a16:creationId xmlns:a16="http://schemas.microsoft.com/office/drawing/2014/main" id="{903E8D73-6EFD-BAE7-AAF4-AED5E4BA6B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344"/>
                    <a:ext cx="40" cy="2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1" name="Rectangle 518">
                    <a:extLst>
                      <a:ext uri="{FF2B5EF4-FFF2-40B4-BE49-F238E27FC236}">
                        <a16:creationId xmlns:a16="http://schemas.microsoft.com/office/drawing/2014/main" id="{8091A94F-4B63-FE5E-FB77-538DF8B81F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378"/>
                    <a:ext cx="40" cy="28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2" name="Rectangle 519">
                    <a:extLst>
                      <a:ext uri="{FF2B5EF4-FFF2-40B4-BE49-F238E27FC236}">
                        <a16:creationId xmlns:a16="http://schemas.microsoft.com/office/drawing/2014/main" id="{A8C7A99F-BD50-D505-9BD0-73DFF3F4DA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414"/>
                    <a:ext cx="40" cy="2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3" name="Rectangle 520">
                    <a:extLst>
                      <a:ext uri="{FF2B5EF4-FFF2-40B4-BE49-F238E27FC236}">
                        <a16:creationId xmlns:a16="http://schemas.microsoft.com/office/drawing/2014/main" id="{2F644F9C-A772-8429-D655-E0025B89E0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448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4" name="Rectangle 521">
                    <a:extLst>
                      <a:ext uri="{FF2B5EF4-FFF2-40B4-BE49-F238E27FC236}">
                        <a16:creationId xmlns:a16="http://schemas.microsoft.com/office/drawing/2014/main" id="{011479F1-FB57-98C7-35B8-1592AA7CFB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483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5" name="Rectangle 522">
                    <a:extLst>
                      <a:ext uri="{FF2B5EF4-FFF2-40B4-BE49-F238E27FC236}">
                        <a16:creationId xmlns:a16="http://schemas.microsoft.com/office/drawing/2014/main" id="{682A4ECE-BE40-F83E-6D9A-8B1B999CD1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518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456" name="Rectangle 523">
                    <a:extLst>
                      <a:ext uri="{FF2B5EF4-FFF2-40B4-BE49-F238E27FC236}">
                        <a16:creationId xmlns:a16="http://schemas.microsoft.com/office/drawing/2014/main" id="{62AC77D5-A5F5-14D8-08C8-68E2F05723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04" y="1553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40" name="Rectangle 524">
                  <a:extLst>
                    <a:ext uri="{FF2B5EF4-FFF2-40B4-BE49-F238E27FC236}">
                      <a16:creationId xmlns:a16="http://schemas.microsoft.com/office/drawing/2014/main" id="{E44F6D4C-4EAA-84C8-3332-0E25AD2EDD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3540000">
                  <a:off x="1270" y="1714"/>
                  <a:ext cx="40" cy="136"/>
                </a:xfrm>
                <a:prstGeom prst="rect">
                  <a:avLst/>
                </a:prstGeom>
                <a:solidFill>
                  <a:srgbClr val="8CF4E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1" name="Freeform 525">
                  <a:extLst>
                    <a:ext uri="{FF2B5EF4-FFF2-40B4-BE49-F238E27FC236}">
                      <a16:creationId xmlns:a16="http://schemas.microsoft.com/office/drawing/2014/main" id="{67A23E65-D7D0-8679-21DC-9551A0DFA3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0" y="1662"/>
                  <a:ext cx="97" cy="49"/>
                </a:xfrm>
                <a:custGeom>
                  <a:avLst/>
                  <a:gdLst>
                    <a:gd name="T0" fmla="*/ 0 w 97"/>
                    <a:gd name="T1" fmla="*/ 0 h 49"/>
                    <a:gd name="T2" fmla="*/ 48 w 97"/>
                    <a:gd name="T3" fmla="*/ 0 h 49"/>
                    <a:gd name="T4" fmla="*/ 96 w 97"/>
                    <a:gd name="T5" fmla="*/ 48 h 49"/>
                    <a:gd name="T6" fmla="*/ 0 60000 65536"/>
                    <a:gd name="T7" fmla="*/ 0 60000 65536"/>
                    <a:gd name="T8" fmla="*/ 0 60000 65536"/>
                    <a:gd name="T9" fmla="*/ 0 w 97"/>
                    <a:gd name="T10" fmla="*/ 0 h 49"/>
                    <a:gd name="T11" fmla="*/ 97 w 97"/>
                    <a:gd name="T12" fmla="*/ 49 h 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7" h="49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96" y="48"/>
                      </a:ln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" name="Freeform 526">
                  <a:extLst>
                    <a:ext uri="{FF2B5EF4-FFF2-40B4-BE49-F238E27FC236}">
                      <a16:creationId xmlns:a16="http://schemas.microsoft.com/office/drawing/2014/main" id="{B29801EC-5315-F6A1-1B34-8686873679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0" y="1806"/>
                  <a:ext cx="97" cy="49"/>
                </a:xfrm>
                <a:custGeom>
                  <a:avLst/>
                  <a:gdLst>
                    <a:gd name="T0" fmla="*/ 0 w 97"/>
                    <a:gd name="T1" fmla="*/ 48 h 49"/>
                    <a:gd name="T2" fmla="*/ 48 w 97"/>
                    <a:gd name="T3" fmla="*/ 48 h 49"/>
                    <a:gd name="T4" fmla="*/ 96 w 97"/>
                    <a:gd name="T5" fmla="*/ 0 h 49"/>
                    <a:gd name="T6" fmla="*/ 0 60000 65536"/>
                    <a:gd name="T7" fmla="*/ 0 60000 65536"/>
                    <a:gd name="T8" fmla="*/ 0 60000 65536"/>
                    <a:gd name="T9" fmla="*/ 0 w 97"/>
                    <a:gd name="T10" fmla="*/ 0 h 49"/>
                    <a:gd name="T11" fmla="*/ 97 w 97"/>
                    <a:gd name="T12" fmla="*/ 49 h 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7" h="49">
                      <a:moveTo>
                        <a:pt x="0" y="48"/>
                      </a:moveTo>
                      <a:lnTo>
                        <a:pt x="48" y="48"/>
                      </a:lnTo>
                      <a:lnTo>
                        <a:pt x="96" y="0"/>
                      </a:ln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3" name="Line 527">
                  <a:extLst>
                    <a:ext uri="{FF2B5EF4-FFF2-40B4-BE49-F238E27FC236}">
                      <a16:creationId xmlns:a16="http://schemas.microsoft.com/office/drawing/2014/main" id="{56568DCF-FA83-1F72-FB63-47E11AAA10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77" y="1728"/>
                  <a:ext cx="37" cy="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4" name="Line 528">
                  <a:extLst>
                    <a:ext uri="{FF2B5EF4-FFF2-40B4-BE49-F238E27FC236}">
                      <a16:creationId xmlns:a16="http://schemas.microsoft.com/office/drawing/2014/main" id="{2B1CF778-5CF4-3A1E-4AB1-80CDBDF177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80" y="1794"/>
                  <a:ext cx="34" cy="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5" name="Oval 529">
                  <a:extLst>
                    <a:ext uri="{FF2B5EF4-FFF2-40B4-BE49-F238E27FC236}">
                      <a16:creationId xmlns:a16="http://schemas.microsoft.com/office/drawing/2014/main" id="{DAEAAAE6-5938-44D4-4C14-8059526A6B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1762"/>
                  <a:ext cx="40" cy="40"/>
                </a:xfrm>
                <a:prstGeom prst="ellipse">
                  <a:avLst/>
                </a:prstGeom>
                <a:solidFill>
                  <a:srgbClr val="00DFCA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1" name="Group 530">
                <a:extLst>
                  <a:ext uri="{FF2B5EF4-FFF2-40B4-BE49-F238E27FC236}">
                    <a16:creationId xmlns:a16="http://schemas.microsoft.com/office/drawing/2014/main" id="{5FFA1D24-F4E9-8511-3DB4-E105D7C84C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768"/>
                <a:ext cx="817" cy="2209"/>
                <a:chOff x="1728" y="768"/>
                <a:chExt cx="817" cy="2209"/>
              </a:xfrm>
            </p:grpSpPr>
            <p:sp>
              <p:nvSpPr>
                <p:cNvPr id="365" name="Freeform 531">
                  <a:extLst>
                    <a:ext uri="{FF2B5EF4-FFF2-40B4-BE49-F238E27FC236}">
                      <a16:creationId xmlns:a16="http://schemas.microsoft.com/office/drawing/2014/main" id="{17DF7F1A-50E7-6D0F-899D-D80804F38F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8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6" name="Rectangle 532">
                  <a:extLst>
                    <a:ext uri="{FF2B5EF4-FFF2-40B4-BE49-F238E27FC236}">
                      <a16:creationId xmlns:a16="http://schemas.microsoft.com/office/drawing/2014/main" id="{71108F30-6DE3-2813-E237-61CC52F95C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32" y="1060"/>
                  <a:ext cx="232" cy="1912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7" name="Rectangle 533">
                  <a:extLst>
                    <a:ext uri="{FF2B5EF4-FFF2-40B4-BE49-F238E27FC236}">
                      <a16:creationId xmlns:a16="http://schemas.microsoft.com/office/drawing/2014/main" id="{8E1558DB-2885-6FBA-6D0C-9F8DBD8AA8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88" y="1146"/>
                  <a:ext cx="180" cy="1824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368" name="Group 534">
                  <a:extLst>
                    <a:ext uri="{FF2B5EF4-FFF2-40B4-BE49-F238E27FC236}">
                      <a16:creationId xmlns:a16="http://schemas.microsoft.com/office/drawing/2014/main" id="{84F63E22-888E-72D2-9EC3-80946FE183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44" y="1270"/>
                  <a:ext cx="28" cy="1654"/>
                  <a:chOff x="1744" y="1270"/>
                  <a:chExt cx="28" cy="1654"/>
                </a:xfrm>
              </p:grpSpPr>
              <p:grpSp>
                <p:nvGrpSpPr>
                  <p:cNvPr id="378" name="Group 535">
                    <a:extLst>
                      <a:ext uri="{FF2B5EF4-FFF2-40B4-BE49-F238E27FC236}">
                        <a16:creationId xmlns:a16="http://schemas.microsoft.com/office/drawing/2014/main" id="{F74F351E-9D88-CB29-3408-1927550D10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44" y="2141"/>
                    <a:ext cx="28" cy="783"/>
                    <a:chOff x="1744" y="2141"/>
                    <a:chExt cx="28" cy="783"/>
                  </a:xfrm>
                </p:grpSpPr>
                <p:grpSp>
                  <p:nvGrpSpPr>
                    <p:cNvPr id="398" name="Group 536">
                      <a:extLst>
                        <a:ext uri="{FF2B5EF4-FFF2-40B4-BE49-F238E27FC236}">
                          <a16:creationId xmlns:a16="http://schemas.microsoft.com/office/drawing/2014/main" id="{0B96F0EE-A7A4-2BC3-F7AB-15E9EC53B88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44" y="2141"/>
                      <a:ext cx="28" cy="348"/>
                      <a:chOff x="1744" y="2141"/>
                      <a:chExt cx="28" cy="348"/>
                    </a:xfrm>
                  </p:grpSpPr>
                  <p:sp>
                    <p:nvSpPr>
                      <p:cNvPr id="408" name="Rectangle 537">
                        <a:extLst>
                          <a:ext uri="{FF2B5EF4-FFF2-40B4-BE49-F238E27FC236}">
                            <a16:creationId xmlns:a16="http://schemas.microsoft.com/office/drawing/2014/main" id="{47A781AA-14D2-39C9-486B-493750FCE51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14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09" name="Rectangle 538">
                        <a:extLst>
                          <a:ext uri="{FF2B5EF4-FFF2-40B4-BE49-F238E27FC236}">
                            <a16:creationId xmlns:a16="http://schemas.microsoft.com/office/drawing/2014/main" id="{269A8308-0DF1-27DB-77A0-A8BAB346696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19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10" name="Rectangle 539">
                        <a:extLst>
                          <a:ext uri="{FF2B5EF4-FFF2-40B4-BE49-F238E27FC236}">
                            <a16:creationId xmlns:a16="http://schemas.microsoft.com/office/drawing/2014/main" id="{1688646F-9EF8-3A7E-C26B-91B2A26E32B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23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11" name="Rectangle 540">
                        <a:extLst>
                          <a:ext uri="{FF2B5EF4-FFF2-40B4-BE49-F238E27FC236}">
                            <a16:creationId xmlns:a16="http://schemas.microsoft.com/office/drawing/2014/main" id="{F1E02592-B741-E91B-1F00-18BBEE76DE9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28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12" name="Rectangle 541">
                        <a:extLst>
                          <a:ext uri="{FF2B5EF4-FFF2-40B4-BE49-F238E27FC236}">
                            <a16:creationId xmlns:a16="http://schemas.microsoft.com/office/drawing/2014/main" id="{55058F18-0C27-08BD-F971-A87910C0C81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33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13" name="Rectangle 542">
                        <a:extLst>
                          <a:ext uri="{FF2B5EF4-FFF2-40B4-BE49-F238E27FC236}">
                            <a16:creationId xmlns:a16="http://schemas.microsoft.com/office/drawing/2014/main" id="{A461EED7-1B5B-EDE9-3934-94A1DD4DF84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37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14" name="Rectangle 543">
                        <a:extLst>
                          <a:ext uri="{FF2B5EF4-FFF2-40B4-BE49-F238E27FC236}">
                            <a16:creationId xmlns:a16="http://schemas.microsoft.com/office/drawing/2014/main" id="{57218F09-5BC3-7E07-E26D-8968AD3FEC1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426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15" name="Rectangle 544">
                        <a:extLst>
                          <a:ext uri="{FF2B5EF4-FFF2-40B4-BE49-F238E27FC236}">
                            <a16:creationId xmlns:a16="http://schemas.microsoft.com/office/drawing/2014/main" id="{B5CAF225-56FF-6C10-3D5A-FD1516C3BFF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475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399" name="Group 545">
                      <a:extLst>
                        <a:ext uri="{FF2B5EF4-FFF2-40B4-BE49-F238E27FC236}">
                          <a16:creationId xmlns:a16="http://schemas.microsoft.com/office/drawing/2014/main" id="{3BFCC1F1-11D1-E28A-82A3-7852A0A465B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44" y="2576"/>
                      <a:ext cx="28" cy="348"/>
                      <a:chOff x="1744" y="2576"/>
                      <a:chExt cx="28" cy="348"/>
                    </a:xfrm>
                  </p:grpSpPr>
                  <p:sp>
                    <p:nvSpPr>
                      <p:cNvPr id="400" name="Rectangle 546">
                        <a:extLst>
                          <a:ext uri="{FF2B5EF4-FFF2-40B4-BE49-F238E27FC236}">
                            <a16:creationId xmlns:a16="http://schemas.microsoft.com/office/drawing/2014/main" id="{4F5A6475-98E5-EAD6-6B79-1A2D96AC7CE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57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01" name="Rectangle 547">
                        <a:extLst>
                          <a:ext uri="{FF2B5EF4-FFF2-40B4-BE49-F238E27FC236}">
                            <a16:creationId xmlns:a16="http://schemas.microsoft.com/office/drawing/2014/main" id="{22F6297F-AEB7-462B-2367-65E3A97A39E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623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02" name="Rectangle 548">
                        <a:extLst>
                          <a:ext uri="{FF2B5EF4-FFF2-40B4-BE49-F238E27FC236}">
                            <a16:creationId xmlns:a16="http://schemas.microsoft.com/office/drawing/2014/main" id="{187E6FE3-763B-2843-0C0B-0C57F61AD4B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6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03" name="Rectangle 549">
                        <a:extLst>
                          <a:ext uri="{FF2B5EF4-FFF2-40B4-BE49-F238E27FC236}">
                            <a16:creationId xmlns:a16="http://schemas.microsoft.com/office/drawing/2014/main" id="{6F90ED62-9A4F-1E18-D3F0-AD7C7CFA4F6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71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04" name="Rectangle 550">
                        <a:extLst>
                          <a:ext uri="{FF2B5EF4-FFF2-40B4-BE49-F238E27FC236}">
                            <a16:creationId xmlns:a16="http://schemas.microsoft.com/office/drawing/2014/main" id="{BDDEB117-984D-D853-0365-BA1267D493B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76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05" name="Rectangle 551">
                        <a:extLst>
                          <a:ext uri="{FF2B5EF4-FFF2-40B4-BE49-F238E27FC236}">
                            <a16:creationId xmlns:a16="http://schemas.microsoft.com/office/drawing/2014/main" id="{142F647F-47ED-74A3-E137-DDF5747D6B9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81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06" name="Rectangle 552">
                        <a:extLst>
                          <a:ext uri="{FF2B5EF4-FFF2-40B4-BE49-F238E27FC236}">
                            <a16:creationId xmlns:a16="http://schemas.microsoft.com/office/drawing/2014/main" id="{5FA1176D-50F5-8E4D-77EB-475C11AA470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860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407" name="Rectangle 553">
                        <a:extLst>
                          <a:ext uri="{FF2B5EF4-FFF2-40B4-BE49-F238E27FC236}">
                            <a16:creationId xmlns:a16="http://schemas.microsoft.com/office/drawing/2014/main" id="{C4434939-6C53-ADDF-AAC8-381183FABDD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9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379" name="Group 554">
                    <a:extLst>
                      <a:ext uri="{FF2B5EF4-FFF2-40B4-BE49-F238E27FC236}">
                        <a16:creationId xmlns:a16="http://schemas.microsoft.com/office/drawing/2014/main" id="{C1FC7DB1-9E85-6FED-831E-860AB89EC9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44" y="1270"/>
                    <a:ext cx="28" cy="783"/>
                    <a:chOff x="1744" y="1270"/>
                    <a:chExt cx="28" cy="783"/>
                  </a:xfrm>
                </p:grpSpPr>
                <p:grpSp>
                  <p:nvGrpSpPr>
                    <p:cNvPr id="380" name="Group 555">
                      <a:extLst>
                        <a:ext uri="{FF2B5EF4-FFF2-40B4-BE49-F238E27FC236}">
                          <a16:creationId xmlns:a16="http://schemas.microsoft.com/office/drawing/2014/main" id="{BC0E1F91-F028-BB2F-2A46-D318508E4EB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44" y="1270"/>
                      <a:ext cx="28" cy="348"/>
                      <a:chOff x="1744" y="1270"/>
                      <a:chExt cx="28" cy="348"/>
                    </a:xfrm>
                  </p:grpSpPr>
                  <p:sp>
                    <p:nvSpPr>
                      <p:cNvPr id="390" name="Rectangle 556">
                        <a:extLst>
                          <a:ext uri="{FF2B5EF4-FFF2-40B4-BE49-F238E27FC236}">
                            <a16:creationId xmlns:a16="http://schemas.microsoft.com/office/drawing/2014/main" id="{AF5AF32B-C81B-8EFA-3D9A-59B74591B1F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2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91" name="Rectangle 557">
                        <a:extLst>
                          <a:ext uri="{FF2B5EF4-FFF2-40B4-BE49-F238E27FC236}">
                            <a16:creationId xmlns:a16="http://schemas.microsoft.com/office/drawing/2014/main" id="{D7955378-CC06-F7AD-9480-95DB272356A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318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92" name="Rectangle 558">
                        <a:extLst>
                          <a:ext uri="{FF2B5EF4-FFF2-40B4-BE49-F238E27FC236}">
                            <a16:creationId xmlns:a16="http://schemas.microsoft.com/office/drawing/2014/main" id="{4B886FBC-811E-7791-1A60-CFC00FFF0CF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36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93" name="Rectangle 559">
                        <a:extLst>
                          <a:ext uri="{FF2B5EF4-FFF2-40B4-BE49-F238E27FC236}">
                            <a16:creationId xmlns:a16="http://schemas.microsoft.com/office/drawing/2014/main" id="{9D38BDCB-B3E6-84B2-29FE-570C330E551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41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94" name="Rectangle 560">
                        <a:extLst>
                          <a:ext uri="{FF2B5EF4-FFF2-40B4-BE49-F238E27FC236}">
                            <a16:creationId xmlns:a16="http://schemas.microsoft.com/office/drawing/2014/main" id="{832ED45D-BE50-2945-A98D-26C2CBACC32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45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95" name="Rectangle 561">
                        <a:extLst>
                          <a:ext uri="{FF2B5EF4-FFF2-40B4-BE49-F238E27FC236}">
                            <a16:creationId xmlns:a16="http://schemas.microsoft.com/office/drawing/2014/main" id="{78EC12D1-2340-5C67-01F1-4BD1616680E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5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96" name="Rectangle 562">
                        <a:extLst>
                          <a:ext uri="{FF2B5EF4-FFF2-40B4-BE49-F238E27FC236}">
                            <a16:creationId xmlns:a16="http://schemas.microsoft.com/office/drawing/2014/main" id="{962F46BB-246D-9F02-5048-9CF42DADDD6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55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97" name="Rectangle 563">
                        <a:extLst>
                          <a:ext uri="{FF2B5EF4-FFF2-40B4-BE49-F238E27FC236}">
                            <a16:creationId xmlns:a16="http://schemas.microsoft.com/office/drawing/2014/main" id="{CAF549BE-81D4-5967-A714-3AB3A4D178B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60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381" name="Group 564">
                      <a:extLst>
                        <a:ext uri="{FF2B5EF4-FFF2-40B4-BE49-F238E27FC236}">
                          <a16:creationId xmlns:a16="http://schemas.microsoft.com/office/drawing/2014/main" id="{42E10AF7-1EAD-781F-7A6D-B6FA76CD095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44" y="1705"/>
                      <a:ext cx="28" cy="348"/>
                      <a:chOff x="1744" y="1705"/>
                      <a:chExt cx="28" cy="348"/>
                    </a:xfrm>
                  </p:grpSpPr>
                  <p:sp>
                    <p:nvSpPr>
                      <p:cNvPr id="382" name="Rectangle 565">
                        <a:extLst>
                          <a:ext uri="{FF2B5EF4-FFF2-40B4-BE49-F238E27FC236}">
                            <a16:creationId xmlns:a16="http://schemas.microsoft.com/office/drawing/2014/main" id="{31276DB6-CABC-44D6-2AC5-79C4A3E95C5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705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83" name="Rectangle 566">
                        <a:extLst>
                          <a:ext uri="{FF2B5EF4-FFF2-40B4-BE49-F238E27FC236}">
                            <a16:creationId xmlns:a16="http://schemas.microsoft.com/office/drawing/2014/main" id="{8D8F92CA-FDD8-8849-BB32-B40106A955F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75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84" name="Rectangle 567">
                        <a:extLst>
                          <a:ext uri="{FF2B5EF4-FFF2-40B4-BE49-F238E27FC236}">
                            <a16:creationId xmlns:a16="http://schemas.microsoft.com/office/drawing/2014/main" id="{C9EC96C4-4EE3-B1BD-B948-56E80D7DEC3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79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85" name="Rectangle 568">
                        <a:extLst>
                          <a:ext uri="{FF2B5EF4-FFF2-40B4-BE49-F238E27FC236}">
                            <a16:creationId xmlns:a16="http://schemas.microsoft.com/office/drawing/2014/main" id="{6725E087-5E65-5EFD-D342-CE1E2170451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84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86" name="Rectangle 569">
                        <a:extLst>
                          <a:ext uri="{FF2B5EF4-FFF2-40B4-BE49-F238E27FC236}">
                            <a16:creationId xmlns:a16="http://schemas.microsoft.com/office/drawing/2014/main" id="{AF1C42CE-945E-630D-CD4E-001C1BC6D19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896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87" name="Rectangle 570">
                        <a:extLst>
                          <a:ext uri="{FF2B5EF4-FFF2-40B4-BE49-F238E27FC236}">
                            <a16:creationId xmlns:a16="http://schemas.microsoft.com/office/drawing/2014/main" id="{B0E88862-F0E4-8E3F-9D69-0F6123AF003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943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88" name="Rectangle 571">
                        <a:extLst>
                          <a:ext uri="{FF2B5EF4-FFF2-40B4-BE49-F238E27FC236}">
                            <a16:creationId xmlns:a16="http://schemas.microsoft.com/office/drawing/2014/main" id="{364D9F3A-B884-8515-54D7-EBB70028371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98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89" name="Rectangle 572">
                        <a:extLst>
                          <a:ext uri="{FF2B5EF4-FFF2-40B4-BE49-F238E27FC236}">
                            <a16:creationId xmlns:a16="http://schemas.microsoft.com/office/drawing/2014/main" id="{5309F7DF-D6F5-986B-2BCE-7D27ED08E32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03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369" name="Group 573">
                  <a:extLst>
                    <a:ext uri="{FF2B5EF4-FFF2-40B4-BE49-F238E27FC236}">
                      <a16:creationId xmlns:a16="http://schemas.microsoft.com/office/drawing/2014/main" id="{054F3C1D-5655-1B76-FBCD-F37A9F9ABC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22" y="1084"/>
                  <a:ext cx="40" cy="136"/>
                  <a:chOff x="1822" y="1084"/>
                  <a:chExt cx="40" cy="136"/>
                </a:xfrm>
              </p:grpSpPr>
              <p:sp>
                <p:nvSpPr>
                  <p:cNvPr id="376" name="Oval 574">
                    <a:extLst>
                      <a:ext uri="{FF2B5EF4-FFF2-40B4-BE49-F238E27FC236}">
                        <a16:creationId xmlns:a16="http://schemas.microsoft.com/office/drawing/2014/main" id="{EFEED21F-6CA9-8F3F-ED3D-16EDFF04A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1084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77" name="Oval 575">
                    <a:extLst>
                      <a:ext uri="{FF2B5EF4-FFF2-40B4-BE49-F238E27FC236}">
                        <a16:creationId xmlns:a16="http://schemas.microsoft.com/office/drawing/2014/main" id="{C05D798C-4EA3-6C10-85FF-5EF978EE60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1180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370" name="Rectangle 576">
                  <a:extLst>
                    <a:ext uri="{FF2B5EF4-FFF2-40B4-BE49-F238E27FC236}">
                      <a16:creationId xmlns:a16="http://schemas.microsoft.com/office/drawing/2014/main" id="{DD51750A-956F-D315-363A-F922013158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12" y="1248"/>
                  <a:ext cx="150" cy="169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71" name="Freeform 577">
                  <a:extLst>
                    <a:ext uri="{FF2B5EF4-FFF2-40B4-BE49-F238E27FC236}">
                      <a16:creationId xmlns:a16="http://schemas.microsoft.com/office/drawing/2014/main" id="{051B0FA4-24D7-B8FE-676C-1BFA9C4CC4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8" y="768"/>
                  <a:ext cx="577" cy="2209"/>
                </a:xfrm>
                <a:custGeom>
                  <a:avLst/>
                  <a:gdLst>
                    <a:gd name="T0" fmla="*/ 0 w 577"/>
                    <a:gd name="T1" fmla="*/ 288 h 2209"/>
                    <a:gd name="T2" fmla="*/ 576 w 577"/>
                    <a:gd name="T3" fmla="*/ 0 h 2209"/>
                    <a:gd name="T4" fmla="*/ 576 w 577"/>
                    <a:gd name="T5" fmla="*/ 1920 h 2209"/>
                    <a:gd name="T6" fmla="*/ 0 w 577"/>
                    <a:gd name="T7" fmla="*/ 2208 h 2209"/>
                    <a:gd name="T8" fmla="*/ 0 w 577"/>
                    <a:gd name="T9" fmla="*/ 288 h 2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7"/>
                    <a:gd name="T16" fmla="*/ 0 h 2209"/>
                    <a:gd name="T17" fmla="*/ 577 w 577"/>
                    <a:gd name="T18" fmla="*/ 2209 h 2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7" h="220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0" y="220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2" name="Freeform 578">
                  <a:extLst>
                    <a:ext uri="{FF2B5EF4-FFF2-40B4-BE49-F238E27FC236}">
                      <a16:creationId xmlns:a16="http://schemas.microsoft.com/office/drawing/2014/main" id="{69ACD1A3-5A1A-05D5-8BCA-DB0CDBC74E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2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3" name="Freeform 579">
                  <a:extLst>
                    <a:ext uri="{FF2B5EF4-FFF2-40B4-BE49-F238E27FC236}">
                      <a16:creationId xmlns:a16="http://schemas.microsoft.com/office/drawing/2014/main" id="{DE46A51E-2812-5BF3-76C3-F053F9AFB9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8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4" name="Freeform 580">
                  <a:extLst>
                    <a:ext uri="{FF2B5EF4-FFF2-40B4-BE49-F238E27FC236}">
                      <a16:creationId xmlns:a16="http://schemas.microsoft.com/office/drawing/2014/main" id="{9E8A4CE3-5441-3073-000F-817D2E8DB3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64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5" name="Freeform 581">
                  <a:extLst>
                    <a:ext uri="{FF2B5EF4-FFF2-40B4-BE49-F238E27FC236}">
                      <a16:creationId xmlns:a16="http://schemas.microsoft.com/office/drawing/2014/main" id="{CA17391B-6254-4859-895F-44055133FE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0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2" name="Group 582">
                <a:extLst>
                  <a:ext uri="{FF2B5EF4-FFF2-40B4-BE49-F238E27FC236}">
                    <a16:creationId xmlns:a16="http://schemas.microsoft.com/office/drawing/2014/main" id="{96588FF3-B63C-E51C-5CB9-85581E4B3E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12" y="768"/>
                <a:ext cx="817" cy="2209"/>
                <a:chOff x="2112" y="768"/>
                <a:chExt cx="817" cy="2209"/>
              </a:xfrm>
            </p:grpSpPr>
            <p:sp>
              <p:nvSpPr>
                <p:cNvPr id="314" name="Freeform 583">
                  <a:extLst>
                    <a:ext uri="{FF2B5EF4-FFF2-40B4-BE49-F238E27FC236}">
                      <a16:creationId xmlns:a16="http://schemas.microsoft.com/office/drawing/2014/main" id="{4F42FF5F-C1A1-5740-7200-49BDF2E6EF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2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5" name="Rectangle 584">
                  <a:extLst>
                    <a:ext uri="{FF2B5EF4-FFF2-40B4-BE49-F238E27FC236}">
                      <a16:creationId xmlns:a16="http://schemas.microsoft.com/office/drawing/2014/main" id="{94FF8330-D45F-CD52-A2D2-EC2ECC8EF7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16" y="1060"/>
                  <a:ext cx="232" cy="1912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16" name="Rectangle 585">
                  <a:extLst>
                    <a:ext uri="{FF2B5EF4-FFF2-40B4-BE49-F238E27FC236}">
                      <a16:creationId xmlns:a16="http://schemas.microsoft.com/office/drawing/2014/main" id="{2EB54F0C-25E5-8D30-F378-76B508E1F7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72" y="1146"/>
                  <a:ext cx="180" cy="1824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317" name="Group 586">
                  <a:extLst>
                    <a:ext uri="{FF2B5EF4-FFF2-40B4-BE49-F238E27FC236}">
                      <a16:creationId xmlns:a16="http://schemas.microsoft.com/office/drawing/2014/main" id="{8E6FE383-CC4E-4794-3615-10DBAA4F44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28" y="1270"/>
                  <a:ext cx="28" cy="1654"/>
                  <a:chOff x="2128" y="1270"/>
                  <a:chExt cx="28" cy="1654"/>
                </a:xfrm>
              </p:grpSpPr>
              <p:grpSp>
                <p:nvGrpSpPr>
                  <p:cNvPr id="327" name="Group 587">
                    <a:extLst>
                      <a:ext uri="{FF2B5EF4-FFF2-40B4-BE49-F238E27FC236}">
                        <a16:creationId xmlns:a16="http://schemas.microsoft.com/office/drawing/2014/main" id="{D5889558-5D13-36F8-0D1F-C3B8F819E9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128" y="2141"/>
                    <a:ext cx="28" cy="783"/>
                    <a:chOff x="2128" y="2141"/>
                    <a:chExt cx="28" cy="783"/>
                  </a:xfrm>
                </p:grpSpPr>
                <p:grpSp>
                  <p:nvGrpSpPr>
                    <p:cNvPr id="347" name="Group 588">
                      <a:extLst>
                        <a:ext uri="{FF2B5EF4-FFF2-40B4-BE49-F238E27FC236}">
                          <a16:creationId xmlns:a16="http://schemas.microsoft.com/office/drawing/2014/main" id="{14486C05-EE10-9B53-EE54-E286A455B29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28" y="2141"/>
                      <a:ext cx="28" cy="348"/>
                      <a:chOff x="2128" y="2141"/>
                      <a:chExt cx="28" cy="348"/>
                    </a:xfrm>
                  </p:grpSpPr>
                  <p:sp>
                    <p:nvSpPr>
                      <p:cNvPr id="357" name="Rectangle 589">
                        <a:extLst>
                          <a:ext uri="{FF2B5EF4-FFF2-40B4-BE49-F238E27FC236}">
                            <a16:creationId xmlns:a16="http://schemas.microsoft.com/office/drawing/2014/main" id="{520D5B8A-8090-3B3B-AD4D-695745AD6D1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14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8" name="Rectangle 590">
                        <a:extLst>
                          <a:ext uri="{FF2B5EF4-FFF2-40B4-BE49-F238E27FC236}">
                            <a16:creationId xmlns:a16="http://schemas.microsoft.com/office/drawing/2014/main" id="{B34E33B7-D872-D102-FDE7-3037ADE1EA0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19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9" name="Rectangle 591">
                        <a:extLst>
                          <a:ext uri="{FF2B5EF4-FFF2-40B4-BE49-F238E27FC236}">
                            <a16:creationId xmlns:a16="http://schemas.microsoft.com/office/drawing/2014/main" id="{F53E0A68-9459-D5E6-FF06-5C2B866935E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23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60" name="Rectangle 592">
                        <a:extLst>
                          <a:ext uri="{FF2B5EF4-FFF2-40B4-BE49-F238E27FC236}">
                            <a16:creationId xmlns:a16="http://schemas.microsoft.com/office/drawing/2014/main" id="{E665AF1B-9952-A4DF-7AD3-15DFAAF22E6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28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61" name="Rectangle 593">
                        <a:extLst>
                          <a:ext uri="{FF2B5EF4-FFF2-40B4-BE49-F238E27FC236}">
                            <a16:creationId xmlns:a16="http://schemas.microsoft.com/office/drawing/2014/main" id="{502BA050-DB6B-AED8-AA87-EC27448F135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33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62" name="Rectangle 594">
                        <a:extLst>
                          <a:ext uri="{FF2B5EF4-FFF2-40B4-BE49-F238E27FC236}">
                            <a16:creationId xmlns:a16="http://schemas.microsoft.com/office/drawing/2014/main" id="{C1F580BB-EF24-899A-1DBC-E062351C5D3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37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63" name="Rectangle 595">
                        <a:extLst>
                          <a:ext uri="{FF2B5EF4-FFF2-40B4-BE49-F238E27FC236}">
                            <a16:creationId xmlns:a16="http://schemas.microsoft.com/office/drawing/2014/main" id="{A3CD9A68-FF26-293E-87B1-5374823706F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426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64" name="Rectangle 596">
                        <a:extLst>
                          <a:ext uri="{FF2B5EF4-FFF2-40B4-BE49-F238E27FC236}">
                            <a16:creationId xmlns:a16="http://schemas.microsoft.com/office/drawing/2014/main" id="{DEEDD0EC-8808-17E9-7568-F56AE3816D3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475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348" name="Group 597">
                      <a:extLst>
                        <a:ext uri="{FF2B5EF4-FFF2-40B4-BE49-F238E27FC236}">
                          <a16:creationId xmlns:a16="http://schemas.microsoft.com/office/drawing/2014/main" id="{91B8411B-A0EB-DE5A-A3EA-AF67EB22428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28" y="2576"/>
                      <a:ext cx="28" cy="348"/>
                      <a:chOff x="2128" y="2576"/>
                      <a:chExt cx="28" cy="348"/>
                    </a:xfrm>
                  </p:grpSpPr>
                  <p:sp>
                    <p:nvSpPr>
                      <p:cNvPr id="349" name="Rectangle 598">
                        <a:extLst>
                          <a:ext uri="{FF2B5EF4-FFF2-40B4-BE49-F238E27FC236}">
                            <a16:creationId xmlns:a16="http://schemas.microsoft.com/office/drawing/2014/main" id="{2919DB0C-D6A2-2C5F-6C1B-3F3879A3582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57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0" name="Rectangle 599">
                        <a:extLst>
                          <a:ext uri="{FF2B5EF4-FFF2-40B4-BE49-F238E27FC236}">
                            <a16:creationId xmlns:a16="http://schemas.microsoft.com/office/drawing/2014/main" id="{B2308475-7983-72C8-6495-B175A15E2AF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623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1" name="Rectangle 600">
                        <a:extLst>
                          <a:ext uri="{FF2B5EF4-FFF2-40B4-BE49-F238E27FC236}">
                            <a16:creationId xmlns:a16="http://schemas.microsoft.com/office/drawing/2014/main" id="{507E1422-513C-4A05-7876-5DE4D809524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6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2" name="Rectangle 601">
                        <a:extLst>
                          <a:ext uri="{FF2B5EF4-FFF2-40B4-BE49-F238E27FC236}">
                            <a16:creationId xmlns:a16="http://schemas.microsoft.com/office/drawing/2014/main" id="{A4AC062C-111F-6BF0-7E16-C7BA2BCB367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71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3" name="Rectangle 602">
                        <a:extLst>
                          <a:ext uri="{FF2B5EF4-FFF2-40B4-BE49-F238E27FC236}">
                            <a16:creationId xmlns:a16="http://schemas.microsoft.com/office/drawing/2014/main" id="{5EBB739C-C03E-57F2-E5FD-468930A46AA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76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4" name="Rectangle 603">
                        <a:extLst>
                          <a:ext uri="{FF2B5EF4-FFF2-40B4-BE49-F238E27FC236}">
                            <a16:creationId xmlns:a16="http://schemas.microsoft.com/office/drawing/2014/main" id="{B4B0FB1E-4AC4-D2D0-D758-A44425A05A6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81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5" name="Rectangle 604">
                        <a:extLst>
                          <a:ext uri="{FF2B5EF4-FFF2-40B4-BE49-F238E27FC236}">
                            <a16:creationId xmlns:a16="http://schemas.microsoft.com/office/drawing/2014/main" id="{B75EB5A5-DF93-1A45-EC3F-33189D6736F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860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56" name="Rectangle 605">
                        <a:extLst>
                          <a:ext uri="{FF2B5EF4-FFF2-40B4-BE49-F238E27FC236}">
                            <a16:creationId xmlns:a16="http://schemas.microsoft.com/office/drawing/2014/main" id="{45CC2892-FB4D-9840-E157-D2A8D0E1114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9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328" name="Group 606">
                    <a:extLst>
                      <a:ext uri="{FF2B5EF4-FFF2-40B4-BE49-F238E27FC236}">
                        <a16:creationId xmlns:a16="http://schemas.microsoft.com/office/drawing/2014/main" id="{DE901290-F05B-55A3-1F11-E460F03F70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128" y="1270"/>
                    <a:ext cx="28" cy="783"/>
                    <a:chOff x="2128" y="1270"/>
                    <a:chExt cx="28" cy="783"/>
                  </a:xfrm>
                </p:grpSpPr>
                <p:grpSp>
                  <p:nvGrpSpPr>
                    <p:cNvPr id="329" name="Group 607">
                      <a:extLst>
                        <a:ext uri="{FF2B5EF4-FFF2-40B4-BE49-F238E27FC236}">
                          <a16:creationId xmlns:a16="http://schemas.microsoft.com/office/drawing/2014/main" id="{BE822919-4BBC-E948-4762-D0E8147225E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28" y="1270"/>
                      <a:ext cx="28" cy="348"/>
                      <a:chOff x="2128" y="1270"/>
                      <a:chExt cx="28" cy="348"/>
                    </a:xfrm>
                  </p:grpSpPr>
                  <p:sp>
                    <p:nvSpPr>
                      <p:cNvPr id="339" name="Rectangle 608">
                        <a:extLst>
                          <a:ext uri="{FF2B5EF4-FFF2-40B4-BE49-F238E27FC236}">
                            <a16:creationId xmlns:a16="http://schemas.microsoft.com/office/drawing/2014/main" id="{F9C4AA46-A433-1381-D614-C56940F4BF6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2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40" name="Rectangle 609">
                        <a:extLst>
                          <a:ext uri="{FF2B5EF4-FFF2-40B4-BE49-F238E27FC236}">
                            <a16:creationId xmlns:a16="http://schemas.microsoft.com/office/drawing/2014/main" id="{B14CFB3E-861C-3206-B56F-138BED46B1D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318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41" name="Rectangle 610">
                        <a:extLst>
                          <a:ext uri="{FF2B5EF4-FFF2-40B4-BE49-F238E27FC236}">
                            <a16:creationId xmlns:a16="http://schemas.microsoft.com/office/drawing/2014/main" id="{F9F63934-981A-D6CD-F79A-C72F45FB2B9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36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42" name="Rectangle 611">
                        <a:extLst>
                          <a:ext uri="{FF2B5EF4-FFF2-40B4-BE49-F238E27FC236}">
                            <a16:creationId xmlns:a16="http://schemas.microsoft.com/office/drawing/2014/main" id="{89F67712-D5EA-2032-4510-D8504C4939A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41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43" name="Rectangle 612">
                        <a:extLst>
                          <a:ext uri="{FF2B5EF4-FFF2-40B4-BE49-F238E27FC236}">
                            <a16:creationId xmlns:a16="http://schemas.microsoft.com/office/drawing/2014/main" id="{006B631B-A8AF-9C00-9E9A-8E6CA448929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45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44" name="Rectangle 613">
                        <a:extLst>
                          <a:ext uri="{FF2B5EF4-FFF2-40B4-BE49-F238E27FC236}">
                            <a16:creationId xmlns:a16="http://schemas.microsoft.com/office/drawing/2014/main" id="{AEC6BE8C-5ADA-6FD1-1A64-80FAAD31B01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5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45" name="Rectangle 614">
                        <a:extLst>
                          <a:ext uri="{FF2B5EF4-FFF2-40B4-BE49-F238E27FC236}">
                            <a16:creationId xmlns:a16="http://schemas.microsoft.com/office/drawing/2014/main" id="{324E45C7-1EFD-8C62-277A-C54BFB3D76B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55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46" name="Rectangle 615">
                        <a:extLst>
                          <a:ext uri="{FF2B5EF4-FFF2-40B4-BE49-F238E27FC236}">
                            <a16:creationId xmlns:a16="http://schemas.microsoft.com/office/drawing/2014/main" id="{9392A673-4F6D-7E20-5612-E4C18E015A5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60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330" name="Group 616">
                      <a:extLst>
                        <a:ext uri="{FF2B5EF4-FFF2-40B4-BE49-F238E27FC236}">
                          <a16:creationId xmlns:a16="http://schemas.microsoft.com/office/drawing/2014/main" id="{E6F10D2C-2096-480B-83DC-1953DA094DA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28" y="1705"/>
                      <a:ext cx="28" cy="348"/>
                      <a:chOff x="2128" y="1705"/>
                      <a:chExt cx="28" cy="348"/>
                    </a:xfrm>
                  </p:grpSpPr>
                  <p:sp>
                    <p:nvSpPr>
                      <p:cNvPr id="331" name="Rectangle 617">
                        <a:extLst>
                          <a:ext uri="{FF2B5EF4-FFF2-40B4-BE49-F238E27FC236}">
                            <a16:creationId xmlns:a16="http://schemas.microsoft.com/office/drawing/2014/main" id="{6C5BDDEF-4954-1ACB-16F7-23B34D7BD01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705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32" name="Rectangle 618">
                        <a:extLst>
                          <a:ext uri="{FF2B5EF4-FFF2-40B4-BE49-F238E27FC236}">
                            <a16:creationId xmlns:a16="http://schemas.microsoft.com/office/drawing/2014/main" id="{58B25C90-F9B6-40C2-7464-AF75AF11044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75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33" name="Rectangle 619">
                        <a:extLst>
                          <a:ext uri="{FF2B5EF4-FFF2-40B4-BE49-F238E27FC236}">
                            <a16:creationId xmlns:a16="http://schemas.microsoft.com/office/drawing/2014/main" id="{A85B2FB2-DB39-225D-A4E0-BE80E84D174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79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34" name="Rectangle 620">
                        <a:extLst>
                          <a:ext uri="{FF2B5EF4-FFF2-40B4-BE49-F238E27FC236}">
                            <a16:creationId xmlns:a16="http://schemas.microsoft.com/office/drawing/2014/main" id="{EFB86C6F-D5CE-DD69-9D85-2A95C89979A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84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35" name="Rectangle 621">
                        <a:extLst>
                          <a:ext uri="{FF2B5EF4-FFF2-40B4-BE49-F238E27FC236}">
                            <a16:creationId xmlns:a16="http://schemas.microsoft.com/office/drawing/2014/main" id="{878BDC3E-6AC1-17AB-11D8-DC5A9D69AF4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896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36" name="Rectangle 622">
                        <a:extLst>
                          <a:ext uri="{FF2B5EF4-FFF2-40B4-BE49-F238E27FC236}">
                            <a16:creationId xmlns:a16="http://schemas.microsoft.com/office/drawing/2014/main" id="{828530F2-2088-9013-425B-E2C9C2E9245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943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37" name="Rectangle 623">
                        <a:extLst>
                          <a:ext uri="{FF2B5EF4-FFF2-40B4-BE49-F238E27FC236}">
                            <a16:creationId xmlns:a16="http://schemas.microsoft.com/office/drawing/2014/main" id="{2C2EA63D-BC02-31E9-E122-F7B55DA93E1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198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38" name="Rectangle 624">
                        <a:extLst>
                          <a:ext uri="{FF2B5EF4-FFF2-40B4-BE49-F238E27FC236}">
                            <a16:creationId xmlns:a16="http://schemas.microsoft.com/office/drawing/2014/main" id="{20F66867-7640-94AA-A637-85061B09140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28" y="203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318" name="Group 625">
                  <a:extLst>
                    <a:ext uri="{FF2B5EF4-FFF2-40B4-BE49-F238E27FC236}">
                      <a16:creationId xmlns:a16="http://schemas.microsoft.com/office/drawing/2014/main" id="{38F2BA7E-5874-6DFE-618B-0C4E7E208B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06" y="1084"/>
                  <a:ext cx="40" cy="136"/>
                  <a:chOff x="2206" y="1084"/>
                  <a:chExt cx="40" cy="136"/>
                </a:xfrm>
              </p:grpSpPr>
              <p:sp>
                <p:nvSpPr>
                  <p:cNvPr id="325" name="Oval 626">
                    <a:extLst>
                      <a:ext uri="{FF2B5EF4-FFF2-40B4-BE49-F238E27FC236}">
                        <a16:creationId xmlns:a16="http://schemas.microsoft.com/office/drawing/2014/main" id="{BD93F85F-D1BB-60C3-19F7-55096034D3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06" y="1084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26" name="Oval 627">
                    <a:extLst>
                      <a:ext uri="{FF2B5EF4-FFF2-40B4-BE49-F238E27FC236}">
                        <a16:creationId xmlns:a16="http://schemas.microsoft.com/office/drawing/2014/main" id="{5763221B-4DED-16D1-C611-E014C9D6E7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06" y="1180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319" name="Rectangle 628">
                  <a:extLst>
                    <a:ext uri="{FF2B5EF4-FFF2-40B4-BE49-F238E27FC236}">
                      <a16:creationId xmlns:a16="http://schemas.microsoft.com/office/drawing/2014/main" id="{6D1DECDC-51D2-7B4E-0402-C51923B2D6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96" y="1248"/>
                  <a:ext cx="150" cy="169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0" name="Freeform 629">
                  <a:extLst>
                    <a:ext uri="{FF2B5EF4-FFF2-40B4-BE49-F238E27FC236}">
                      <a16:creationId xmlns:a16="http://schemas.microsoft.com/office/drawing/2014/main" id="{1AE94013-EC9D-9117-758B-8C84A5370A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2" y="768"/>
                  <a:ext cx="577" cy="2209"/>
                </a:xfrm>
                <a:custGeom>
                  <a:avLst/>
                  <a:gdLst>
                    <a:gd name="T0" fmla="*/ 0 w 577"/>
                    <a:gd name="T1" fmla="*/ 288 h 2209"/>
                    <a:gd name="T2" fmla="*/ 576 w 577"/>
                    <a:gd name="T3" fmla="*/ 0 h 2209"/>
                    <a:gd name="T4" fmla="*/ 576 w 577"/>
                    <a:gd name="T5" fmla="*/ 1920 h 2209"/>
                    <a:gd name="T6" fmla="*/ 0 w 577"/>
                    <a:gd name="T7" fmla="*/ 2208 h 2209"/>
                    <a:gd name="T8" fmla="*/ 0 w 577"/>
                    <a:gd name="T9" fmla="*/ 288 h 2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7"/>
                    <a:gd name="T16" fmla="*/ 0 h 2209"/>
                    <a:gd name="T17" fmla="*/ 577 w 577"/>
                    <a:gd name="T18" fmla="*/ 2209 h 2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7" h="220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0" y="220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1" name="Freeform 630">
                  <a:extLst>
                    <a:ext uri="{FF2B5EF4-FFF2-40B4-BE49-F238E27FC236}">
                      <a16:creationId xmlns:a16="http://schemas.microsoft.com/office/drawing/2014/main" id="{E4C7B7A0-0AAA-B759-DD6C-B07911EF89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56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2" name="Freeform 631">
                  <a:extLst>
                    <a:ext uri="{FF2B5EF4-FFF2-40B4-BE49-F238E27FC236}">
                      <a16:creationId xmlns:a16="http://schemas.microsoft.com/office/drawing/2014/main" id="{ACB6A52D-1619-9022-E635-0C4E53B1F4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2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3" name="Freeform 632">
                  <a:extLst>
                    <a:ext uri="{FF2B5EF4-FFF2-40B4-BE49-F238E27FC236}">
                      <a16:creationId xmlns:a16="http://schemas.microsoft.com/office/drawing/2014/main" id="{22FFE06E-B9D8-C65F-5EB5-99E28090D0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8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4" name="Freeform 633">
                  <a:extLst>
                    <a:ext uri="{FF2B5EF4-FFF2-40B4-BE49-F238E27FC236}">
                      <a16:creationId xmlns:a16="http://schemas.microsoft.com/office/drawing/2014/main" id="{85D36D9D-74E5-B90A-7BE3-C23C8638CB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4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3" name="Group 634">
                <a:extLst>
                  <a:ext uri="{FF2B5EF4-FFF2-40B4-BE49-F238E27FC236}">
                    <a16:creationId xmlns:a16="http://schemas.microsoft.com/office/drawing/2014/main" id="{DD5731BF-C3D3-5291-3DFA-1DB6C1AEBB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6" y="768"/>
                <a:ext cx="817" cy="2209"/>
                <a:chOff x="2496" y="768"/>
                <a:chExt cx="817" cy="2209"/>
              </a:xfrm>
            </p:grpSpPr>
            <p:sp>
              <p:nvSpPr>
                <p:cNvPr id="263" name="Freeform 635">
                  <a:extLst>
                    <a:ext uri="{FF2B5EF4-FFF2-40B4-BE49-F238E27FC236}">
                      <a16:creationId xmlns:a16="http://schemas.microsoft.com/office/drawing/2014/main" id="{1D3D2263-BFEE-AB89-FD94-52E0768C33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6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4" name="Rectangle 636">
                  <a:extLst>
                    <a:ext uri="{FF2B5EF4-FFF2-40B4-BE49-F238E27FC236}">
                      <a16:creationId xmlns:a16="http://schemas.microsoft.com/office/drawing/2014/main" id="{7614566B-603C-9140-BC70-88B1C66368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00" y="1060"/>
                  <a:ext cx="232" cy="1912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5" name="Rectangle 637">
                  <a:extLst>
                    <a:ext uri="{FF2B5EF4-FFF2-40B4-BE49-F238E27FC236}">
                      <a16:creationId xmlns:a16="http://schemas.microsoft.com/office/drawing/2014/main" id="{1A9450DB-7875-2BC1-5AD6-4FC97D0444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56" y="1146"/>
                  <a:ext cx="180" cy="1824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266" name="Group 638">
                  <a:extLst>
                    <a:ext uri="{FF2B5EF4-FFF2-40B4-BE49-F238E27FC236}">
                      <a16:creationId xmlns:a16="http://schemas.microsoft.com/office/drawing/2014/main" id="{E5007E17-AC0C-65AF-4EF4-030DBDE27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12" y="1270"/>
                  <a:ext cx="28" cy="1654"/>
                  <a:chOff x="2512" y="1270"/>
                  <a:chExt cx="28" cy="1654"/>
                </a:xfrm>
              </p:grpSpPr>
              <p:grpSp>
                <p:nvGrpSpPr>
                  <p:cNvPr id="276" name="Group 639">
                    <a:extLst>
                      <a:ext uri="{FF2B5EF4-FFF2-40B4-BE49-F238E27FC236}">
                        <a16:creationId xmlns:a16="http://schemas.microsoft.com/office/drawing/2014/main" id="{8FDB1FD3-D27B-FDA5-CE2C-EEF7AED9AD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512" y="2141"/>
                    <a:ext cx="28" cy="783"/>
                    <a:chOff x="2512" y="2141"/>
                    <a:chExt cx="28" cy="783"/>
                  </a:xfrm>
                </p:grpSpPr>
                <p:grpSp>
                  <p:nvGrpSpPr>
                    <p:cNvPr id="296" name="Group 640">
                      <a:extLst>
                        <a:ext uri="{FF2B5EF4-FFF2-40B4-BE49-F238E27FC236}">
                          <a16:creationId xmlns:a16="http://schemas.microsoft.com/office/drawing/2014/main" id="{ED1ED4C1-534E-A3F0-6DE9-8FF2D5B11D2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12" y="2141"/>
                      <a:ext cx="28" cy="348"/>
                      <a:chOff x="2512" y="2141"/>
                      <a:chExt cx="28" cy="348"/>
                    </a:xfrm>
                  </p:grpSpPr>
                  <p:sp>
                    <p:nvSpPr>
                      <p:cNvPr id="306" name="Rectangle 641">
                        <a:extLst>
                          <a:ext uri="{FF2B5EF4-FFF2-40B4-BE49-F238E27FC236}">
                            <a16:creationId xmlns:a16="http://schemas.microsoft.com/office/drawing/2014/main" id="{63D58066-D4B5-D938-91E0-58AF3FCF5BD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14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7" name="Rectangle 642">
                        <a:extLst>
                          <a:ext uri="{FF2B5EF4-FFF2-40B4-BE49-F238E27FC236}">
                            <a16:creationId xmlns:a16="http://schemas.microsoft.com/office/drawing/2014/main" id="{E3D245A0-EC1F-1E72-7627-470C664468B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19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8" name="Rectangle 643">
                        <a:extLst>
                          <a:ext uri="{FF2B5EF4-FFF2-40B4-BE49-F238E27FC236}">
                            <a16:creationId xmlns:a16="http://schemas.microsoft.com/office/drawing/2014/main" id="{44B7FE69-9910-2976-2925-5958B2A7BFB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23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9" name="Rectangle 644">
                        <a:extLst>
                          <a:ext uri="{FF2B5EF4-FFF2-40B4-BE49-F238E27FC236}">
                            <a16:creationId xmlns:a16="http://schemas.microsoft.com/office/drawing/2014/main" id="{16152900-DB47-EFCD-B343-135403067C1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28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10" name="Rectangle 645">
                        <a:extLst>
                          <a:ext uri="{FF2B5EF4-FFF2-40B4-BE49-F238E27FC236}">
                            <a16:creationId xmlns:a16="http://schemas.microsoft.com/office/drawing/2014/main" id="{2F06ABA9-52BC-982B-E6EC-BD42D9BD452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33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11" name="Rectangle 646">
                        <a:extLst>
                          <a:ext uri="{FF2B5EF4-FFF2-40B4-BE49-F238E27FC236}">
                            <a16:creationId xmlns:a16="http://schemas.microsoft.com/office/drawing/2014/main" id="{6AA7741B-D716-C5B9-7337-8AE5F3C0838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37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12" name="Rectangle 647">
                        <a:extLst>
                          <a:ext uri="{FF2B5EF4-FFF2-40B4-BE49-F238E27FC236}">
                            <a16:creationId xmlns:a16="http://schemas.microsoft.com/office/drawing/2014/main" id="{3D7ED007-3386-4C58-AB58-FD98A48F61B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426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13" name="Rectangle 648">
                        <a:extLst>
                          <a:ext uri="{FF2B5EF4-FFF2-40B4-BE49-F238E27FC236}">
                            <a16:creationId xmlns:a16="http://schemas.microsoft.com/office/drawing/2014/main" id="{2EB379BF-1EB3-C88A-04DD-21A8986F7FB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475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97" name="Group 649">
                      <a:extLst>
                        <a:ext uri="{FF2B5EF4-FFF2-40B4-BE49-F238E27FC236}">
                          <a16:creationId xmlns:a16="http://schemas.microsoft.com/office/drawing/2014/main" id="{3F654F42-7DE5-3C44-EB31-82E843AAD0C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12" y="2576"/>
                      <a:ext cx="28" cy="348"/>
                      <a:chOff x="2512" y="2576"/>
                      <a:chExt cx="28" cy="348"/>
                    </a:xfrm>
                  </p:grpSpPr>
                  <p:sp>
                    <p:nvSpPr>
                      <p:cNvPr id="298" name="Rectangle 650">
                        <a:extLst>
                          <a:ext uri="{FF2B5EF4-FFF2-40B4-BE49-F238E27FC236}">
                            <a16:creationId xmlns:a16="http://schemas.microsoft.com/office/drawing/2014/main" id="{89B5E6FC-13C7-CFDB-1094-B0B125891EC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57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9" name="Rectangle 651">
                        <a:extLst>
                          <a:ext uri="{FF2B5EF4-FFF2-40B4-BE49-F238E27FC236}">
                            <a16:creationId xmlns:a16="http://schemas.microsoft.com/office/drawing/2014/main" id="{9FB99304-D4BF-D187-71E0-1636C5CB797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623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0" name="Rectangle 652">
                        <a:extLst>
                          <a:ext uri="{FF2B5EF4-FFF2-40B4-BE49-F238E27FC236}">
                            <a16:creationId xmlns:a16="http://schemas.microsoft.com/office/drawing/2014/main" id="{A67201B8-9D70-F983-6EDB-5DF3375613E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6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1" name="Rectangle 653">
                        <a:extLst>
                          <a:ext uri="{FF2B5EF4-FFF2-40B4-BE49-F238E27FC236}">
                            <a16:creationId xmlns:a16="http://schemas.microsoft.com/office/drawing/2014/main" id="{3CDDEC5C-09E2-4155-3578-50DF6F523CA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71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2" name="Rectangle 654">
                        <a:extLst>
                          <a:ext uri="{FF2B5EF4-FFF2-40B4-BE49-F238E27FC236}">
                            <a16:creationId xmlns:a16="http://schemas.microsoft.com/office/drawing/2014/main" id="{E4A7B4FD-28BC-EFA9-80C3-AEF103EDB5F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76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3" name="Rectangle 655">
                        <a:extLst>
                          <a:ext uri="{FF2B5EF4-FFF2-40B4-BE49-F238E27FC236}">
                            <a16:creationId xmlns:a16="http://schemas.microsoft.com/office/drawing/2014/main" id="{185D801F-65F6-A51E-CDB1-69B071E1FF7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81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4" name="Rectangle 656">
                        <a:extLst>
                          <a:ext uri="{FF2B5EF4-FFF2-40B4-BE49-F238E27FC236}">
                            <a16:creationId xmlns:a16="http://schemas.microsoft.com/office/drawing/2014/main" id="{F5F6A3EA-300A-5EFE-A2A1-F11347252C9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860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305" name="Rectangle 657">
                        <a:extLst>
                          <a:ext uri="{FF2B5EF4-FFF2-40B4-BE49-F238E27FC236}">
                            <a16:creationId xmlns:a16="http://schemas.microsoft.com/office/drawing/2014/main" id="{3DC837FD-33D4-5AF2-3BC3-23E039EDF34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9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277" name="Group 658">
                    <a:extLst>
                      <a:ext uri="{FF2B5EF4-FFF2-40B4-BE49-F238E27FC236}">
                        <a16:creationId xmlns:a16="http://schemas.microsoft.com/office/drawing/2014/main" id="{C601CCB1-E2B6-64DC-F6F3-D70B505F9B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512" y="1270"/>
                    <a:ext cx="28" cy="783"/>
                    <a:chOff x="2512" y="1270"/>
                    <a:chExt cx="28" cy="783"/>
                  </a:xfrm>
                </p:grpSpPr>
                <p:grpSp>
                  <p:nvGrpSpPr>
                    <p:cNvPr id="278" name="Group 659">
                      <a:extLst>
                        <a:ext uri="{FF2B5EF4-FFF2-40B4-BE49-F238E27FC236}">
                          <a16:creationId xmlns:a16="http://schemas.microsoft.com/office/drawing/2014/main" id="{88C392FE-6992-3F62-7169-5EE869385AE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12" y="1270"/>
                      <a:ext cx="28" cy="348"/>
                      <a:chOff x="2512" y="1270"/>
                      <a:chExt cx="28" cy="348"/>
                    </a:xfrm>
                  </p:grpSpPr>
                  <p:sp>
                    <p:nvSpPr>
                      <p:cNvPr id="288" name="Rectangle 660">
                        <a:extLst>
                          <a:ext uri="{FF2B5EF4-FFF2-40B4-BE49-F238E27FC236}">
                            <a16:creationId xmlns:a16="http://schemas.microsoft.com/office/drawing/2014/main" id="{8B7B371B-9C0E-6CC4-2E5E-59963A439B3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2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89" name="Rectangle 661">
                        <a:extLst>
                          <a:ext uri="{FF2B5EF4-FFF2-40B4-BE49-F238E27FC236}">
                            <a16:creationId xmlns:a16="http://schemas.microsoft.com/office/drawing/2014/main" id="{03F6B321-C0E3-B937-CA8C-C4A1D1275FF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318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0" name="Rectangle 662">
                        <a:extLst>
                          <a:ext uri="{FF2B5EF4-FFF2-40B4-BE49-F238E27FC236}">
                            <a16:creationId xmlns:a16="http://schemas.microsoft.com/office/drawing/2014/main" id="{1CB8BE84-9108-EB59-B98D-F9EC515B4DB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36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1" name="Rectangle 663">
                        <a:extLst>
                          <a:ext uri="{FF2B5EF4-FFF2-40B4-BE49-F238E27FC236}">
                            <a16:creationId xmlns:a16="http://schemas.microsoft.com/office/drawing/2014/main" id="{74102700-2D3B-FF61-D94A-170195DBE94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41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2" name="Rectangle 664">
                        <a:extLst>
                          <a:ext uri="{FF2B5EF4-FFF2-40B4-BE49-F238E27FC236}">
                            <a16:creationId xmlns:a16="http://schemas.microsoft.com/office/drawing/2014/main" id="{63AD83D4-4111-E626-CF2B-DFEE3A1B9CD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45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3" name="Rectangle 665">
                        <a:extLst>
                          <a:ext uri="{FF2B5EF4-FFF2-40B4-BE49-F238E27FC236}">
                            <a16:creationId xmlns:a16="http://schemas.microsoft.com/office/drawing/2014/main" id="{81AC4557-5A60-F2A8-11B3-696D41FAD22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5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4" name="Rectangle 666">
                        <a:extLst>
                          <a:ext uri="{FF2B5EF4-FFF2-40B4-BE49-F238E27FC236}">
                            <a16:creationId xmlns:a16="http://schemas.microsoft.com/office/drawing/2014/main" id="{24F744C0-6454-D30B-EEAD-80A4DE861E7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55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95" name="Rectangle 667">
                        <a:extLst>
                          <a:ext uri="{FF2B5EF4-FFF2-40B4-BE49-F238E27FC236}">
                            <a16:creationId xmlns:a16="http://schemas.microsoft.com/office/drawing/2014/main" id="{3E8B717E-BD35-EFD9-ABFC-1F02924942C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60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79" name="Group 668">
                      <a:extLst>
                        <a:ext uri="{FF2B5EF4-FFF2-40B4-BE49-F238E27FC236}">
                          <a16:creationId xmlns:a16="http://schemas.microsoft.com/office/drawing/2014/main" id="{5C58AFE8-1109-563D-3126-473ACACEDE1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12" y="1705"/>
                      <a:ext cx="28" cy="348"/>
                      <a:chOff x="2512" y="1705"/>
                      <a:chExt cx="28" cy="348"/>
                    </a:xfrm>
                  </p:grpSpPr>
                  <p:sp>
                    <p:nvSpPr>
                      <p:cNvPr id="280" name="Rectangle 669">
                        <a:extLst>
                          <a:ext uri="{FF2B5EF4-FFF2-40B4-BE49-F238E27FC236}">
                            <a16:creationId xmlns:a16="http://schemas.microsoft.com/office/drawing/2014/main" id="{D0D41C65-A9BC-5EA0-23E6-E915D24B41F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705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81" name="Rectangle 670">
                        <a:extLst>
                          <a:ext uri="{FF2B5EF4-FFF2-40B4-BE49-F238E27FC236}">
                            <a16:creationId xmlns:a16="http://schemas.microsoft.com/office/drawing/2014/main" id="{B5C0412C-CC60-C4F9-673B-D39E0DFA6B4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75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82" name="Rectangle 671">
                        <a:extLst>
                          <a:ext uri="{FF2B5EF4-FFF2-40B4-BE49-F238E27FC236}">
                            <a16:creationId xmlns:a16="http://schemas.microsoft.com/office/drawing/2014/main" id="{5DBF6090-B5FA-CDC9-3CAF-AB7F2624975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79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83" name="Rectangle 672">
                        <a:extLst>
                          <a:ext uri="{FF2B5EF4-FFF2-40B4-BE49-F238E27FC236}">
                            <a16:creationId xmlns:a16="http://schemas.microsoft.com/office/drawing/2014/main" id="{50A5DB64-C80D-8255-47A1-26A3F75D913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84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84" name="Rectangle 673">
                        <a:extLst>
                          <a:ext uri="{FF2B5EF4-FFF2-40B4-BE49-F238E27FC236}">
                            <a16:creationId xmlns:a16="http://schemas.microsoft.com/office/drawing/2014/main" id="{CA73770F-D47C-906F-4413-0B52505E5C0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896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85" name="Rectangle 674">
                        <a:extLst>
                          <a:ext uri="{FF2B5EF4-FFF2-40B4-BE49-F238E27FC236}">
                            <a16:creationId xmlns:a16="http://schemas.microsoft.com/office/drawing/2014/main" id="{1B675E1D-7303-C5A0-E8E3-F33CAEA5855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943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86" name="Rectangle 675">
                        <a:extLst>
                          <a:ext uri="{FF2B5EF4-FFF2-40B4-BE49-F238E27FC236}">
                            <a16:creationId xmlns:a16="http://schemas.microsoft.com/office/drawing/2014/main" id="{C2CAFCD9-C804-6C6A-41EC-3C438E88AFF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198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87" name="Rectangle 676">
                        <a:extLst>
                          <a:ext uri="{FF2B5EF4-FFF2-40B4-BE49-F238E27FC236}">
                            <a16:creationId xmlns:a16="http://schemas.microsoft.com/office/drawing/2014/main" id="{0A4E87C8-6E19-B703-457F-28A7965A19A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12" y="203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67" name="Group 677">
                  <a:extLst>
                    <a:ext uri="{FF2B5EF4-FFF2-40B4-BE49-F238E27FC236}">
                      <a16:creationId xmlns:a16="http://schemas.microsoft.com/office/drawing/2014/main" id="{4D001485-C136-3F7D-878D-27B9007AA4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90" y="1084"/>
                  <a:ext cx="40" cy="136"/>
                  <a:chOff x="2590" y="1084"/>
                  <a:chExt cx="40" cy="136"/>
                </a:xfrm>
              </p:grpSpPr>
              <p:sp>
                <p:nvSpPr>
                  <p:cNvPr id="274" name="Oval 678">
                    <a:extLst>
                      <a:ext uri="{FF2B5EF4-FFF2-40B4-BE49-F238E27FC236}">
                        <a16:creationId xmlns:a16="http://schemas.microsoft.com/office/drawing/2014/main" id="{177A350C-72B3-FF3B-39A3-50AACC886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90" y="1084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5" name="Oval 679">
                    <a:extLst>
                      <a:ext uri="{FF2B5EF4-FFF2-40B4-BE49-F238E27FC236}">
                        <a16:creationId xmlns:a16="http://schemas.microsoft.com/office/drawing/2014/main" id="{22F2A7E9-E769-2A67-EA3A-9A38EC9D3F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90" y="1180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268" name="Rectangle 680">
                  <a:extLst>
                    <a:ext uri="{FF2B5EF4-FFF2-40B4-BE49-F238E27FC236}">
                      <a16:creationId xmlns:a16="http://schemas.microsoft.com/office/drawing/2014/main" id="{41A072AF-D584-35F7-F494-15348051AD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0" y="1248"/>
                  <a:ext cx="150" cy="169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69" name="Freeform 681">
                  <a:extLst>
                    <a:ext uri="{FF2B5EF4-FFF2-40B4-BE49-F238E27FC236}">
                      <a16:creationId xmlns:a16="http://schemas.microsoft.com/office/drawing/2014/main" id="{904FE2AA-B38F-D659-A371-4403B57491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6" y="768"/>
                  <a:ext cx="577" cy="2209"/>
                </a:xfrm>
                <a:custGeom>
                  <a:avLst/>
                  <a:gdLst>
                    <a:gd name="T0" fmla="*/ 0 w 577"/>
                    <a:gd name="T1" fmla="*/ 288 h 2209"/>
                    <a:gd name="T2" fmla="*/ 576 w 577"/>
                    <a:gd name="T3" fmla="*/ 0 h 2209"/>
                    <a:gd name="T4" fmla="*/ 576 w 577"/>
                    <a:gd name="T5" fmla="*/ 1920 h 2209"/>
                    <a:gd name="T6" fmla="*/ 0 w 577"/>
                    <a:gd name="T7" fmla="*/ 2208 h 2209"/>
                    <a:gd name="T8" fmla="*/ 0 w 577"/>
                    <a:gd name="T9" fmla="*/ 288 h 2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7"/>
                    <a:gd name="T16" fmla="*/ 0 h 2209"/>
                    <a:gd name="T17" fmla="*/ 577 w 577"/>
                    <a:gd name="T18" fmla="*/ 2209 h 2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7" h="220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0" y="220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0" name="Freeform 682">
                  <a:extLst>
                    <a:ext uri="{FF2B5EF4-FFF2-40B4-BE49-F238E27FC236}">
                      <a16:creationId xmlns:a16="http://schemas.microsoft.com/office/drawing/2014/main" id="{D4B8D02D-9464-8346-ABD3-1F39895E76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0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1" name="Freeform 683">
                  <a:extLst>
                    <a:ext uri="{FF2B5EF4-FFF2-40B4-BE49-F238E27FC236}">
                      <a16:creationId xmlns:a16="http://schemas.microsoft.com/office/drawing/2014/main" id="{F2D85E2C-F56E-AE9E-DE64-49472D494D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6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2" name="Freeform 684">
                  <a:extLst>
                    <a:ext uri="{FF2B5EF4-FFF2-40B4-BE49-F238E27FC236}">
                      <a16:creationId xmlns:a16="http://schemas.microsoft.com/office/drawing/2014/main" id="{E95A14D8-4AA7-003F-D1CD-D9033F610D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32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3" name="Freeform 685">
                  <a:extLst>
                    <a:ext uri="{FF2B5EF4-FFF2-40B4-BE49-F238E27FC236}">
                      <a16:creationId xmlns:a16="http://schemas.microsoft.com/office/drawing/2014/main" id="{020C4189-C72E-BEB8-F9F5-3D6360CEA3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8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4" name="Group 686">
                <a:extLst>
                  <a:ext uri="{FF2B5EF4-FFF2-40B4-BE49-F238E27FC236}">
                    <a16:creationId xmlns:a16="http://schemas.microsoft.com/office/drawing/2014/main" id="{A7BD1487-1F01-50CD-2D40-EE78FFF909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0" y="768"/>
                <a:ext cx="817" cy="2209"/>
                <a:chOff x="2880" y="768"/>
                <a:chExt cx="817" cy="2209"/>
              </a:xfrm>
            </p:grpSpPr>
            <p:sp>
              <p:nvSpPr>
                <p:cNvPr id="212" name="Freeform 687">
                  <a:extLst>
                    <a:ext uri="{FF2B5EF4-FFF2-40B4-BE49-F238E27FC236}">
                      <a16:creationId xmlns:a16="http://schemas.microsoft.com/office/drawing/2014/main" id="{1AA00556-D202-5E32-FCB8-16A2733FA4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0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3" name="Rectangle 688">
                  <a:extLst>
                    <a:ext uri="{FF2B5EF4-FFF2-40B4-BE49-F238E27FC236}">
                      <a16:creationId xmlns:a16="http://schemas.microsoft.com/office/drawing/2014/main" id="{667A6E44-1570-68C9-9924-90888A4E4D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4" y="1060"/>
                  <a:ext cx="232" cy="1912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4" name="Rectangle 689">
                  <a:extLst>
                    <a:ext uri="{FF2B5EF4-FFF2-40B4-BE49-F238E27FC236}">
                      <a16:creationId xmlns:a16="http://schemas.microsoft.com/office/drawing/2014/main" id="{C49F1A00-C148-E7DF-C511-DE0EDEB436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0" y="1146"/>
                  <a:ext cx="180" cy="1824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215" name="Group 690">
                  <a:extLst>
                    <a:ext uri="{FF2B5EF4-FFF2-40B4-BE49-F238E27FC236}">
                      <a16:creationId xmlns:a16="http://schemas.microsoft.com/office/drawing/2014/main" id="{9BA1B3C8-FA9D-12CA-B0D6-CFC69524D6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96" y="1270"/>
                  <a:ext cx="28" cy="1654"/>
                  <a:chOff x="2896" y="1270"/>
                  <a:chExt cx="28" cy="1654"/>
                </a:xfrm>
              </p:grpSpPr>
              <p:grpSp>
                <p:nvGrpSpPr>
                  <p:cNvPr id="225" name="Group 691">
                    <a:extLst>
                      <a:ext uri="{FF2B5EF4-FFF2-40B4-BE49-F238E27FC236}">
                        <a16:creationId xmlns:a16="http://schemas.microsoft.com/office/drawing/2014/main" id="{7312D8C2-D768-8C1E-AF82-818FCE0938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2141"/>
                    <a:ext cx="28" cy="783"/>
                    <a:chOff x="2896" y="2141"/>
                    <a:chExt cx="28" cy="783"/>
                  </a:xfrm>
                </p:grpSpPr>
                <p:grpSp>
                  <p:nvGrpSpPr>
                    <p:cNvPr id="245" name="Group 692">
                      <a:extLst>
                        <a:ext uri="{FF2B5EF4-FFF2-40B4-BE49-F238E27FC236}">
                          <a16:creationId xmlns:a16="http://schemas.microsoft.com/office/drawing/2014/main" id="{5B2E1C41-2870-D61A-14E9-E161DD1EFB63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96" y="2141"/>
                      <a:ext cx="28" cy="348"/>
                      <a:chOff x="2896" y="2141"/>
                      <a:chExt cx="28" cy="348"/>
                    </a:xfrm>
                  </p:grpSpPr>
                  <p:sp>
                    <p:nvSpPr>
                      <p:cNvPr id="255" name="Rectangle 693">
                        <a:extLst>
                          <a:ext uri="{FF2B5EF4-FFF2-40B4-BE49-F238E27FC236}">
                            <a16:creationId xmlns:a16="http://schemas.microsoft.com/office/drawing/2014/main" id="{6148ACC5-D018-E51F-875D-B90186653EF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14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6" name="Rectangle 694">
                        <a:extLst>
                          <a:ext uri="{FF2B5EF4-FFF2-40B4-BE49-F238E27FC236}">
                            <a16:creationId xmlns:a16="http://schemas.microsoft.com/office/drawing/2014/main" id="{D52A007E-62FD-0C46-2C3F-A602C574ABE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19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7" name="Rectangle 695">
                        <a:extLst>
                          <a:ext uri="{FF2B5EF4-FFF2-40B4-BE49-F238E27FC236}">
                            <a16:creationId xmlns:a16="http://schemas.microsoft.com/office/drawing/2014/main" id="{6C988D82-4C94-C3E3-8B6D-B852564438C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23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8" name="Rectangle 696">
                        <a:extLst>
                          <a:ext uri="{FF2B5EF4-FFF2-40B4-BE49-F238E27FC236}">
                            <a16:creationId xmlns:a16="http://schemas.microsoft.com/office/drawing/2014/main" id="{A1F01297-9EE4-98C7-9B2B-FDE51345EE9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28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9" name="Rectangle 697">
                        <a:extLst>
                          <a:ext uri="{FF2B5EF4-FFF2-40B4-BE49-F238E27FC236}">
                            <a16:creationId xmlns:a16="http://schemas.microsoft.com/office/drawing/2014/main" id="{B8A50A97-556B-24BD-A685-24EA020316B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33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60" name="Rectangle 698">
                        <a:extLst>
                          <a:ext uri="{FF2B5EF4-FFF2-40B4-BE49-F238E27FC236}">
                            <a16:creationId xmlns:a16="http://schemas.microsoft.com/office/drawing/2014/main" id="{FEC79B6F-B337-6C09-5517-DEC21CE98BE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37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61" name="Rectangle 699">
                        <a:extLst>
                          <a:ext uri="{FF2B5EF4-FFF2-40B4-BE49-F238E27FC236}">
                            <a16:creationId xmlns:a16="http://schemas.microsoft.com/office/drawing/2014/main" id="{E38D48A7-3D80-1614-0E64-BC016BDDB19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426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62" name="Rectangle 700">
                        <a:extLst>
                          <a:ext uri="{FF2B5EF4-FFF2-40B4-BE49-F238E27FC236}">
                            <a16:creationId xmlns:a16="http://schemas.microsoft.com/office/drawing/2014/main" id="{BC254514-6A82-E889-2CD4-FD8A58E4A00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475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46" name="Group 701">
                      <a:extLst>
                        <a:ext uri="{FF2B5EF4-FFF2-40B4-BE49-F238E27FC236}">
                          <a16:creationId xmlns:a16="http://schemas.microsoft.com/office/drawing/2014/main" id="{BCF590F6-A45D-B245-F813-C6FB28E8252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96" y="2576"/>
                      <a:ext cx="28" cy="348"/>
                      <a:chOff x="2896" y="2576"/>
                      <a:chExt cx="28" cy="348"/>
                    </a:xfrm>
                  </p:grpSpPr>
                  <p:sp>
                    <p:nvSpPr>
                      <p:cNvPr id="247" name="Rectangle 702">
                        <a:extLst>
                          <a:ext uri="{FF2B5EF4-FFF2-40B4-BE49-F238E27FC236}">
                            <a16:creationId xmlns:a16="http://schemas.microsoft.com/office/drawing/2014/main" id="{EABED2FE-5DAC-494D-7B98-8EF3E1AF3EC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57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8" name="Rectangle 703">
                        <a:extLst>
                          <a:ext uri="{FF2B5EF4-FFF2-40B4-BE49-F238E27FC236}">
                            <a16:creationId xmlns:a16="http://schemas.microsoft.com/office/drawing/2014/main" id="{A659160E-69C8-A10B-0AAC-BF17C4CC335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623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9" name="Rectangle 704">
                        <a:extLst>
                          <a:ext uri="{FF2B5EF4-FFF2-40B4-BE49-F238E27FC236}">
                            <a16:creationId xmlns:a16="http://schemas.microsoft.com/office/drawing/2014/main" id="{EF0421ED-9AB1-6F17-4928-17836CE6CD9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6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0" name="Rectangle 705">
                        <a:extLst>
                          <a:ext uri="{FF2B5EF4-FFF2-40B4-BE49-F238E27FC236}">
                            <a16:creationId xmlns:a16="http://schemas.microsoft.com/office/drawing/2014/main" id="{7B2C6872-170F-C8C5-F5DC-9A1ED2971AE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71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1" name="Rectangle 706">
                        <a:extLst>
                          <a:ext uri="{FF2B5EF4-FFF2-40B4-BE49-F238E27FC236}">
                            <a16:creationId xmlns:a16="http://schemas.microsoft.com/office/drawing/2014/main" id="{036C43F3-9338-BE3C-1226-7B94D1C67D1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76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2" name="Rectangle 707">
                        <a:extLst>
                          <a:ext uri="{FF2B5EF4-FFF2-40B4-BE49-F238E27FC236}">
                            <a16:creationId xmlns:a16="http://schemas.microsoft.com/office/drawing/2014/main" id="{3F9A5BC5-6D92-8F91-4EF1-191AFA7707E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81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3" name="Rectangle 708">
                        <a:extLst>
                          <a:ext uri="{FF2B5EF4-FFF2-40B4-BE49-F238E27FC236}">
                            <a16:creationId xmlns:a16="http://schemas.microsoft.com/office/drawing/2014/main" id="{6A23CDF4-F9B8-5FAB-DBA6-6F117A30525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860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4" name="Rectangle 709">
                        <a:extLst>
                          <a:ext uri="{FF2B5EF4-FFF2-40B4-BE49-F238E27FC236}">
                            <a16:creationId xmlns:a16="http://schemas.microsoft.com/office/drawing/2014/main" id="{F1FA47BD-778C-99F8-49F9-B68ED26BBEA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9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226" name="Group 710">
                    <a:extLst>
                      <a:ext uri="{FF2B5EF4-FFF2-40B4-BE49-F238E27FC236}">
                        <a16:creationId xmlns:a16="http://schemas.microsoft.com/office/drawing/2014/main" id="{8EA0C7B9-55F8-33EC-2050-CCCBC4A3E6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1270"/>
                    <a:ext cx="28" cy="783"/>
                    <a:chOff x="2896" y="1270"/>
                    <a:chExt cx="28" cy="783"/>
                  </a:xfrm>
                </p:grpSpPr>
                <p:grpSp>
                  <p:nvGrpSpPr>
                    <p:cNvPr id="227" name="Group 711">
                      <a:extLst>
                        <a:ext uri="{FF2B5EF4-FFF2-40B4-BE49-F238E27FC236}">
                          <a16:creationId xmlns:a16="http://schemas.microsoft.com/office/drawing/2014/main" id="{75916AF6-B221-FCDF-206F-D0D10855C45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96" y="1270"/>
                      <a:ext cx="28" cy="348"/>
                      <a:chOff x="2896" y="1270"/>
                      <a:chExt cx="28" cy="348"/>
                    </a:xfrm>
                  </p:grpSpPr>
                  <p:sp>
                    <p:nvSpPr>
                      <p:cNvPr id="237" name="Rectangle 712">
                        <a:extLst>
                          <a:ext uri="{FF2B5EF4-FFF2-40B4-BE49-F238E27FC236}">
                            <a16:creationId xmlns:a16="http://schemas.microsoft.com/office/drawing/2014/main" id="{DFCB6165-4045-F2B3-7392-B064DF90DDC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2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8" name="Rectangle 713">
                        <a:extLst>
                          <a:ext uri="{FF2B5EF4-FFF2-40B4-BE49-F238E27FC236}">
                            <a16:creationId xmlns:a16="http://schemas.microsoft.com/office/drawing/2014/main" id="{3FB59414-35BF-DA9C-DF12-F0438BD927E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318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9" name="Rectangle 714">
                        <a:extLst>
                          <a:ext uri="{FF2B5EF4-FFF2-40B4-BE49-F238E27FC236}">
                            <a16:creationId xmlns:a16="http://schemas.microsoft.com/office/drawing/2014/main" id="{59E6B7B1-24F5-4DC1-4A45-A152855ED44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36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0" name="Rectangle 715">
                        <a:extLst>
                          <a:ext uri="{FF2B5EF4-FFF2-40B4-BE49-F238E27FC236}">
                            <a16:creationId xmlns:a16="http://schemas.microsoft.com/office/drawing/2014/main" id="{3A06DD5D-7FA7-C0F9-8237-6945342A625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41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1" name="Rectangle 716">
                        <a:extLst>
                          <a:ext uri="{FF2B5EF4-FFF2-40B4-BE49-F238E27FC236}">
                            <a16:creationId xmlns:a16="http://schemas.microsoft.com/office/drawing/2014/main" id="{6262C8EC-208C-07B7-05C5-FAC41851710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45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2" name="Rectangle 717">
                        <a:extLst>
                          <a:ext uri="{FF2B5EF4-FFF2-40B4-BE49-F238E27FC236}">
                            <a16:creationId xmlns:a16="http://schemas.microsoft.com/office/drawing/2014/main" id="{B3EF3275-99EB-246C-9869-0BA25E13E8B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5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3" name="Rectangle 718">
                        <a:extLst>
                          <a:ext uri="{FF2B5EF4-FFF2-40B4-BE49-F238E27FC236}">
                            <a16:creationId xmlns:a16="http://schemas.microsoft.com/office/drawing/2014/main" id="{B338F2E5-6D7F-F7BD-A45B-A6B1BAD71EE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55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4" name="Rectangle 719">
                        <a:extLst>
                          <a:ext uri="{FF2B5EF4-FFF2-40B4-BE49-F238E27FC236}">
                            <a16:creationId xmlns:a16="http://schemas.microsoft.com/office/drawing/2014/main" id="{8FED5BCE-B644-ECE1-3D8A-5E6A56B0D6B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60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228" name="Group 720">
                      <a:extLst>
                        <a:ext uri="{FF2B5EF4-FFF2-40B4-BE49-F238E27FC236}">
                          <a16:creationId xmlns:a16="http://schemas.microsoft.com/office/drawing/2014/main" id="{0E39FF22-2389-FD16-A758-A6D8A937454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96" y="1705"/>
                      <a:ext cx="28" cy="348"/>
                      <a:chOff x="2896" y="1705"/>
                      <a:chExt cx="28" cy="348"/>
                    </a:xfrm>
                  </p:grpSpPr>
                  <p:sp>
                    <p:nvSpPr>
                      <p:cNvPr id="229" name="Rectangle 721">
                        <a:extLst>
                          <a:ext uri="{FF2B5EF4-FFF2-40B4-BE49-F238E27FC236}">
                            <a16:creationId xmlns:a16="http://schemas.microsoft.com/office/drawing/2014/main" id="{CB68EB93-C8DA-77A7-D358-CCAB5CAFE0A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705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0" name="Rectangle 722">
                        <a:extLst>
                          <a:ext uri="{FF2B5EF4-FFF2-40B4-BE49-F238E27FC236}">
                            <a16:creationId xmlns:a16="http://schemas.microsoft.com/office/drawing/2014/main" id="{E3B8F61A-E4E2-82BC-E0FF-703FD3A609F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75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1" name="Rectangle 723">
                        <a:extLst>
                          <a:ext uri="{FF2B5EF4-FFF2-40B4-BE49-F238E27FC236}">
                            <a16:creationId xmlns:a16="http://schemas.microsoft.com/office/drawing/2014/main" id="{7051CAFE-35C0-FE46-27F8-17B726BCF64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79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2" name="Rectangle 724">
                        <a:extLst>
                          <a:ext uri="{FF2B5EF4-FFF2-40B4-BE49-F238E27FC236}">
                            <a16:creationId xmlns:a16="http://schemas.microsoft.com/office/drawing/2014/main" id="{C310DA2B-EF95-6E36-13F8-5D0CA75C1AB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84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3" name="Rectangle 725">
                        <a:extLst>
                          <a:ext uri="{FF2B5EF4-FFF2-40B4-BE49-F238E27FC236}">
                            <a16:creationId xmlns:a16="http://schemas.microsoft.com/office/drawing/2014/main" id="{3888D2A0-1B6E-5353-DC67-62686D2A53A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896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4" name="Rectangle 726">
                        <a:extLst>
                          <a:ext uri="{FF2B5EF4-FFF2-40B4-BE49-F238E27FC236}">
                            <a16:creationId xmlns:a16="http://schemas.microsoft.com/office/drawing/2014/main" id="{1F95F0E2-D9DF-780C-C4D7-A52E103D390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943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5" name="Rectangle 727">
                        <a:extLst>
                          <a:ext uri="{FF2B5EF4-FFF2-40B4-BE49-F238E27FC236}">
                            <a16:creationId xmlns:a16="http://schemas.microsoft.com/office/drawing/2014/main" id="{08FB17F7-1607-45E6-D355-54EC80962E8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198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6" name="Rectangle 728">
                        <a:extLst>
                          <a:ext uri="{FF2B5EF4-FFF2-40B4-BE49-F238E27FC236}">
                            <a16:creationId xmlns:a16="http://schemas.microsoft.com/office/drawing/2014/main" id="{7616F3DA-7FA5-1B54-1ABA-342B53AC2B2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96" y="203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216" name="Group 729">
                  <a:extLst>
                    <a:ext uri="{FF2B5EF4-FFF2-40B4-BE49-F238E27FC236}">
                      <a16:creationId xmlns:a16="http://schemas.microsoft.com/office/drawing/2014/main" id="{B8830931-76A7-9297-8159-60A1284FB7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74" y="1084"/>
                  <a:ext cx="40" cy="136"/>
                  <a:chOff x="2974" y="1084"/>
                  <a:chExt cx="40" cy="136"/>
                </a:xfrm>
              </p:grpSpPr>
              <p:sp>
                <p:nvSpPr>
                  <p:cNvPr id="223" name="Oval 730">
                    <a:extLst>
                      <a:ext uri="{FF2B5EF4-FFF2-40B4-BE49-F238E27FC236}">
                        <a16:creationId xmlns:a16="http://schemas.microsoft.com/office/drawing/2014/main" id="{EDA6092D-D40B-C861-1EA7-2B1E03123E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74" y="1084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24" name="Oval 731">
                    <a:extLst>
                      <a:ext uri="{FF2B5EF4-FFF2-40B4-BE49-F238E27FC236}">
                        <a16:creationId xmlns:a16="http://schemas.microsoft.com/office/drawing/2014/main" id="{516F6DB0-7A1C-B78B-A7CC-1E8E9B482A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74" y="1180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217" name="Rectangle 732">
                  <a:extLst>
                    <a:ext uri="{FF2B5EF4-FFF2-40B4-BE49-F238E27FC236}">
                      <a16:creationId xmlns:a16="http://schemas.microsoft.com/office/drawing/2014/main" id="{570EF839-FCFA-4F56-AD21-3F4C2AF27C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4" y="1248"/>
                  <a:ext cx="150" cy="169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18" name="Freeform 733">
                  <a:extLst>
                    <a:ext uri="{FF2B5EF4-FFF2-40B4-BE49-F238E27FC236}">
                      <a16:creationId xmlns:a16="http://schemas.microsoft.com/office/drawing/2014/main" id="{FCEFDDB6-0C2B-57DD-9433-282CB2FC88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0" y="768"/>
                  <a:ext cx="577" cy="2209"/>
                </a:xfrm>
                <a:custGeom>
                  <a:avLst/>
                  <a:gdLst>
                    <a:gd name="T0" fmla="*/ 0 w 577"/>
                    <a:gd name="T1" fmla="*/ 288 h 2209"/>
                    <a:gd name="T2" fmla="*/ 576 w 577"/>
                    <a:gd name="T3" fmla="*/ 0 h 2209"/>
                    <a:gd name="T4" fmla="*/ 576 w 577"/>
                    <a:gd name="T5" fmla="*/ 1920 h 2209"/>
                    <a:gd name="T6" fmla="*/ 0 w 577"/>
                    <a:gd name="T7" fmla="*/ 2208 h 2209"/>
                    <a:gd name="T8" fmla="*/ 0 w 577"/>
                    <a:gd name="T9" fmla="*/ 288 h 2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7"/>
                    <a:gd name="T16" fmla="*/ 0 h 2209"/>
                    <a:gd name="T17" fmla="*/ 577 w 577"/>
                    <a:gd name="T18" fmla="*/ 2209 h 2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7" h="220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0" y="220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9" name="Freeform 734">
                  <a:extLst>
                    <a:ext uri="{FF2B5EF4-FFF2-40B4-BE49-F238E27FC236}">
                      <a16:creationId xmlns:a16="http://schemas.microsoft.com/office/drawing/2014/main" id="{87B47384-9543-D4DE-B437-257C496152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24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0" name="Freeform 735">
                  <a:extLst>
                    <a:ext uri="{FF2B5EF4-FFF2-40B4-BE49-F238E27FC236}">
                      <a16:creationId xmlns:a16="http://schemas.microsoft.com/office/drawing/2014/main" id="{BD2D448E-00D9-1513-BAF0-6F25A554F1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0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1" name="Freeform 736">
                  <a:extLst>
                    <a:ext uri="{FF2B5EF4-FFF2-40B4-BE49-F238E27FC236}">
                      <a16:creationId xmlns:a16="http://schemas.microsoft.com/office/drawing/2014/main" id="{300CB92E-7C14-4119-DC7E-5D2A0A7F0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6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2" name="Freeform 737">
                  <a:extLst>
                    <a:ext uri="{FF2B5EF4-FFF2-40B4-BE49-F238E27FC236}">
                      <a16:creationId xmlns:a16="http://schemas.microsoft.com/office/drawing/2014/main" id="{79C1CD19-0026-D688-2756-005BF5EC7D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2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5" name="Group 738">
                <a:extLst>
                  <a:ext uri="{FF2B5EF4-FFF2-40B4-BE49-F238E27FC236}">
                    <a16:creationId xmlns:a16="http://schemas.microsoft.com/office/drawing/2014/main" id="{3A2A396B-12C0-831F-9690-45441D248E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4" y="768"/>
                <a:ext cx="817" cy="2161"/>
                <a:chOff x="3264" y="768"/>
                <a:chExt cx="817" cy="2161"/>
              </a:xfrm>
            </p:grpSpPr>
            <p:sp>
              <p:nvSpPr>
                <p:cNvPr id="175" name="Freeform 739">
                  <a:extLst>
                    <a:ext uri="{FF2B5EF4-FFF2-40B4-BE49-F238E27FC236}">
                      <a16:creationId xmlns:a16="http://schemas.microsoft.com/office/drawing/2014/main" id="{CCAA89F2-5586-D271-0BCC-737D9693C8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4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6" name="Freeform 740">
                  <a:extLst>
                    <a:ext uri="{FF2B5EF4-FFF2-40B4-BE49-F238E27FC236}">
                      <a16:creationId xmlns:a16="http://schemas.microsoft.com/office/drawing/2014/main" id="{D2DE856B-6ED4-CB1B-6086-1860FC8029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8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7" name="Freeform 741">
                  <a:extLst>
                    <a:ext uri="{FF2B5EF4-FFF2-40B4-BE49-F238E27FC236}">
                      <a16:creationId xmlns:a16="http://schemas.microsoft.com/office/drawing/2014/main" id="{AF7D9476-2766-E061-623F-361359B383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4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8" name="Freeform 742">
                  <a:extLst>
                    <a:ext uri="{FF2B5EF4-FFF2-40B4-BE49-F238E27FC236}">
                      <a16:creationId xmlns:a16="http://schemas.microsoft.com/office/drawing/2014/main" id="{61507AE4-1943-E838-C7CF-B370F8F17D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0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9" name="Freeform 743">
                  <a:extLst>
                    <a:ext uri="{FF2B5EF4-FFF2-40B4-BE49-F238E27FC236}">
                      <a16:creationId xmlns:a16="http://schemas.microsoft.com/office/drawing/2014/main" id="{BE84EEAD-05C0-BF8B-3C50-7B3B525288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6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0" name="Freeform 744">
                  <a:extLst>
                    <a:ext uri="{FF2B5EF4-FFF2-40B4-BE49-F238E27FC236}">
                      <a16:creationId xmlns:a16="http://schemas.microsoft.com/office/drawing/2014/main" id="{DAC1634A-940F-5460-CF01-535E073900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0" y="1920"/>
                  <a:ext cx="241" cy="1009"/>
                </a:xfrm>
                <a:custGeom>
                  <a:avLst/>
                  <a:gdLst>
                    <a:gd name="T0" fmla="*/ 0 w 241"/>
                    <a:gd name="T1" fmla="*/ 48 h 1009"/>
                    <a:gd name="T2" fmla="*/ 144 w 241"/>
                    <a:gd name="T3" fmla="*/ 48 h 1009"/>
                    <a:gd name="T4" fmla="*/ 240 w 241"/>
                    <a:gd name="T5" fmla="*/ 0 h 1009"/>
                    <a:gd name="T6" fmla="*/ 240 w 241"/>
                    <a:gd name="T7" fmla="*/ 1008 h 1009"/>
                    <a:gd name="T8" fmla="*/ 0 w 241"/>
                    <a:gd name="T9" fmla="*/ 1008 h 1009"/>
                    <a:gd name="T10" fmla="*/ 0 w 241"/>
                    <a:gd name="T11" fmla="*/ 48 h 10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1"/>
                    <a:gd name="T19" fmla="*/ 0 h 1009"/>
                    <a:gd name="T20" fmla="*/ 241 w 241"/>
                    <a:gd name="T21" fmla="*/ 1009 h 100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1" h="1009">
                      <a:moveTo>
                        <a:pt x="0" y="48"/>
                      </a:moveTo>
                      <a:lnTo>
                        <a:pt x="144" y="48"/>
                      </a:lnTo>
                      <a:lnTo>
                        <a:pt x="240" y="0"/>
                      </a:lnTo>
                      <a:lnTo>
                        <a:pt x="240" y="1008"/>
                      </a:lnTo>
                      <a:lnTo>
                        <a:pt x="0" y="1008"/>
                      </a:lnTo>
                      <a:lnTo>
                        <a:pt x="0" y="48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1" name="Freeform 745">
                  <a:extLst>
                    <a:ext uri="{FF2B5EF4-FFF2-40B4-BE49-F238E27FC236}">
                      <a16:creationId xmlns:a16="http://schemas.microsoft.com/office/drawing/2014/main" id="{E302DD43-13D0-799F-DF69-A5910DCBB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4" y="768"/>
                  <a:ext cx="577" cy="2161"/>
                </a:xfrm>
                <a:custGeom>
                  <a:avLst/>
                  <a:gdLst>
                    <a:gd name="T0" fmla="*/ 0 w 577"/>
                    <a:gd name="T1" fmla="*/ 288 h 2161"/>
                    <a:gd name="T2" fmla="*/ 576 w 577"/>
                    <a:gd name="T3" fmla="*/ 0 h 2161"/>
                    <a:gd name="T4" fmla="*/ 576 w 577"/>
                    <a:gd name="T5" fmla="*/ 1920 h 2161"/>
                    <a:gd name="T6" fmla="*/ 96 w 577"/>
                    <a:gd name="T7" fmla="*/ 2160 h 2161"/>
                    <a:gd name="T8" fmla="*/ 96 w 577"/>
                    <a:gd name="T9" fmla="*/ 1152 h 2161"/>
                    <a:gd name="T10" fmla="*/ 0 w 577"/>
                    <a:gd name="T11" fmla="*/ 1200 h 2161"/>
                    <a:gd name="T12" fmla="*/ 0 w 577"/>
                    <a:gd name="T13" fmla="*/ 288 h 21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2161"/>
                    <a:gd name="T23" fmla="*/ 577 w 577"/>
                    <a:gd name="T24" fmla="*/ 2161 h 21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2161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96" y="2160"/>
                      </a:lnTo>
                      <a:lnTo>
                        <a:pt x="96" y="1152"/>
                      </a:lnTo>
                      <a:lnTo>
                        <a:pt x="0" y="1200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2" name="AutoShape 746">
                  <a:extLst>
                    <a:ext uri="{FF2B5EF4-FFF2-40B4-BE49-F238E27FC236}">
                      <a16:creationId xmlns:a16="http://schemas.microsoft.com/office/drawing/2014/main" id="{8ECE18B1-5808-CE08-2DAE-B0307467E0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33" y="1966"/>
                  <a:ext cx="67" cy="334"/>
                </a:xfrm>
                <a:prstGeom prst="roundRect">
                  <a:avLst>
                    <a:gd name="adj" fmla="val 12495"/>
                  </a:avLst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83" name="Group 747">
                  <a:extLst>
                    <a:ext uri="{FF2B5EF4-FFF2-40B4-BE49-F238E27FC236}">
                      <a16:creationId xmlns:a16="http://schemas.microsoft.com/office/drawing/2014/main" id="{C05BE8AC-2FAD-3A77-E0DD-CA25539B99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45" y="2010"/>
                  <a:ext cx="41" cy="247"/>
                  <a:chOff x="3445" y="2010"/>
                  <a:chExt cx="41" cy="247"/>
                </a:xfrm>
              </p:grpSpPr>
              <p:sp>
                <p:nvSpPr>
                  <p:cNvPr id="210" name="Freeform 748">
                    <a:extLst>
                      <a:ext uri="{FF2B5EF4-FFF2-40B4-BE49-F238E27FC236}">
                        <a16:creationId xmlns:a16="http://schemas.microsoft.com/office/drawing/2014/main" id="{3AA18FD4-83DB-61B7-FA25-360193182A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46" y="2010"/>
                    <a:ext cx="40" cy="220"/>
                  </a:xfrm>
                  <a:custGeom>
                    <a:avLst/>
                    <a:gdLst>
                      <a:gd name="T0" fmla="*/ 0 w 40"/>
                      <a:gd name="T1" fmla="*/ 0 h 220"/>
                      <a:gd name="T2" fmla="*/ 39 w 40"/>
                      <a:gd name="T3" fmla="*/ 20 h 220"/>
                      <a:gd name="T4" fmla="*/ 39 w 40"/>
                      <a:gd name="T5" fmla="*/ 219 h 220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20"/>
                      <a:gd name="T11" fmla="*/ 40 w 40"/>
                      <a:gd name="T12" fmla="*/ 220 h 22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20">
                        <a:moveTo>
                          <a:pt x="0" y="0"/>
                        </a:moveTo>
                        <a:lnTo>
                          <a:pt x="39" y="20"/>
                        </a:lnTo>
                        <a:lnTo>
                          <a:pt x="39" y="219"/>
                        </a:lnTo>
                      </a:path>
                    </a:pathLst>
                  </a:custGeom>
                  <a:solidFill>
                    <a:schemeClr val="folHlink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1" name="Freeform 749">
                    <a:extLst>
                      <a:ext uri="{FF2B5EF4-FFF2-40B4-BE49-F238E27FC236}">
                        <a16:creationId xmlns:a16="http://schemas.microsoft.com/office/drawing/2014/main" id="{971CF0BD-E80F-0F14-B7E1-19BB44AEDF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45" y="2012"/>
                    <a:ext cx="40" cy="245"/>
                  </a:xfrm>
                  <a:custGeom>
                    <a:avLst/>
                    <a:gdLst>
                      <a:gd name="T0" fmla="*/ 39 w 40"/>
                      <a:gd name="T1" fmla="*/ 220 h 245"/>
                      <a:gd name="T2" fmla="*/ 0 w 40"/>
                      <a:gd name="T3" fmla="*/ 244 h 245"/>
                      <a:gd name="T4" fmla="*/ 0 w 40"/>
                      <a:gd name="T5" fmla="*/ 0 h 245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45"/>
                      <a:gd name="T11" fmla="*/ 40 w 40"/>
                      <a:gd name="T12" fmla="*/ 245 h 24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45">
                        <a:moveTo>
                          <a:pt x="39" y="220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folHlink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84" name="AutoShape 750">
                  <a:extLst>
                    <a:ext uri="{FF2B5EF4-FFF2-40B4-BE49-F238E27FC236}">
                      <a16:creationId xmlns:a16="http://schemas.microsoft.com/office/drawing/2014/main" id="{7FDBEC9E-D69F-CBBA-48A9-C1A9A6D330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33" y="2398"/>
                  <a:ext cx="67" cy="334"/>
                </a:xfrm>
                <a:prstGeom prst="roundRect">
                  <a:avLst>
                    <a:gd name="adj" fmla="val 12495"/>
                  </a:avLst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85" name="Group 751">
                  <a:extLst>
                    <a:ext uri="{FF2B5EF4-FFF2-40B4-BE49-F238E27FC236}">
                      <a16:creationId xmlns:a16="http://schemas.microsoft.com/office/drawing/2014/main" id="{9A213A36-03C4-D195-9A0A-787472A414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45" y="2442"/>
                  <a:ext cx="41" cy="247"/>
                  <a:chOff x="3445" y="2442"/>
                  <a:chExt cx="41" cy="247"/>
                </a:xfrm>
              </p:grpSpPr>
              <p:sp>
                <p:nvSpPr>
                  <p:cNvPr id="208" name="Freeform 752">
                    <a:extLst>
                      <a:ext uri="{FF2B5EF4-FFF2-40B4-BE49-F238E27FC236}">
                        <a16:creationId xmlns:a16="http://schemas.microsoft.com/office/drawing/2014/main" id="{7C1F3887-B0D0-2A4A-C9E4-2FFFDACCF3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46" y="2442"/>
                    <a:ext cx="40" cy="220"/>
                  </a:xfrm>
                  <a:custGeom>
                    <a:avLst/>
                    <a:gdLst>
                      <a:gd name="T0" fmla="*/ 0 w 40"/>
                      <a:gd name="T1" fmla="*/ 0 h 220"/>
                      <a:gd name="T2" fmla="*/ 39 w 40"/>
                      <a:gd name="T3" fmla="*/ 20 h 220"/>
                      <a:gd name="T4" fmla="*/ 39 w 40"/>
                      <a:gd name="T5" fmla="*/ 219 h 220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20"/>
                      <a:gd name="T11" fmla="*/ 40 w 40"/>
                      <a:gd name="T12" fmla="*/ 220 h 22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20">
                        <a:moveTo>
                          <a:pt x="0" y="0"/>
                        </a:moveTo>
                        <a:lnTo>
                          <a:pt x="39" y="20"/>
                        </a:lnTo>
                        <a:lnTo>
                          <a:pt x="39" y="219"/>
                        </a:lnTo>
                      </a:path>
                    </a:pathLst>
                  </a:custGeom>
                  <a:solidFill>
                    <a:schemeClr val="folHlink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9" name="Freeform 753">
                    <a:extLst>
                      <a:ext uri="{FF2B5EF4-FFF2-40B4-BE49-F238E27FC236}">
                        <a16:creationId xmlns:a16="http://schemas.microsoft.com/office/drawing/2014/main" id="{7E78AE51-07C9-C1F8-2F44-3AB8DAFD0A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45" y="2444"/>
                    <a:ext cx="40" cy="245"/>
                  </a:xfrm>
                  <a:custGeom>
                    <a:avLst/>
                    <a:gdLst>
                      <a:gd name="T0" fmla="*/ 39 w 40"/>
                      <a:gd name="T1" fmla="*/ 220 h 245"/>
                      <a:gd name="T2" fmla="*/ 0 w 40"/>
                      <a:gd name="T3" fmla="*/ 244 h 245"/>
                      <a:gd name="T4" fmla="*/ 0 w 40"/>
                      <a:gd name="T5" fmla="*/ 0 h 245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45"/>
                      <a:gd name="T11" fmla="*/ 40 w 40"/>
                      <a:gd name="T12" fmla="*/ 245 h 24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45">
                        <a:moveTo>
                          <a:pt x="39" y="220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folHlink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86" name="Rectangle 754">
                  <a:extLst>
                    <a:ext uri="{FF2B5EF4-FFF2-40B4-BE49-F238E27FC236}">
                      <a16:creationId xmlns:a16="http://schemas.microsoft.com/office/drawing/2014/main" id="{72A2580A-5ED1-FE82-46D4-62564A5F84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8" y="1060"/>
                  <a:ext cx="232" cy="904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7" name="Oval 755">
                  <a:extLst>
                    <a:ext uri="{FF2B5EF4-FFF2-40B4-BE49-F238E27FC236}">
                      <a16:creationId xmlns:a16="http://schemas.microsoft.com/office/drawing/2014/main" id="{EC7CBE05-D66A-86AD-7DEC-5F120D5D00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58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88" name="Group 756">
                  <a:extLst>
                    <a:ext uri="{FF2B5EF4-FFF2-40B4-BE49-F238E27FC236}">
                      <a16:creationId xmlns:a16="http://schemas.microsoft.com/office/drawing/2014/main" id="{130EEAF7-C65C-2795-280E-4A835934D7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10" y="1204"/>
                  <a:ext cx="34" cy="304"/>
                  <a:chOff x="3310" y="1204"/>
                  <a:chExt cx="34" cy="304"/>
                </a:xfrm>
              </p:grpSpPr>
              <p:sp>
                <p:nvSpPr>
                  <p:cNvPr id="197" name="Rectangle 757">
                    <a:extLst>
                      <a:ext uri="{FF2B5EF4-FFF2-40B4-BE49-F238E27FC236}">
                        <a16:creationId xmlns:a16="http://schemas.microsoft.com/office/drawing/2014/main" id="{105F4783-1396-952B-C056-45D6EF22B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204"/>
                    <a:ext cx="34" cy="21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98" name="Rectangle 758">
                    <a:extLst>
                      <a:ext uri="{FF2B5EF4-FFF2-40B4-BE49-F238E27FC236}">
                        <a16:creationId xmlns:a16="http://schemas.microsoft.com/office/drawing/2014/main" id="{6D10CB92-1E16-F242-E460-4D79C8EEEE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233"/>
                    <a:ext cx="34" cy="21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99" name="Rectangle 759">
                    <a:extLst>
                      <a:ext uri="{FF2B5EF4-FFF2-40B4-BE49-F238E27FC236}">
                        <a16:creationId xmlns:a16="http://schemas.microsoft.com/office/drawing/2014/main" id="{5FA51260-0E5B-187A-16CC-56683950EA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262"/>
                    <a:ext cx="34" cy="20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0" name="Rectangle 760">
                    <a:extLst>
                      <a:ext uri="{FF2B5EF4-FFF2-40B4-BE49-F238E27FC236}">
                        <a16:creationId xmlns:a16="http://schemas.microsoft.com/office/drawing/2014/main" id="{E6925D07-2BB4-E06C-B2DD-38D33588AC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290"/>
                    <a:ext cx="34" cy="20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1" name="Rectangle 761">
                    <a:extLst>
                      <a:ext uri="{FF2B5EF4-FFF2-40B4-BE49-F238E27FC236}">
                        <a16:creationId xmlns:a16="http://schemas.microsoft.com/office/drawing/2014/main" id="{E01F1EEB-7A56-4C7D-3ADB-8727B7FB91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318"/>
                    <a:ext cx="34" cy="21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2" name="Rectangle 762">
                    <a:extLst>
                      <a:ext uri="{FF2B5EF4-FFF2-40B4-BE49-F238E27FC236}">
                        <a16:creationId xmlns:a16="http://schemas.microsoft.com/office/drawing/2014/main" id="{90A0A63D-2C93-BA0F-FE6E-1144CE1D0B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347"/>
                    <a:ext cx="34" cy="19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3" name="Rectangle 763">
                    <a:extLst>
                      <a:ext uri="{FF2B5EF4-FFF2-40B4-BE49-F238E27FC236}">
                        <a16:creationId xmlns:a16="http://schemas.microsoft.com/office/drawing/2014/main" id="{E2C50A99-201C-47B9-B621-66E4C63ECB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374"/>
                    <a:ext cx="34" cy="20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4" name="Rectangle 764">
                    <a:extLst>
                      <a:ext uri="{FF2B5EF4-FFF2-40B4-BE49-F238E27FC236}">
                        <a16:creationId xmlns:a16="http://schemas.microsoft.com/office/drawing/2014/main" id="{C919E579-FBF5-105E-FD70-7B1359A023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402"/>
                    <a:ext cx="34" cy="20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5" name="Rectangle 765">
                    <a:extLst>
                      <a:ext uri="{FF2B5EF4-FFF2-40B4-BE49-F238E27FC236}">
                        <a16:creationId xmlns:a16="http://schemas.microsoft.com/office/drawing/2014/main" id="{133C42CD-7ED4-7B5F-7974-602E2FBB0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430"/>
                    <a:ext cx="34" cy="22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6" name="Rectangle 766">
                    <a:extLst>
                      <a:ext uri="{FF2B5EF4-FFF2-40B4-BE49-F238E27FC236}">
                        <a16:creationId xmlns:a16="http://schemas.microsoft.com/office/drawing/2014/main" id="{FBCC85FE-87F6-A30B-AC22-A497FE164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460"/>
                    <a:ext cx="34" cy="19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07" name="Rectangle 767">
                    <a:extLst>
                      <a:ext uri="{FF2B5EF4-FFF2-40B4-BE49-F238E27FC236}">
                        <a16:creationId xmlns:a16="http://schemas.microsoft.com/office/drawing/2014/main" id="{D8FA7A8B-FEE9-7B63-20FF-6811D53F9D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10" y="1487"/>
                    <a:ext cx="34" cy="21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89" name="Group 768">
                  <a:extLst>
                    <a:ext uri="{FF2B5EF4-FFF2-40B4-BE49-F238E27FC236}">
                      <a16:creationId xmlns:a16="http://schemas.microsoft.com/office/drawing/2014/main" id="{2AC54DFA-8988-6AC0-1AE0-15C16C30A5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82" y="1710"/>
                  <a:ext cx="188" cy="193"/>
                  <a:chOff x="3282" y="1710"/>
                  <a:chExt cx="188" cy="193"/>
                </a:xfrm>
              </p:grpSpPr>
              <p:sp>
                <p:nvSpPr>
                  <p:cNvPr id="191" name="Rectangle 769">
                    <a:extLst>
                      <a:ext uri="{FF2B5EF4-FFF2-40B4-BE49-F238E27FC236}">
                        <a16:creationId xmlns:a16="http://schemas.microsoft.com/office/drawing/2014/main" id="{93619E0A-993E-955A-D6F1-907C56A443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-3540000">
                    <a:off x="3382" y="1762"/>
                    <a:ext cx="40" cy="136"/>
                  </a:xfrm>
                  <a:prstGeom prst="rect">
                    <a:avLst/>
                  </a:prstGeom>
                  <a:solidFill>
                    <a:srgbClr val="8CF4EA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92" name="Freeform 770">
                    <a:extLst>
                      <a:ext uri="{FF2B5EF4-FFF2-40B4-BE49-F238E27FC236}">
                        <a16:creationId xmlns:a16="http://schemas.microsoft.com/office/drawing/2014/main" id="{BC61B897-931A-6525-5D27-812E3DC66A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82" y="1710"/>
                    <a:ext cx="97" cy="49"/>
                  </a:xfrm>
                  <a:custGeom>
                    <a:avLst/>
                    <a:gdLst>
                      <a:gd name="T0" fmla="*/ 0 w 97"/>
                      <a:gd name="T1" fmla="*/ 0 h 49"/>
                      <a:gd name="T2" fmla="*/ 48 w 97"/>
                      <a:gd name="T3" fmla="*/ 0 h 49"/>
                      <a:gd name="T4" fmla="*/ 96 w 97"/>
                      <a:gd name="T5" fmla="*/ 48 h 49"/>
                      <a:gd name="T6" fmla="*/ 0 60000 65536"/>
                      <a:gd name="T7" fmla="*/ 0 60000 65536"/>
                      <a:gd name="T8" fmla="*/ 0 60000 65536"/>
                      <a:gd name="T9" fmla="*/ 0 w 97"/>
                      <a:gd name="T10" fmla="*/ 0 h 49"/>
                      <a:gd name="T11" fmla="*/ 97 w 97"/>
                      <a:gd name="T12" fmla="*/ 49 h 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7" h="49">
                        <a:moveTo>
                          <a:pt x="0" y="0"/>
                        </a:moveTo>
                        <a:lnTo>
                          <a:pt x="48" y="0"/>
                        </a:lnTo>
                        <a:lnTo>
                          <a:pt x="96" y="48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3" name="Freeform 771">
                    <a:extLst>
                      <a:ext uri="{FF2B5EF4-FFF2-40B4-BE49-F238E27FC236}">
                        <a16:creationId xmlns:a16="http://schemas.microsoft.com/office/drawing/2014/main" id="{8A1B55F7-5074-DB6E-DA60-6525A72D2D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82" y="1854"/>
                    <a:ext cx="97" cy="49"/>
                  </a:xfrm>
                  <a:custGeom>
                    <a:avLst/>
                    <a:gdLst>
                      <a:gd name="T0" fmla="*/ 0 w 97"/>
                      <a:gd name="T1" fmla="*/ 48 h 49"/>
                      <a:gd name="T2" fmla="*/ 48 w 97"/>
                      <a:gd name="T3" fmla="*/ 48 h 49"/>
                      <a:gd name="T4" fmla="*/ 96 w 97"/>
                      <a:gd name="T5" fmla="*/ 0 h 49"/>
                      <a:gd name="T6" fmla="*/ 0 60000 65536"/>
                      <a:gd name="T7" fmla="*/ 0 60000 65536"/>
                      <a:gd name="T8" fmla="*/ 0 60000 65536"/>
                      <a:gd name="T9" fmla="*/ 0 w 97"/>
                      <a:gd name="T10" fmla="*/ 0 h 49"/>
                      <a:gd name="T11" fmla="*/ 97 w 97"/>
                      <a:gd name="T12" fmla="*/ 49 h 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7" h="49">
                        <a:moveTo>
                          <a:pt x="0" y="48"/>
                        </a:moveTo>
                        <a:lnTo>
                          <a:pt x="48" y="48"/>
                        </a:lnTo>
                        <a:lnTo>
                          <a:pt x="96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4" name="Line 772">
                    <a:extLst>
                      <a:ext uri="{FF2B5EF4-FFF2-40B4-BE49-F238E27FC236}">
                        <a16:creationId xmlns:a16="http://schemas.microsoft.com/office/drawing/2014/main" id="{733BC560-17A0-FA33-7C1A-F0B1DA2437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89" y="1776"/>
                    <a:ext cx="3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95" name="Line 773">
                    <a:extLst>
                      <a:ext uri="{FF2B5EF4-FFF2-40B4-BE49-F238E27FC236}">
                        <a16:creationId xmlns:a16="http://schemas.microsoft.com/office/drawing/2014/main" id="{BE2E2E95-E4E9-5CBC-421E-3B5455103A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92" y="1842"/>
                    <a:ext cx="34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96" name="Oval 774">
                    <a:extLst>
                      <a:ext uri="{FF2B5EF4-FFF2-40B4-BE49-F238E27FC236}">
                        <a16:creationId xmlns:a16="http://schemas.microsoft.com/office/drawing/2014/main" id="{FD947CAB-1164-6357-54AE-64985DE2CE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82" y="1810"/>
                    <a:ext cx="40" cy="40"/>
                  </a:xfrm>
                  <a:prstGeom prst="ellipse">
                    <a:avLst/>
                  </a:prstGeom>
                  <a:solidFill>
                    <a:srgbClr val="00DFCA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90" name="Rectangle 775">
                  <a:extLst>
                    <a:ext uri="{FF2B5EF4-FFF2-40B4-BE49-F238E27FC236}">
                      <a16:creationId xmlns:a16="http://schemas.microsoft.com/office/drawing/2014/main" id="{D3640107-8AEF-8355-FEF0-695F23D2A6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0" y="1198"/>
                  <a:ext cx="40" cy="376"/>
                </a:xfrm>
                <a:prstGeom prst="rect">
                  <a:avLst/>
                </a:prstGeom>
                <a:solidFill>
                  <a:srgbClr val="00DFC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66" name="Group 776">
                <a:extLst>
                  <a:ext uri="{FF2B5EF4-FFF2-40B4-BE49-F238E27FC236}">
                    <a16:creationId xmlns:a16="http://schemas.microsoft.com/office/drawing/2014/main" id="{21515173-1367-C627-86C8-6810688EBE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8" y="768"/>
                <a:ext cx="817" cy="2209"/>
                <a:chOff x="3648" y="768"/>
                <a:chExt cx="817" cy="2209"/>
              </a:xfrm>
            </p:grpSpPr>
            <p:sp>
              <p:nvSpPr>
                <p:cNvPr id="124" name="Freeform 777">
                  <a:extLst>
                    <a:ext uri="{FF2B5EF4-FFF2-40B4-BE49-F238E27FC236}">
                      <a16:creationId xmlns:a16="http://schemas.microsoft.com/office/drawing/2014/main" id="{C8EB44F4-E51E-3129-C12F-FEBEF3B3E7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8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5" name="Rectangle 778">
                  <a:extLst>
                    <a:ext uri="{FF2B5EF4-FFF2-40B4-BE49-F238E27FC236}">
                      <a16:creationId xmlns:a16="http://schemas.microsoft.com/office/drawing/2014/main" id="{7FBC65AD-8EA7-0CD4-CE3B-CFB6B4C728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2" y="1060"/>
                  <a:ext cx="232" cy="1912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6" name="Rectangle 779">
                  <a:extLst>
                    <a:ext uri="{FF2B5EF4-FFF2-40B4-BE49-F238E27FC236}">
                      <a16:creationId xmlns:a16="http://schemas.microsoft.com/office/drawing/2014/main" id="{C1BD27BC-23DF-6587-5E7B-D1C9791C95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8" y="1146"/>
                  <a:ext cx="180" cy="1824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27" name="Group 780">
                  <a:extLst>
                    <a:ext uri="{FF2B5EF4-FFF2-40B4-BE49-F238E27FC236}">
                      <a16:creationId xmlns:a16="http://schemas.microsoft.com/office/drawing/2014/main" id="{BC429656-5E50-C3F2-262B-80909C1F62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64" y="1270"/>
                  <a:ext cx="28" cy="1654"/>
                  <a:chOff x="3664" y="1270"/>
                  <a:chExt cx="28" cy="1654"/>
                </a:xfrm>
              </p:grpSpPr>
              <p:grpSp>
                <p:nvGrpSpPr>
                  <p:cNvPr id="137" name="Group 781">
                    <a:extLst>
                      <a:ext uri="{FF2B5EF4-FFF2-40B4-BE49-F238E27FC236}">
                        <a16:creationId xmlns:a16="http://schemas.microsoft.com/office/drawing/2014/main" id="{56909FB1-FF75-F28D-1E23-C592B3E6FC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64" y="2141"/>
                    <a:ext cx="28" cy="783"/>
                    <a:chOff x="3664" y="2141"/>
                    <a:chExt cx="28" cy="783"/>
                  </a:xfrm>
                </p:grpSpPr>
                <p:grpSp>
                  <p:nvGrpSpPr>
                    <p:cNvPr id="157" name="Group 782">
                      <a:extLst>
                        <a:ext uri="{FF2B5EF4-FFF2-40B4-BE49-F238E27FC236}">
                          <a16:creationId xmlns:a16="http://schemas.microsoft.com/office/drawing/2014/main" id="{E9F8C3F2-E8C5-B1B9-EE6D-A0D47B886CF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64" y="2141"/>
                      <a:ext cx="28" cy="348"/>
                      <a:chOff x="3664" y="2141"/>
                      <a:chExt cx="28" cy="348"/>
                    </a:xfrm>
                  </p:grpSpPr>
                  <p:sp>
                    <p:nvSpPr>
                      <p:cNvPr id="167" name="Rectangle 783">
                        <a:extLst>
                          <a:ext uri="{FF2B5EF4-FFF2-40B4-BE49-F238E27FC236}">
                            <a16:creationId xmlns:a16="http://schemas.microsoft.com/office/drawing/2014/main" id="{574E4086-9575-DA3F-9941-5287EB2FE29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14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8" name="Rectangle 784">
                        <a:extLst>
                          <a:ext uri="{FF2B5EF4-FFF2-40B4-BE49-F238E27FC236}">
                            <a16:creationId xmlns:a16="http://schemas.microsoft.com/office/drawing/2014/main" id="{7AC640EB-014D-008A-455D-555E3A0565A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19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9" name="Rectangle 785">
                        <a:extLst>
                          <a:ext uri="{FF2B5EF4-FFF2-40B4-BE49-F238E27FC236}">
                            <a16:creationId xmlns:a16="http://schemas.microsoft.com/office/drawing/2014/main" id="{98F1617A-FF58-C04C-7354-1520DE8E68C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23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70" name="Rectangle 786">
                        <a:extLst>
                          <a:ext uri="{FF2B5EF4-FFF2-40B4-BE49-F238E27FC236}">
                            <a16:creationId xmlns:a16="http://schemas.microsoft.com/office/drawing/2014/main" id="{AACF24CA-F5AB-57A0-0216-6C0DCF1C3A7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28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71" name="Rectangle 787">
                        <a:extLst>
                          <a:ext uri="{FF2B5EF4-FFF2-40B4-BE49-F238E27FC236}">
                            <a16:creationId xmlns:a16="http://schemas.microsoft.com/office/drawing/2014/main" id="{C9D82D44-5029-0E14-3572-8F76750CD1F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33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72" name="Rectangle 788">
                        <a:extLst>
                          <a:ext uri="{FF2B5EF4-FFF2-40B4-BE49-F238E27FC236}">
                            <a16:creationId xmlns:a16="http://schemas.microsoft.com/office/drawing/2014/main" id="{23EA0B9A-F8DD-6444-BBC5-079489F6F31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37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73" name="Rectangle 789">
                        <a:extLst>
                          <a:ext uri="{FF2B5EF4-FFF2-40B4-BE49-F238E27FC236}">
                            <a16:creationId xmlns:a16="http://schemas.microsoft.com/office/drawing/2014/main" id="{9B6F4733-8787-312B-50FC-814DD71A8BE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426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74" name="Rectangle 790">
                        <a:extLst>
                          <a:ext uri="{FF2B5EF4-FFF2-40B4-BE49-F238E27FC236}">
                            <a16:creationId xmlns:a16="http://schemas.microsoft.com/office/drawing/2014/main" id="{A0858AD5-90A3-5B03-6865-7E082CC2971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475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58" name="Group 791">
                      <a:extLst>
                        <a:ext uri="{FF2B5EF4-FFF2-40B4-BE49-F238E27FC236}">
                          <a16:creationId xmlns:a16="http://schemas.microsoft.com/office/drawing/2014/main" id="{91B6FA54-42B8-E93D-16F9-A797F31A9BB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64" y="2576"/>
                      <a:ext cx="28" cy="348"/>
                      <a:chOff x="3664" y="2576"/>
                      <a:chExt cx="28" cy="348"/>
                    </a:xfrm>
                  </p:grpSpPr>
                  <p:sp>
                    <p:nvSpPr>
                      <p:cNvPr id="159" name="Rectangle 792">
                        <a:extLst>
                          <a:ext uri="{FF2B5EF4-FFF2-40B4-BE49-F238E27FC236}">
                            <a16:creationId xmlns:a16="http://schemas.microsoft.com/office/drawing/2014/main" id="{B227AF6D-0AA2-90D0-B43E-31CAFA936C7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57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0" name="Rectangle 793">
                        <a:extLst>
                          <a:ext uri="{FF2B5EF4-FFF2-40B4-BE49-F238E27FC236}">
                            <a16:creationId xmlns:a16="http://schemas.microsoft.com/office/drawing/2014/main" id="{4959C762-E9A1-DDCB-D950-EFB07932AA8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623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1" name="Rectangle 794">
                        <a:extLst>
                          <a:ext uri="{FF2B5EF4-FFF2-40B4-BE49-F238E27FC236}">
                            <a16:creationId xmlns:a16="http://schemas.microsoft.com/office/drawing/2014/main" id="{C2C59BE5-6200-8A1B-745C-9472DBD34FB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6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2" name="Rectangle 795">
                        <a:extLst>
                          <a:ext uri="{FF2B5EF4-FFF2-40B4-BE49-F238E27FC236}">
                            <a16:creationId xmlns:a16="http://schemas.microsoft.com/office/drawing/2014/main" id="{C62820F7-34D2-835E-71C8-B28E3E31F68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71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Rectangle 796">
                        <a:extLst>
                          <a:ext uri="{FF2B5EF4-FFF2-40B4-BE49-F238E27FC236}">
                            <a16:creationId xmlns:a16="http://schemas.microsoft.com/office/drawing/2014/main" id="{3AD5F627-F966-F3DA-BB35-F05924CFC2A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76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4" name="Rectangle 797">
                        <a:extLst>
                          <a:ext uri="{FF2B5EF4-FFF2-40B4-BE49-F238E27FC236}">
                            <a16:creationId xmlns:a16="http://schemas.microsoft.com/office/drawing/2014/main" id="{1FAF2420-7925-4B34-A276-358AAFE3549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81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5" name="Rectangle 798">
                        <a:extLst>
                          <a:ext uri="{FF2B5EF4-FFF2-40B4-BE49-F238E27FC236}">
                            <a16:creationId xmlns:a16="http://schemas.microsoft.com/office/drawing/2014/main" id="{6EC48619-BECD-72C1-1E1D-F059EEB6B25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860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6" name="Rectangle 799">
                        <a:extLst>
                          <a:ext uri="{FF2B5EF4-FFF2-40B4-BE49-F238E27FC236}">
                            <a16:creationId xmlns:a16="http://schemas.microsoft.com/office/drawing/2014/main" id="{8651E1C2-EE49-76D3-0E4F-33E09CA001C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9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38" name="Group 800">
                    <a:extLst>
                      <a:ext uri="{FF2B5EF4-FFF2-40B4-BE49-F238E27FC236}">
                        <a16:creationId xmlns:a16="http://schemas.microsoft.com/office/drawing/2014/main" id="{26BF9E69-9EE0-7DC7-2A60-735F2ED1CB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64" y="1270"/>
                    <a:ext cx="28" cy="783"/>
                    <a:chOff x="3664" y="1270"/>
                    <a:chExt cx="28" cy="783"/>
                  </a:xfrm>
                </p:grpSpPr>
                <p:grpSp>
                  <p:nvGrpSpPr>
                    <p:cNvPr id="139" name="Group 801">
                      <a:extLst>
                        <a:ext uri="{FF2B5EF4-FFF2-40B4-BE49-F238E27FC236}">
                          <a16:creationId xmlns:a16="http://schemas.microsoft.com/office/drawing/2014/main" id="{E034D63B-F25E-F0B0-41B4-2E92CA8EFD8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64" y="1270"/>
                      <a:ext cx="28" cy="348"/>
                      <a:chOff x="3664" y="1270"/>
                      <a:chExt cx="28" cy="348"/>
                    </a:xfrm>
                  </p:grpSpPr>
                  <p:sp>
                    <p:nvSpPr>
                      <p:cNvPr id="149" name="Rectangle 802">
                        <a:extLst>
                          <a:ext uri="{FF2B5EF4-FFF2-40B4-BE49-F238E27FC236}">
                            <a16:creationId xmlns:a16="http://schemas.microsoft.com/office/drawing/2014/main" id="{34B03AEE-1617-91EB-089C-B2716F808E0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2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0" name="Rectangle 803">
                        <a:extLst>
                          <a:ext uri="{FF2B5EF4-FFF2-40B4-BE49-F238E27FC236}">
                            <a16:creationId xmlns:a16="http://schemas.microsoft.com/office/drawing/2014/main" id="{33FF105A-4479-11E4-FE38-06ED4749B42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318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Rectangle 804">
                        <a:extLst>
                          <a:ext uri="{FF2B5EF4-FFF2-40B4-BE49-F238E27FC236}">
                            <a16:creationId xmlns:a16="http://schemas.microsoft.com/office/drawing/2014/main" id="{18A629E5-ED10-084A-8731-CBF750D3B72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36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Rectangle 805">
                        <a:extLst>
                          <a:ext uri="{FF2B5EF4-FFF2-40B4-BE49-F238E27FC236}">
                            <a16:creationId xmlns:a16="http://schemas.microsoft.com/office/drawing/2014/main" id="{E02BBEAD-5677-F3F7-7B31-D4C4755908F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41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3" name="Rectangle 806">
                        <a:extLst>
                          <a:ext uri="{FF2B5EF4-FFF2-40B4-BE49-F238E27FC236}">
                            <a16:creationId xmlns:a16="http://schemas.microsoft.com/office/drawing/2014/main" id="{24DC0087-37EB-ED21-8905-6CB27334C01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45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4" name="Rectangle 807">
                        <a:extLst>
                          <a:ext uri="{FF2B5EF4-FFF2-40B4-BE49-F238E27FC236}">
                            <a16:creationId xmlns:a16="http://schemas.microsoft.com/office/drawing/2014/main" id="{0B5DD617-0F4F-3929-EA9D-088F9962D1B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5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5" name="Rectangle 808">
                        <a:extLst>
                          <a:ext uri="{FF2B5EF4-FFF2-40B4-BE49-F238E27FC236}">
                            <a16:creationId xmlns:a16="http://schemas.microsoft.com/office/drawing/2014/main" id="{A08E8340-41C4-39D3-3A38-E83E078C1F5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55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Rectangle 809">
                        <a:extLst>
                          <a:ext uri="{FF2B5EF4-FFF2-40B4-BE49-F238E27FC236}">
                            <a16:creationId xmlns:a16="http://schemas.microsoft.com/office/drawing/2014/main" id="{AA4885E3-FC5E-EECB-4CCA-ADC41D7E112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60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0" name="Group 810">
                      <a:extLst>
                        <a:ext uri="{FF2B5EF4-FFF2-40B4-BE49-F238E27FC236}">
                          <a16:creationId xmlns:a16="http://schemas.microsoft.com/office/drawing/2014/main" id="{95ADC750-B2BD-ED31-B299-D8370E22A8C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64" y="1705"/>
                      <a:ext cx="28" cy="348"/>
                      <a:chOff x="3664" y="1705"/>
                      <a:chExt cx="28" cy="348"/>
                    </a:xfrm>
                  </p:grpSpPr>
                  <p:sp>
                    <p:nvSpPr>
                      <p:cNvPr id="141" name="Rectangle 811">
                        <a:extLst>
                          <a:ext uri="{FF2B5EF4-FFF2-40B4-BE49-F238E27FC236}">
                            <a16:creationId xmlns:a16="http://schemas.microsoft.com/office/drawing/2014/main" id="{580A1DD0-DFF5-5975-ABFA-ABE0F01494C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705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2" name="Rectangle 812">
                        <a:extLst>
                          <a:ext uri="{FF2B5EF4-FFF2-40B4-BE49-F238E27FC236}">
                            <a16:creationId xmlns:a16="http://schemas.microsoft.com/office/drawing/2014/main" id="{AFA7B955-2363-CA01-5221-8AE5969AF89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75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3" name="Rectangle 813">
                        <a:extLst>
                          <a:ext uri="{FF2B5EF4-FFF2-40B4-BE49-F238E27FC236}">
                            <a16:creationId xmlns:a16="http://schemas.microsoft.com/office/drawing/2014/main" id="{AD188FA4-E87D-96ED-C0D8-38A51EABDD9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79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4" name="Rectangle 814">
                        <a:extLst>
                          <a:ext uri="{FF2B5EF4-FFF2-40B4-BE49-F238E27FC236}">
                            <a16:creationId xmlns:a16="http://schemas.microsoft.com/office/drawing/2014/main" id="{A103596D-09C0-4A1A-4DA2-9DECD5F5280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84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5" name="Rectangle 815">
                        <a:extLst>
                          <a:ext uri="{FF2B5EF4-FFF2-40B4-BE49-F238E27FC236}">
                            <a16:creationId xmlns:a16="http://schemas.microsoft.com/office/drawing/2014/main" id="{54A379F9-46E3-9720-C9A8-5BB33470272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896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6" name="Rectangle 816">
                        <a:extLst>
                          <a:ext uri="{FF2B5EF4-FFF2-40B4-BE49-F238E27FC236}">
                            <a16:creationId xmlns:a16="http://schemas.microsoft.com/office/drawing/2014/main" id="{3F5FA14E-5629-D385-5F7C-B9467859DF7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943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7" name="Rectangle 817">
                        <a:extLst>
                          <a:ext uri="{FF2B5EF4-FFF2-40B4-BE49-F238E27FC236}">
                            <a16:creationId xmlns:a16="http://schemas.microsoft.com/office/drawing/2014/main" id="{BE07D397-E012-E807-DDC2-4B26142B8B7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198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8" name="Rectangle 818">
                        <a:extLst>
                          <a:ext uri="{FF2B5EF4-FFF2-40B4-BE49-F238E27FC236}">
                            <a16:creationId xmlns:a16="http://schemas.microsoft.com/office/drawing/2014/main" id="{F8614435-D210-D9BA-F8CA-C3910090AFA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664" y="203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28" name="Group 819">
                  <a:extLst>
                    <a:ext uri="{FF2B5EF4-FFF2-40B4-BE49-F238E27FC236}">
                      <a16:creationId xmlns:a16="http://schemas.microsoft.com/office/drawing/2014/main" id="{A6F7B87F-FB23-B71D-D0B0-D1DA0C428B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42" y="1084"/>
                  <a:ext cx="40" cy="136"/>
                  <a:chOff x="3742" y="1084"/>
                  <a:chExt cx="40" cy="136"/>
                </a:xfrm>
              </p:grpSpPr>
              <p:sp>
                <p:nvSpPr>
                  <p:cNvPr id="135" name="Oval 820">
                    <a:extLst>
                      <a:ext uri="{FF2B5EF4-FFF2-40B4-BE49-F238E27FC236}">
                        <a16:creationId xmlns:a16="http://schemas.microsoft.com/office/drawing/2014/main" id="{CAF946BE-7BA8-C738-7EEE-5E59B533C0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42" y="1084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36" name="Oval 821">
                    <a:extLst>
                      <a:ext uri="{FF2B5EF4-FFF2-40B4-BE49-F238E27FC236}">
                        <a16:creationId xmlns:a16="http://schemas.microsoft.com/office/drawing/2014/main" id="{E3009F6F-0FBC-E6A4-2C8B-1F745E9B92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42" y="1180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29" name="Rectangle 822">
                  <a:extLst>
                    <a:ext uri="{FF2B5EF4-FFF2-40B4-BE49-F238E27FC236}">
                      <a16:creationId xmlns:a16="http://schemas.microsoft.com/office/drawing/2014/main" id="{0456A5C2-DB08-3554-5CBB-4124FC78F0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2" y="1248"/>
                  <a:ext cx="150" cy="169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0" name="Freeform 823">
                  <a:extLst>
                    <a:ext uri="{FF2B5EF4-FFF2-40B4-BE49-F238E27FC236}">
                      <a16:creationId xmlns:a16="http://schemas.microsoft.com/office/drawing/2014/main" id="{B7AAFE94-0178-D341-8C26-4F3B61D833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8" y="768"/>
                  <a:ext cx="577" cy="2209"/>
                </a:xfrm>
                <a:custGeom>
                  <a:avLst/>
                  <a:gdLst>
                    <a:gd name="T0" fmla="*/ 0 w 577"/>
                    <a:gd name="T1" fmla="*/ 288 h 2209"/>
                    <a:gd name="T2" fmla="*/ 576 w 577"/>
                    <a:gd name="T3" fmla="*/ 0 h 2209"/>
                    <a:gd name="T4" fmla="*/ 576 w 577"/>
                    <a:gd name="T5" fmla="*/ 1920 h 2209"/>
                    <a:gd name="T6" fmla="*/ 0 w 577"/>
                    <a:gd name="T7" fmla="*/ 2208 h 2209"/>
                    <a:gd name="T8" fmla="*/ 0 w 577"/>
                    <a:gd name="T9" fmla="*/ 288 h 2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7"/>
                    <a:gd name="T16" fmla="*/ 0 h 2209"/>
                    <a:gd name="T17" fmla="*/ 577 w 577"/>
                    <a:gd name="T18" fmla="*/ 2209 h 2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7" h="220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0" y="220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1" name="Freeform 824">
                  <a:extLst>
                    <a:ext uri="{FF2B5EF4-FFF2-40B4-BE49-F238E27FC236}">
                      <a16:creationId xmlns:a16="http://schemas.microsoft.com/office/drawing/2014/main" id="{B95745A7-BAFF-4254-CBF1-4F0B294D7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2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2" name="Freeform 825">
                  <a:extLst>
                    <a:ext uri="{FF2B5EF4-FFF2-40B4-BE49-F238E27FC236}">
                      <a16:creationId xmlns:a16="http://schemas.microsoft.com/office/drawing/2014/main" id="{D6A587E4-2BB9-BBF2-1E1C-353B06D655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8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" name="Freeform 826">
                  <a:extLst>
                    <a:ext uri="{FF2B5EF4-FFF2-40B4-BE49-F238E27FC236}">
                      <a16:creationId xmlns:a16="http://schemas.microsoft.com/office/drawing/2014/main" id="{FF193393-C953-D59D-2312-0A94253ED4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4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" name="Freeform 827">
                  <a:extLst>
                    <a:ext uri="{FF2B5EF4-FFF2-40B4-BE49-F238E27FC236}">
                      <a16:creationId xmlns:a16="http://schemas.microsoft.com/office/drawing/2014/main" id="{2C39DA28-1201-1110-2953-B03A10ED6D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0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7" name="Group 828">
                <a:extLst>
                  <a:ext uri="{FF2B5EF4-FFF2-40B4-BE49-F238E27FC236}">
                    <a16:creationId xmlns:a16="http://schemas.microsoft.com/office/drawing/2014/main" id="{5383D38C-8B50-8563-7FA3-8006A97EBB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32" y="768"/>
                <a:ext cx="817" cy="2161"/>
                <a:chOff x="4032" y="768"/>
                <a:chExt cx="817" cy="2161"/>
              </a:xfrm>
            </p:grpSpPr>
            <p:grpSp>
              <p:nvGrpSpPr>
                <p:cNvPr id="98" name="Group 829">
                  <a:extLst>
                    <a:ext uri="{FF2B5EF4-FFF2-40B4-BE49-F238E27FC236}">
                      <a16:creationId xmlns:a16="http://schemas.microsoft.com/office/drawing/2014/main" id="{CBB681E2-8CED-3228-4D22-CC96BB7394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32" y="768"/>
                  <a:ext cx="817" cy="2161"/>
                  <a:chOff x="4032" y="768"/>
                  <a:chExt cx="817" cy="2161"/>
                </a:xfrm>
              </p:grpSpPr>
              <p:sp>
                <p:nvSpPr>
                  <p:cNvPr id="121" name="Freeform 830">
                    <a:extLst>
                      <a:ext uri="{FF2B5EF4-FFF2-40B4-BE49-F238E27FC236}">
                        <a16:creationId xmlns:a16="http://schemas.microsoft.com/office/drawing/2014/main" id="{D0B21DF3-713A-6D8F-302E-8B1E9478B9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32" y="768"/>
                    <a:ext cx="817" cy="289"/>
                  </a:xfrm>
                  <a:custGeom>
                    <a:avLst/>
                    <a:gdLst>
                      <a:gd name="T0" fmla="*/ 0 w 817"/>
                      <a:gd name="T1" fmla="*/ 288 h 289"/>
                      <a:gd name="T2" fmla="*/ 576 w 817"/>
                      <a:gd name="T3" fmla="*/ 0 h 289"/>
                      <a:gd name="T4" fmla="*/ 816 w 817"/>
                      <a:gd name="T5" fmla="*/ 0 h 289"/>
                      <a:gd name="T6" fmla="*/ 240 w 817"/>
                      <a:gd name="T7" fmla="*/ 288 h 289"/>
                      <a:gd name="T8" fmla="*/ 0 w 817"/>
                      <a:gd name="T9" fmla="*/ 288 h 28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17"/>
                      <a:gd name="T16" fmla="*/ 0 h 289"/>
                      <a:gd name="T17" fmla="*/ 817 w 817"/>
                      <a:gd name="T18" fmla="*/ 289 h 28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17" h="289">
                        <a:moveTo>
                          <a:pt x="0" y="288"/>
                        </a:moveTo>
                        <a:lnTo>
                          <a:pt x="576" y="0"/>
                        </a:lnTo>
                        <a:lnTo>
                          <a:pt x="816" y="0"/>
                        </a:lnTo>
                        <a:lnTo>
                          <a:pt x="240" y="288"/>
                        </a:lnTo>
                        <a:lnTo>
                          <a:pt x="0" y="288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" name="Freeform 831">
                    <a:extLst>
                      <a:ext uri="{FF2B5EF4-FFF2-40B4-BE49-F238E27FC236}">
                        <a16:creationId xmlns:a16="http://schemas.microsoft.com/office/drawing/2014/main" id="{56B75E89-F23D-0BBA-7F46-08EC79B77A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72" y="768"/>
                    <a:ext cx="577" cy="2161"/>
                  </a:xfrm>
                  <a:custGeom>
                    <a:avLst/>
                    <a:gdLst>
                      <a:gd name="T0" fmla="*/ 96 w 577"/>
                      <a:gd name="T1" fmla="*/ 2160 h 2161"/>
                      <a:gd name="T2" fmla="*/ 96 w 577"/>
                      <a:gd name="T3" fmla="*/ 1536 h 2161"/>
                      <a:gd name="T4" fmla="*/ 0 w 577"/>
                      <a:gd name="T5" fmla="*/ 1584 h 2161"/>
                      <a:gd name="T6" fmla="*/ 0 w 577"/>
                      <a:gd name="T7" fmla="*/ 288 h 2161"/>
                      <a:gd name="T8" fmla="*/ 576 w 577"/>
                      <a:gd name="T9" fmla="*/ 0 h 2161"/>
                      <a:gd name="T10" fmla="*/ 576 w 577"/>
                      <a:gd name="T11" fmla="*/ 1968 h 2161"/>
                      <a:gd name="T12" fmla="*/ 96 w 577"/>
                      <a:gd name="T13" fmla="*/ 2160 h 216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77"/>
                      <a:gd name="T22" fmla="*/ 0 h 2161"/>
                      <a:gd name="T23" fmla="*/ 577 w 577"/>
                      <a:gd name="T24" fmla="*/ 2161 h 216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77" h="2161">
                        <a:moveTo>
                          <a:pt x="96" y="2160"/>
                        </a:moveTo>
                        <a:lnTo>
                          <a:pt x="96" y="1536"/>
                        </a:lnTo>
                        <a:lnTo>
                          <a:pt x="0" y="1584"/>
                        </a:lnTo>
                        <a:lnTo>
                          <a:pt x="0" y="288"/>
                        </a:lnTo>
                        <a:lnTo>
                          <a:pt x="576" y="0"/>
                        </a:lnTo>
                        <a:lnTo>
                          <a:pt x="576" y="1968"/>
                        </a:lnTo>
                        <a:lnTo>
                          <a:pt x="96" y="2160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" name="Freeform 832">
                    <a:extLst>
                      <a:ext uri="{FF2B5EF4-FFF2-40B4-BE49-F238E27FC236}">
                        <a16:creationId xmlns:a16="http://schemas.microsoft.com/office/drawing/2014/main" id="{5D947ACC-5EAB-5BD5-23F4-C919D0478C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68" y="816"/>
                    <a:ext cx="241" cy="97"/>
                  </a:xfrm>
                  <a:custGeom>
                    <a:avLst/>
                    <a:gdLst>
                      <a:gd name="T0" fmla="*/ 0 w 241"/>
                      <a:gd name="T1" fmla="*/ 96 h 97"/>
                      <a:gd name="T2" fmla="*/ 192 w 241"/>
                      <a:gd name="T3" fmla="*/ 0 h 97"/>
                      <a:gd name="T4" fmla="*/ 240 w 241"/>
                      <a:gd name="T5" fmla="*/ 0 h 97"/>
                      <a:gd name="T6" fmla="*/ 48 w 241"/>
                      <a:gd name="T7" fmla="*/ 96 h 97"/>
                      <a:gd name="T8" fmla="*/ 0 w 241"/>
                      <a:gd name="T9" fmla="*/ 96 h 9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41"/>
                      <a:gd name="T16" fmla="*/ 0 h 97"/>
                      <a:gd name="T17" fmla="*/ 241 w 241"/>
                      <a:gd name="T18" fmla="*/ 97 h 9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41" h="97">
                        <a:moveTo>
                          <a:pt x="0" y="96"/>
                        </a:moveTo>
                        <a:lnTo>
                          <a:pt x="192" y="0"/>
                        </a:lnTo>
                        <a:lnTo>
                          <a:pt x="240" y="0"/>
                        </a:lnTo>
                        <a:lnTo>
                          <a:pt x="48" y="96"/>
                        </a:lnTo>
                        <a:lnTo>
                          <a:pt x="0" y="96"/>
                        </a:lnTo>
                      </a:path>
                    </a:pathLst>
                  </a:custGeom>
                  <a:solidFill>
                    <a:srgbClr val="676767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99" name="Freeform 833">
                  <a:extLst>
                    <a:ext uri="{FF2B5EF4-FFF2-40B4-BE49-F238E27FC236}">
                      <a16:creationId xmlns:a16="http://schemas.microsoft.com/office/drawing/2014/main" id="{D4F9D355-0DB2-1978-2747-067FC37C6C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4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0" name="Freeform 834">
                  <a:extLst>
                    <a:ext uri="{FF2B5EF4-FFF2-40B4-BE49-F238E27FC236}">
                      <a16:creationId xmlns:a16="http://schemas.microsoft.com/office/drawing/2014/main" id="{3743E0A3-A652-D04A-2767-5AC7528D9E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6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1" name="Freeform 835">
                  <a:extLst>
                    <a:ext uri="{FF2B5EF4-FFF2-40B4-BE49-F238E27FC236}">
                      <a16:creationId xmlns:a16="http://schemas.microsoft.com/office/drawing/2014/main" id="{D1212EA7-D977-73AE-5869-96FCE8DC2C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2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" name="Freeform 836">
                  <a:extLst>
                    <a:ext uri="{FF2B5EF4-FFF2-40B4-BE49-F238E27FC236}">
                      <a16:creationId xmlns:a16="http://schemas.microsoft.com/office/drawing/2014/main" id="{E1B5645F-E16C-0D21-91C9-1B3F18A3BF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8" y="2304"/>
                  <a:ext cx="241" cy="625"/>
                </a:xfrm>
                <a:custGeom>
                  <a:avLst/>
                  <a:gdLst>
                    <a:gd name="T0" fmla="*/ 0 w 241"/>
                    <a:gd name="T1" fmla="*/ 48 h 625"/>
                    <a:gd name="T2" fmla="*/ 144 w 241"/>
                    <a:gd name="T3" fmla="*/ 48 h 625"/>
                    <a:gd name="T4" fmla="*/ 240 w 241"/>
                    <a:gd name="T5" fmla="*/ 0 h 625"/>
                    <a:gd name="T6" fmla="*/ 240 w 241"/>
                    <a:gd name="T7" fmla="*/ 624 h 625"/>
                    <a:gd name="T8" fmla="*/ 0 w 241"/>
                    <a:gd name="T9" fmla="*/ 624 h 625"/>
                    <a:gd name="T10" fmla="*/ 0 w 241"/>
                    <a:gd name="T11" fmla="*/ 48 h 6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1"/>
                    <a:gd name="T19" fmla="*/ 0 h 625"/>
                    <a:gd name="T20" fmla="*/ 241 w 241"/>
                    <a:gd name="T21" fmla="*/ 625 h 62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1" h="625">
                      <a:moveTo>
                        <a:pt x="0" y="48"/>
                      </a:moveTo>
                      <a:lnTo>
                        <a:pt x="144" y="48"/>
                      </a:lnTo>
                      <a:lnTo>
                        <a:pt x="240" y="0"/>
                      </a:lnTo>
                      <a:lnTo>
                        <a:pt x="240" y="624"/>
                      </a:lnTo>
                      <a:lnTo>
                        <a:pt x="0" y="624"/>
                      </a:lnTo>
                      <a:lnTo>
                        <a:pt x="0" y="48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3" name="AutoShape 837">
                  <a:extLst>
                    <a:ext uri="{FF2B5EF4-FFF2-40B4-BE49-F238E27FC236}">
                      <a16:creationId xmlns:a16="http://schemas.microsoft.com/office/drawing/2014/main" id="{DD69E6CA-FC25-A372-53E2-002235F8F1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1" y="2398"/>
                  <a:ext cx="67" cy="334"/>
                </a:xfrm>
                <a:prstGeom prst="roundRect">
                  <a:avLst>
                    <a:gd name="adj" fmla="val 12495"/>
                  </a:avLst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04" name="Group 838">
                  <a:extLst>
                    <a:ext uri="{FF2B5EF4-FFF2-40B4-BE49-F238E27FC236}">
                      <a16:creationId xmlns:a16="http://schemas.microsoft.com/office/drawing/2014/main" id="{40C862C9-476E-A5F7-B19A-AD3CF80553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13" y="2442"/>
                  <a:ext cx="41" cy="247"/>
                  <a:chOff x="4213" y="2442"/>
                  <a:chExt cx="41" cy="247"/>
                </a:xfrm>
              </p:grpSpPr>
              <p:sp>
                <p:nvSpPr>
                  <p:cNvPr id="119" name="Freeform 839">
                    <a:extLst>
                      <a:ext uri="{FF2B5EF4-FFF2-40B4-BE49-F238E27FC236}">
                        <a16:creationId xmlns:a16="http://schemas.microsoft.com/office/drawing/2014/main" id="{8A6102AE-1CC5-FA4E-8D40-F76910F169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14" y="2442"/>
                    <a:ext cx="40" cy="220"/>
                  </a:xfrm>
                  <a:custGeom>
                    <a:avLst/>
                    <a:gdLst>
                      <a:gd name="T0" fmla="*/ 0 w 40"/>
                      <a:gd name="T1" fmla="*/ 0 h 220"/>
                      <a:gd name="T2" fmla="*/ 39 w 40"/>
                      <a:gd name="T3" fmla="*/ 20 h 220"/>
                      <a:gd name="T4" fmla="*/ 39 w 40"/>
                      <a:gd name="T5" fmla="*/ 219 h 220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20"/>
                      <a:gd name="T11" fmla="*/ 40 w 40"/>
                      <a:gd name="T12" fmla="*/ 220 h 22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20">
                        <a:moveTo>
                          <a:pt x="0" y="0"/>
                        </a:moveTo>
                        <a:lnTo>
                          <a:pt x="39" y="20"/>
                        </a:lnTo>
                        <a:lnTo>
                          <a:pt x="39" y="219"/>
                        </a:lnTo>
                      </a:path>
                    </a:pathLst>
                  </a:custGeom>
                  <a:solidFill>
                    <a:schemeClr val="folHlink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0" name="Freeform 840">
                    <a:extLst>
                      <a:ext uri="{FF2B5EF4-FFF2-40B4-BE49-F238E27FC236}">
                        <a16:creationId xmlns:a16="http://schemas.microsoft.com/office/drawing/2014/main" id="{766A7B44-D5B4-B546-AD34-9AAD627A46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13" y="2444"/>
                    <a:ext cx="40" cy="245"/>
                  </a:xfrm>
                  <a:custGeom>
                    <a:avLst/>
                    <a:gdLst>
                      <a:gd name="T0" fmla="*/ 39 w 40"/>
                      <a:gd name="T1" fmla="*/ 220 h 245"/>
                      <a:gd name="T2" fmla="*/ 0 w 40"/>
                      <a:gd name="T3" fmla="*/ 244 h 245"/>
                      <a:gd name="T4" fmla="*/ 0 w 40"/>
                      <a:gd name="T5" fmla="*/ 0 h 245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45"/>
                      <a:gd name="T11" fmla="*/ 40 w 40"/>
                      <a:gd name="T12" fmla="*/ 245 h 24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45">
                        <a:moveTo>
                          <a:pt x="39" y="220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folHlink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05" name="Rectangle 841">
                  <a:extLst>
                    <a:ext uri="{FF2B5EF4-FFF2-40B4-BE49-F238E27FC236}">
                      <a16:creationId xmlns:a16="http://schemas.microsoft.com/office/drawing/2014/main" id="{39841FBA-98B1-C9D1-86FC-63162E6A4E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6" y="1060"/>
                  <a:ext cx="232" cy="1288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6" name="Oval 842">
                  <a:extLst>
                    <a:ext uri="{FF2B5EF4-FFF2-40B4-BE49-F238E27FC236}">
                      <a16:creationId xmlns:a16="http://schemas.microsoft.com/office/drawing/2014/main" id="{2ECCBDDC-3043-85BB-F974-B5856E3496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6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07" name="Group 843">
                  <a:extLst>
                    <a:ext uri="{FF2B5EF4-FFF2-40B4-BE49-F238E27FC236}">
                      <a16:creationId xmlns:a16="http://schemas.microsoft.com/office/drawing/2014/main" id="{6A3B7BE0-35B6-6184-2138-07B8ABF6FA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32" y="1204"/>
                  <a:ext cx="34" cy="472"/>
                  <a:chOff x="4132" y="1204"/>
                  <a:chExt cx="34" cy="472"/>
                </a:xfrm>
              </p:grpSpPr>
              <p:sp>
                <p:nvSpPr>
                  <p:cNvPr id="108" name="Rectangle 844">
                    <a:extLst>
                      <a:ext uri="{FF2B5EF4-FFF2-40B4-BE49-F238E27FC236}">
                        <a16:creationId xmlns:a16="http://schemas.microsoft.com/office/drawing/2014/main" id="{C3377C51-C747-4A6D-C077-48FC9F6A50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204"/>
                    <a:ext cx="34" cy="3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09" name="Rectangle 845">
                    <a:extLst>
                      <a:ext uri="{FF2B5EF4-FFF2-40B4-BE49-F238E27FC236}">
                        <a16:creationId xmlns:a16="http://schemas.microsoft.com/office/drawing/2014/main" id="{18D6948E-6020-B7B5-0FEB-F322C3EA1C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248"/>
                    <a:ext cx="34" cy="3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0" name="Rectangle 846">
                    <a:extLst>
                      <a:ext uri="{FF2B5EF4-FFF2-40B4-BE49-F238E27FC236}">
                        <a16:creationId xmlns:a16="http://schemas.microsoft.com/office/drawing/2014/main" id="{37E01337-861E-8891-51A6-962445ACD9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292"/>
                    <a:ext cx="34" cy="35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1" name="Rectangle 847">
                    <a:extLst>
                      <a:ext uri="{FF2B5EF4-FFF2-40B4-BE49-F238E27FC236}">
                        <a16:creationId xmlns:a16="http://schemas.microsoft.com/office/drawing/2014/main" id="{E05CB896-DCF3-5323-F54E-612CAF3F7B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335"/>
                    <a:ext cx="34" cy="3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2" name="Rectangle 848">
                    <a:extLst>
                      <a:ext uri="{FF2B5EF4-FFF2-40B4-BE49-F238E27FC236}">
                        <a16:creationId xmlns:a16="http://schemas.microsoft.com/office/drawing/2014/main" id="{0E0301A5-1454-B4CA-248D-66F9DDF633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379"/>
                    <a:ext cx="34" cy="35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3" name="Rectangle 849">
                    <a:extLst>
                      <a:ext uri="{FF2B5EF4-FFF2-40B4-BE49-F238E27FC236}">
                        <a16:creationId xmlns:a16="http://schemas.microsoft.com/office/drawing/2014/main" id="{43C14800-EA0F-3638-2716-F6C9811D44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422"/>
                    <a:ext cx="34" cy="3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4" name="Rectangle 850">
                    <a:extLst>
                      <a:ext uri="{FF2B5EF4-FFF2-40B4-BE49-F238E27FC236}">
                        <a16:creationId xmlns:a16="http://schemas.microsoft.com/office/drawing/2014/main" id="{45BF67E7-E290-9438-66A9-1FE90F48FB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467"/>
                    <a:ext cx="34" cy="34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5" name="Rectangle 851">
                    <a:extLst>
                      <a:ext uri="{FF2B5EF4-FFF2-40B4-BE49-F238E27FC236}">
                        <a16:creationId xmlns:a16="http://schemas.microsoft.com/office/drawing/2014/main" id="{7688E9B4-CF49-6F20-5647-006914877A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509"/>
                    <a:ext cx="34" cy="3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6" name="Rectangle 852">
                    <a:extLst>
                      <a:ext uri="{FF2B5EF4-FFF2-40B4-BE49-F238E27FC236}">
                        <a16:creationId xmlns:a16="http://schemas.microsoft.com/office/drawing/2014/main" id="{1C7EF2B2-F89D-48E2-7CE5-F4AEA0060E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553"/>
                    <a:ext cx="34" cy="3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7" name="Rectangle 853">
                    <a:extLst>
                      <a:ext uri="{FF2B5EF4-FFF2-40B4-BE49-F238E27FC236}">
                        <a16:creationId xmlns:a16="http://schemas.microsoft.com/office/drawing/2014/main" id="{2435CF6C-884F-25DC-F055-6664E1C24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597"/>
                    <a:ext cx="34" cy="35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8" name="Rectangle 854">
                    <a:extLst>
                      <a:ext uri="{FF2B5EF4-FFF2-40B4-BE49-F238E27FC236}">
                        <a16:creationId xmlns:a16="http://schemas.microsoft.com/office/drawing/2014/main" id="{2CAA908F-AB9D-3904-4D0C-E1FFC6CA9A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2" y="1640"/>
                    <a:ext cx="34" cy="3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68" name="Group 855">
                <a:extLst>
                  <a:ext uri="{FF2B5EF4-FFF2-40B4-BE49-F238E27FC236}">
                    <a16:creationId xmlns:a16="http://schemas.microsoft.com/office/drawing/2014/main" id="{196CA58B-398B-997E-269A-EB680E4B3F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6" y="768"/>
                <a:ext cx="817" cy="2161"/>
                <a:chOff x="4416" y="768"/>
                <a:chExt cx="817" cy="2161"/>
              </a:xfrm>
            </p:grpSpPr>
            <p:sp>
              <p:nvSpPr>
                <p:cNvPr id="69" name="Freeform 856">
                  <a:extLst>
                    <a:ext uri="{FF2B5EF4-FFF2-40B4-BE49-F238E27FC236}">
                      <a16:creationId xmlns:a16="http://schemas.microsoft.com/office/drawing/2014/main" id="{D65D279E-C986-77E7-3519-589D1095C6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6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" name="Freeform 857">
                  <a:extLst>
                    <a:ext uri="{FF2B5EF4-FFF2-40B4-BE49-F238E27FC236}">
                      <a16:creationId xmlns:a16="http://schemas.microsoft.com/office/drawing/2014/main" id="{AD52929B-4566-5FEE-949D-4ABB9BC2DF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0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" name="Freeform 858">
                  <a:extLst>
                    <a:ext uri="{FF2B5EF4-FFF2-40B4-BE49-F238E27FC236}">
                      <a16:creationId xmlns:a16="http://schemas.microsoft.com/office/drawing/2014/main" id="{05A96C15-6326-A02A-049B-193A9593EF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6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" name="Freeform 859">
                  <a:extLst>
                    <a:ext uri="{FF2B5EF4-FFF2-40B4-BE49-F238E27FC236}">
                      <a16:creationId xmlns:a16="http://schemas.microsoft.com/office/drawing/2014/main" id="{266CADEC-7362-D6CF-AA25-76A4F60A82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2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" name="Freeform 860">
                  <a:extLst>
                    <a:ext uri="{FF2B5EF4-FFF2-40B4-BE49-F238E27FC236}">
                      <a16:creationId xmlns:a16="http://schemas.microsoft.com/office/drawing/2014/main" id="{4275EE59-C5FD-6831-2279-E9EEB444EC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8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" name="Freeform 861">
                  <a:extLst>
                    <a:ext uri="{FF2B5EF4-FFF2-40B4-BE49-F238E27FC236}">
                      <a16:creationId xmlns:a16="http://schemas.microsoft.com/office/drawing/2014/main" id="{76FDDE5D-3411-E251-528F-1F2EFFF787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2" y="1920"/>
                  <a:ext cx="241" cy="1009"/>
                </a:xfrm>
                <a:custGeom>
                  <a:avLst/>
                  <a:gdLst>
                    <a:gd name="T0" fmla="*/ 0 w 241"/>
                    <a:gd name="T1" fmla="*/ 48 h 1009"/>
                    <a:gd name="T2" fmla="*/ 144 w 241"/>
                    <a:gd name="T3" fmla="*/ 48 h 1009"/>
                    <a:gd name="T4" fmla="*/ 240 w 241"/>
                    <a:gd name="T5" fmla="*/ 0 h 1009"/>
                    <a:gd name="T6" fmla="*/ 240 w 241"/>
                    <a:gd name="T7" fmla="*/ 1008 h 1009"/>
                    <a:gd name="T8" fmla="*/ 0 w 241"/>
                    <a:gd name="T9" fmla="*/ 1008 h 1009"/>
                    <a:gd name="T10" fmla="*/ 0 w 241"/>
                    <a:gd name="T11" fmla="*/ 48 h 10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1"/>
                    <a:gd name="T19" fmla="*/ 0 h 1009"/>
                    <a:gd name="T20" fmla="*/ 241 w 241"/>
                    <a:gd name="T21" fmla="*/ 1009 h 100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1" h="1009">
                      <a:moveTo>
                        <a:pt x="0" y="48"/>
                      </a:moveTo>
                      <a:lnTo>
                        <a:pt x="144" y="48"/>
                      </a:lnTo>
                      <a:lnTo>
                        <a:pt x="240" y="0"/>
                      </a:lnTo>
                      <a:lnTo>
                        <a:pt x="240" y="1008"/>
                      </a:lnTo>
                      <a:lnTo>
                        <a:pt x="0" y="1008"/>
                      </a:lnTo>
                      <a:lnTo>
                        <a:pt x="0" y="48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" name="Freeform 862">
                  <a:extLst>
                    <a:ext uri="{FF2B5EF4-FFF2-40B4-BE49-F238E27FC236}">
                      <a16:creationId xmlns:a16="http://schemas.microsoft.com/office/drawing/2014/main" id="{BE88584A-6D6C-1CFB-153A-30AF85E59F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6" y="768"/>
                  <a:ext cx="577" cy="2161"/>
                </a:xfrm>
                <a:custGeom>
                  <a:avLst/>
                  <a:gdLst>
                    <a:gd name="T0" fmla="*/ 0 w 577"/>
                    <a:gd name="T1" fmla="*/ 288 h 2161"/>
                    <a:gd name="T2" fmla="*/ 576 w 577"/>
                    <a:gd name="T3" fmla="*/ 0 h 2161"/>
                    <a:gd name="T4" fmla="*/ 576 w 577"/>
                    <a:gd name="T5" fmla="*/ 1920 h 2161"/>
                    <a:gd name="T6" fmla="*/ 96 w 577"/>
                    <a:gd name="T7" fmla="*/ 2160 h 2161"/>
                    <a:gd name="T8" fmla="*/ 96 w 577"/>
                    <a:gd name="T9" fmla="*/ 1152 h 2161"/>
                    <a:gd name="T10" fmla="*/ 0 w 577"/>
                    <a:gd name="T11" fmla="*/ 1200 h 2161"/>
                    <a:gd name="T12" fmla="*/ 0 w 577"/>
                    <a:gd name="T13" fmla="*/ 288 h 21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2161"/>
                    <a:gd name="T23" fmla="*/ 577 w 577"/>
                    <a:gd name="T24" fmla="*/ 2161 h 21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2161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96" y="2160"/>
                      </a:lnTo>
                      <a:lnTo>
                        <a:pt x="96" y="1152"/>
                      </a:lnTo>
                      <a:lnTo>
                        <a:pt x="0" y="1200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" name="AutoShape 863">
                  <a:extLst>
                    <a:ext uri="{FF2B5EF4-FFF2-40B4-BE49-F238E27FC236}">
                      <a16:creationId xmlns:a16="http://schemas.microsoft.com/office/drawing/2014/main" id="{211D7E45-E8AB-552A-0077-AF99F3FF1C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5" y="1966"/>
                  <a:ext cx="67" cy="334"/>
                </a:xfrm>
                <a:prstGeom prst="roundRect">
                  <a:avLst>
                    <a:gd name="adj" fmla="val 12495"/>
                  </a:avLst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77" name="Group 864">
                  <a:extLst>
                    <a:ext uri="{FF2B5EF4-FFF2-40B4-BE49-F238E27FC236}">
                      <a16:creationId xmlns:a16="http://schemas.microsoft.com/office/drawing/2014/main" id="{1131F99E-0377-1B30-0419-238A42C9EF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97" y="2010"/>
                  <a:ext cx="41" cy="247"/>
                  <a:chOff x="4597" y="2010"/>
                  <a:chExt cx="41" cy="247"/>
                </a:xfrm>
              </p:grpSpPr>
              <p:sp>
                <p:nvSpPr>
                  <p:cNvPr id="96" name="Freeform 865">
                    <a:extLst>
                      <a:ext uri="{FF2B5EF4-FFF2-40B4-BE49-F238E27FC236}">
                        <a16:creationId xmlns:a16="http://schemas.microsoft.com/office/drawing/2014/main" id="{A2E40C66-69FE-9849-4C1B-F42C0D79A4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8" y="2010"/>
                    <a:ext cx="40" cy="220"/>
                  </a:xfrm>
                  <a:custGeom>
                    <a:avLst/>
                    <a:gdLst>
                      <a:gd name="T0" fmla="*/ 0 w 40"/>
                      <a:gd name="T1" fmla="*/ 0 h 220"/>
                      <a:gd name="T2" fmla="*/ 39 w 40"/>
                      <a:gd name="T3" fmla="*/ 20 h 220"/>
                      <a:gd name="T4" fmla="*/ 39 w 40"/>
                      <a:gd name="T5" fmla="*/ 219 h 220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20"/>
                      <a:gd name="T11" fmla="*/ 40 w 40"/>
                      <a:gd name="T12" fmla="*/ 220 h 22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20">
                        <a:moveTo>
                          <a:pt x="0" y="0"/>
                        </a:moveTo>
                        <a:lnTo>
                          <a:pt x="39" y="20"/>
                        </a:lnTo>
                        <a:lnTo>
                          <a:pt x="39" y="219"/>
                        </a:lnTo>
                      </a:path>
                    </a:pathLst>
                  </a:custGeom>
                  <a:solidFill>
                    <a:schemeClr val="folHlink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7" name="Freeform 866">
                    <a:extLst>
                      <a:ext uri="{FF2B5EF4-FFF2-40B4-BE49-F238E27FC236}">
                        <a16:creationId xmlns:a16="http://schemas.microsoft.com/office/drawing/2014/main" id="{BBBA2081-4C4E-DB31-867E-6811C1A02F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7" y="2012"/>
                    <a:ext cx="40" cy="245"/>
                  </a:xfrm>
                  <a:custGeom>
                    <a:avLst/>
                    <a:gdLst>
                      <a:gd name="T0" fmla="*/ 39 w 40"/>
                      <a:gd name="T1" fmla="*/ 220 h 245"/>
                      <a:gd name="T2" fmla="*/ 0 w 40"/>
                      <a:gd name="T3" fmla="*/ 244 h 245"/>
                      <a:gd name="T4" fmla="*/ 0 w 40"/>
                      <a:gd name="T5" fmla="*/ 0 h 245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45"/>
                      <a:gd name="T11" fmla="*/ 40 w 40"/>
                      <a:gd name="T12" fmla="*/ 245 h 24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45">
                        <a:moveTo>
                          <a:pt x="39" y="220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folHlink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78" name="AutoShape 867">
                  <a:extLst>
                    <a:ext uri="{FF2B5EF4-FFF2-40B4-BE49-F238E27FC236}">
                      <a16:creationId xmlns:a16="http://schemas.microsoft.com/office/drawing/2014/main" id="{00F16E02-0C87-550D-0507-AC821D8B46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5" y="2398"/>
                  <a:ext cx="67" cy="334"/>
                </a:xfrm>
                <a:prstGeom prst="roundRect">
                  <a:avLst>
                    <a:gd name="adj" fmla="val 12495"/>
                  </a:avLst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79" name="Group 868">
                  <a:extLst>
                    <a:ext uri="{FF2B5EF4-FFF2-40B4-BE49-F238E27FC236}">
                      <a16:creationId xmlns:a16="http://schemas.microsoft.com/office/drawing/2014/main" id="{A8EDC292-1525-F845-E395-05C897FB91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97" y="2442"/>
                  <a:ext cx="41" cy="247"/>
                  <a:chOff x="4597" y="2442"/>
                  <a:chExt cx="41" cy="247"/>
                </a:xfrm>
              </p:grpSpPr>
              <p:sp>
                <p:nvSpPr>
                  <p:cNvPr id="94" name="Freeform 869">
                    <a:extLst>
                      <a:ext uri="{FF2B5EF4-FFF2-40B4-BE49-F238E27FC236}">
                        <a16:creationId xmlns:a16="http://schemas.microsoft.com/office/drawing/2014/main" id="{D711D101-DC04-6811-1545-D8C57DC41B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8" y="2442"/>
                    <a:ext cx="40" cy="220"/>
                  </a:xfrm>
                  <a:custGeom>
                    <a:avLst/>
                    <a:gdLst>
                      <a:gd name="T0" fmla="*/ 0 w 40"/>
                      <a:gd name="T1" fmla="*/ 0 h 220"/>
                      <a:gd name="T2" fmla="*/ 39 w 40"/>
                      <a:gd name="T3" fmla="*/ 20 h 220"/>
                      <a:gd name="T4" fmla="*/ 39 w 40"/>
                      <a:gd name="T5" fmla="*/ 219 h 220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20"/>
                      <a:gd name="T11" fmla="*/ 40 w 40"/>
                      <a:gd name="T12" fmla="*/ 220 h 22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20">
                        <a:moveTo>
                          <a:pt x="0" y="0"/>
                        </a:moveTo>
                        <a:lnTo>
                          <a:pt x="39" y="20"/>
                        </a:lnTo>
                        <a:lnTo>
                          <a:pt x="39" y="219"/>
                        </a:lnTo>
                      </a:path>
                    </a:pathLst>
                  </a:custGeom>
                  <a:solidFill>
                    <a:schemeClr val="bg2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" name="Freeform 870">
                    <a:extLst>
                      <a:ext uri="{FF2B5EF4-FFF2-40B4-BE49-F238E27FC236}">
                        <a16:creationId xmlns:a16="http://schemas.microsoft.com/office/drawing/2014/main" id="{DF2B34D5-08FF-37E6-2AC7-341520C555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7" y="2444"/>
                    <a:ext cx="40" cy="245"/>
                  </a:xfrm>
                  <a:custGeom>
                    <a:avLst/>
                    <a:gdLst>
                      <a:gd name="T0" fmla="*/ 39 w 40"/>
                      <a:gd name="T1" fmla="*/ 220 h 245"/>
                      <a:gd name="T2" fmla="*/ 0 w 40"/>
                      <a:gd name="T3" fmla="*/ 244 h 245"/>
                      <a:gd name="T4" fmla="*/ 0 w 40"/>
                      <a:gd name="T5" fmla="*/ 0 h 245"/>
                      <a:gd name="T6" fmla="*/ 0 60000 65536"/>
                      <a:gd name="T7" fmla="*/ 0 60000 65536"/>
                      <a:gd name="T8" fmla="*/ 0 60000 65536"/>
                      <a:gd name="T9" fmla="*/ 0 w 40"/>
                      <a:gd name="T10" fmla="*/ 0 h 245"/>
                      <a:gd name="T11" fmla="*/ 40 w 40"/>
                      <a:gd name="T12" fmla="*/ 245 h 24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0" h="245">
                        <a:moveTo>
                          <a:pt x="39" y="220"/>
                        </a:moveTo>
                        <a:lnTo>
                          <a:pt x="0" y="24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bg2"/>
                  </a:solidFill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80" name="Rectangle 871">
                  <a:extLst>
                    <a:ext uri="{FF2B5EF4-FFF2-40B4-BE49-F238E27FC236}">
                      <a16:creationId xmlns:a16="http://schemas.microsoft.com/office/drawing/2014/main" id="{219F4E1B-3BB5-8385-C404-7E70BAD261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0" y="1060"/>
                  <a:ext cx="232" cy="904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1" name="Oval 872">
                  <a:extLst>
                    <a:ext uri="{FF2B5EF4-FFF2-40B4-BE49-F238E27FC236}">
                      <a16:creationId xmlns:a16="http://schemas.microsoft.com/office/drawing/2014/main" id="{7D50F967-2C94-F6FA-5B66-90C7788B4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82" name="Group 873">
                  <a:extLst>
                    <a:ext uri="{FF2B5EF4-FFF2-40B4-BE49-F238E27FC236}">
                      <a16:creationId xmlns:a16="http://schemas.microsoft.com/office/drawing/2014/main" id="{25A05375-20E9-E531-290F-4DCBF9B86A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10" y="1204"/>
                  <a:ext cx="40" cy="376"/>
                  <a:chOff x="4510" y="1204"/>
                  <a:chExt cx="40" cy="376"/>
                </a:xfrm>
              </p:grpSpPr>
              <p:sp>
                <p:nvSpPr>
                  <p:cNvPr id="83" name="Rectangle 874">
                    <a:extLst>
                      <a:ext uri="{FF2B5EF4-FFF2-40B4-BE49-F238E27FC236}">
                        <a16:creationId xmlns:a16="http://schemas.microsoft.com/office/drawing/2014/main" id="{00CE3DF0-767B-C36D-7DFD-62379CD055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204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Rectangle 875">
                    <a:extLst>
                      <a:ext uri="{FF2B5EF4-FFF2-40B4-BE49-F238E27FC236}">
                        <a16:creationId xmlns:a16="http://schemas.microsoft.com/office/drawing/2014/main" id="{231557C0-CD85-5F41-7F7A-3DE24317E6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239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5" name="Rectangle 876">
                    <a:extLst>
                      <a:ext uri="{FF2B5EF4-FFF2-40B4-BE49-F238E27FC236}">
                        <a16:creationId xmlns:a16="http://schemas.microsoft.com/office/drawing/2014/main" id="{E7A44F27-4920-7BD9-FC9D-854B9BA9B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274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6" name="Rectangle 877">
                    <a:extLst>
                      <a:ext uri="{FF2B5EF4-FFF2-40B4-BE49-F238E27FC236}">
                        <a16:creationId xmlns:a16="http://schemas.microsoft.com/office/drawing/2014/main" id="{5D70DA94-78FE-08CE-15A5-D0E2321B90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309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7" name="Rectangle 878">
                    <a:extLst>
                      <a:ext uri="{FF2B5EF4-FFF2-40B4-BE49-F238E27FC236}">
                        <a16:creationId xmlns:a16="http://schemas.microsoft.com/office/drawing/2014/main" id="{2C3E76C7-0213-ADAB-05D8-F78748D41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344"/>
                    <a:ext cx="40" cy="2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8" name="Rectangle 879">
                    <a:extLst>
                      <a:ext uri="{FF2B5EF4-FFF2-40B4-BE49-F238E27FC236}">
                        <a16:creationId xmlns:a16="http://schemas.microsoft.com/office/drawing/2014/main" id="{9B94F1A3-83C2-6B51-DF16-D9980956AB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378"/>
                    <a:ext cx="40" cy="28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9" name="Rectangle 880">
                    <a:extLst>
                      <a:ext uri="{FF2B5EF4-FFF2-40B4-BE49-F238E27FC236}">
                        <a16:creationId xmlns:a16="http://schemas.microsoft.com/office/drawing/2014/main" id="{9475A10B-501D-8D72-7639-2E154929BF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414"/>
                    <a:ext cx="40" cy="26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90" name="Rectangle 881">
                    <a:extLst>
                      <a:ext uri="{FF2B5EF4-FFF2-40B4-BE49-F238E27FC236}">
                        <a16:creationId xmlns:a16="http://schemas.microsoft.com/office/drawing/2014/main" id="{9E9E3F98-0D1C-D32F-87A3-218CA2DDA2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448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91" name="Rectangle 882">
                    <a:extLst>
                      <a:ext uri="{FF2B5EF4-FFF2-40B4-BE49-F238E27FC236}">
                        <a16:creationId xmlns:a16="http://schemas.microsoft.com/office/drawing/2014/main" id="{6C381CEA-57FA-3DBF-2AD7-B82E66E1F1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483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92" name="Rectangle 883">
                    <a:extLst>
                      <a:ext uri="{FF2B5EF4-FFF2-40B4-BE49-F238E27FC236}">
                        <a16:creationId xmlns:a16="http://schemas.microsoft.com/office/drawing/2014/main" id="{FD2548E9-AFA6-19F9-8720-F5C7DA272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518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93" name="Rectangle 884">
                    <a:extLst>
                      <a:ext uri="{FF2B5EF4-FFF2-40B4-BE49-F238E27FC236}">
                        <a16:creationId xmlns:a16="http://schemas.microsoft.com/office/drawing/2014/main" id="{4CD7C9B1-29E1-AA71-5432-D45073598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10" y="1553"/>
                    <a:ext cx="40" cy="27"/>
                  </a:xfrm>
                  <a:prstGeom prst="rect">
                    <a:avLst/>
                  </a:prstGeom>
                  <a:solidFill>
                    <a:srgbClr val="DBFFB8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</p:grpSp>
      </p:grpSp>
      <p:sp>
        <p:nvSpPr>
          <p:cNvPr id="834" name="Rectangle 891">
            <a:extLst>
              <a:ext uri="{FF2B5EF4-FFF2-40B4-BE49-F238E27FC236}">
                <a16:creationId xmlns:a16="http://schemas.microsoft.com/office/drawing/2014/main" id="{86FCF1EC-FB5D-60AF-D71C-3A9F99B81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657600"/>
            <a:ext cx="5257800" cy="12192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835" name="Group 892">
            <a:extLst>
              <a:ext uri="{FF2B5EF4-FFF2-40B4-BE49-F238E27FC236}">
                <a16:creationId xmlns:a16="http://schemas.microsoft.com/office/drawing/2014/main" id="{CB4213C4-E095-3E26-891C-C30CC4691F4B}"/>
              </a:ext>
            </a:extLst>
          </p:cNvPr>
          <p:cNvGrpSpPr>
            <a:grpSpLocks/>
          </p:cNvGrpSpPr>
          <p:nvPr/>
        </p:nvGrpSpPr>
        <p:grpSpPr bwMode="auto">
          <a:xfrm>
            <a:off x="825500" y="2743200"/>
            <a:ext cx="8499475" cy="2971800"/>
            <a:chOff x="518" y="1728"/>
            <a:chExt cx="5354" cy="1872"/>
          </a:xfrm>
        </p:grpSpPr>
        <p:sp>
          <p:nvSpPr>
            <p:cNvPr id="836" name="Rectangle 893">
              <a:extLst>
                <a:ext uri="{FF2B5EF4-FFF2-40B4-BE49-F238E27FC236}">
                  <a16:creationId xmlns:a16="http://schemas.microsoft.com/office/drawing/2014/main" id="{E39A919E-BFB6-8A13-9017-B8EE1E06E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" y="2160"/>
              <a:ext cx="88" cy="86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37" name="Line 894">
              <a:extLst>
                <a:ext uri="{FF2B5EF4-FFF2-40B4-BE49-F238E27FC236}">
                  <a16:creationId xmlns:a16="http://schemas.microsoft.com/office/drawing/2014/main" id="{DF91773D-B362-E8A6-B122-A427B7BB06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4" y="1824"/>
              <a:ext cx="0" cy="101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38" name="Line 895">
              <a:extLst>
                <a:ext uri="{FF2B5EF4-FFF2-40B4-BE49-F238E27FC236}">
                  <a16:creationId xmlns:a16="http://schemas.microsoft.com/office/drawing/2014/main" id="{05A784F3-9C1D-54A4-EFC7-2768CEEE89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5" y="1789"/>
              <a:ext cx="0" cy="371"/>
            </a:xfrm>
            <a:prstGeom prst="line">
              <a:avLst/>
            </a:prstGeom>
            <a:noFill/>
            <a:ln w="1905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39" name="Line 896">
              <a:extLst>
                <a:ext uri="{FF2B5EF4-FFF2-40B4-BE49-F238E27FC236}">
                  <a16:creationId xmlns:a16="http://schemas.microsoft.com/office/drawing/2014/main" id="{C9383951-35AB-F50F-E10C-0D789372FF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38" y="2051"/>
              <a:ext cx="0" cy="26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40" name="Rectangle 897">
              <a:extLst>
                <a:ext uri="{FF2B5EF4-FFF2-40B4-BE49-F238E27FC236}">
                  <a16:creationId xmlns:a16="http://schemas.microsoft.com/office/drawing/2014/main" id="{A1E23A00-48CB-B131-FFDB-2B208B9C4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6" y="2277"/>
              <a:ext cx="86" cy="84"/>
            </a:xfrm>
            <a:prstGeom prst="rect">
              <a:avLst/>
            </a:prstGeom>
            <a:gradFill rotWithShape="0">
              <a:gsLst>
                <a:gs pos="0">
                  <a:schemeClr val="hlink">
                    <a:gamma/>
                    <a:tint val="3019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41" name="Line 898">
              <a:extLst>
                <a:ext uri="{FF2B5EF4-FFF2-40B4-BE49-F238E27FC236}">
                  <a16:creationId xmlns:a16="http://schemas.microsoft.com/office/drawing/2014/main" id="{D5FF52FB-55D3-380B-B8D1-FD52AB81A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2" y="1824"/>
              <a:ext cx="0" cy="227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42" name="Rectangle 899">
              <a:extLst>
                <a:ext uri="{FF2B5EF4-FFF2-40B4-BE49-F238E27FC236}">
                  <a16:creationId xmlns:a16="http://schemas.microsoft.com/office/drawing/2014/main" id="{4C732D8A-C74D-6A5E-C736-0DAC072AA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" y="2277"/>
              <a:ext cx="86" cy="84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tint val="30196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43" name="Line 900">
              <a:extLst>
                <a:ext uri="{FF2B5EF4-FFF2-40B4-BE49-F238E27FC236}">
                  <a16:creationId xmlns:a16="http://schemas.microsoft.com/office/drawing/2014/main" id="{C9BC308F-AC46-C40E-FB99-FA09EACD73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" y="1927"/>
              <a:ext cx="0" cy="347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44" name="Rectangle 901">
              <a:extLst>
                <a:ext uri="{FF2B5EF4-FFF2-40B4-BE49-F238E27FC236}">
                  <a16:creationId xmlns:a16="http://schemas.microsoft.com/office/drawing/2014/main" id="{5D623550-07FB-BC7F-019B-41374D3A1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" y="1728"/>
              <a:ext cx="87" cy="85"/>
            </a:xfrm>
            <a:prstGeom prst="rect">
              <a:avLst/>
            </a:prstGeom>
            <a:gradFill rotWithShape="0">
              <a:gsLst>
                <a:gs pos="0">
                  <a:schemeClr val="hlink">
                    <a:gamma/>
                    <a:tint val="3019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45" name="Rectangle 902">
              <a:extLst>
                <a:ext uri="{FF2B5EF4-FFF2-40B4-BE49-F238E27FC236}">
                  <a16:creationId xmlns:a16="http://schemas.microsoft.com/office/drawing/2014/main" id="{4089AC00-27B3-40C9-36EB-E829D6E2B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" y="1728"/>
              <a:ext cx="86" cy="84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46" name="Rectangle 903">
              <a:extLst>
                <a:ext uri="{FF2B5EF4-FFF2-40B4-BE49-F238E27FC236}">
                  <a16:creationId xmlns:a16="http://schemas.microsoft.com/office/drawing/2014/main" id="{D5C7200E-8634-648F-2C44-44BFC68E2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1" y="1728"/>
              <a:ext cx="88" cy="85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tint val="30196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47" name="Line 904">
              <a:extLst>
                <a:ext uri="{FF2B5EF4-FFF2-40B4-BE49-F238E27FC236}">
                  <a16:creationId xmlns:a16="http://schemas.microsoft.com/office/drawing/2014/main" id="{DF7271A0-4406-6388-FBDF-4D9A286E20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47" y="2256"/>
              <a:ext cx="0" cy="924"/>
            </a:xfrm>
            <a:prstGeom prst="line">
              <a:avLst/>
            </a:prstGeom>
            <a:noFill/>
            <a:ln w="1905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48" name="Line 905">
              <a:extLst>
                <a:ext uri="{FF2B5EF4-FFF2-40B4-BE49-F238E27FC236}">
                  <a16:creationId xmlns:a16="http://schemas.microsoft.com/office/drawing/2014/main" id="{13919524-F565-3080-29D2-2CE6F3B09E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3" y="2192"/>
              <a:ext cx="2003" cy="0"/>
            </a:xfrm>
            <a:prstGeom prst="line">
              <a:avLst/>
            </a:prstGeom>
            <a:noFill/>
            <a:ln w="3810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49" name="Line 906">
              <a:extLst>
                <a:ext uri="{FF2B5EF4-FFF2-40B4-BE49-F238E27FC236}">
                  <a16:creationId xmlns:a16="http://schemas.microsoft.com/office/drawing/2014/main" id="{210AAE1B-F45B-B8D9-4A63-C0889CB683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2" y="1920"/>
              <a:ext cx="200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50" name="Line 907">
              <a:extLst>
                <a:ext uri="{FF2B5EF4-FFF2-40B4-BE49-F238E27FC236}">
                  <a16:creationId xmlns:a16="http://schemas.microsoft.com/office/drawing/2014/main" id="{1F1D03BE-2A32-2357-C21C-C1A35BE084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2" y="2055"/>
              <a:ext cx="2004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51" name="Line 908">
              <a:extLst>
                <a:ext uri="{FF2B5EF4-FFF2-40B4-BE49-F238E27FC236}">
                  <a16:creationId xmlns:a16="http://schemas.microsoft.com/office/drawing/2014/main" id="{01BAB1A2-5C11-E8EC-F730-42A651D256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9" y="3216"/>
              <a:ext cx="3447" cy="0"/>
            </a:xfrm>
            <a:prstGeom prst="line">
              <a:avLst/>
            </a:prstGeom>
            <a:noFill/>
            <a:ln w="3810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52" name="Rectangle 909">
              <a:extLst>
                <a:ext uri="{FF2B5EF4-FFF2-40B4-BE49-F238E27FC236}">
                  <a16:creationId xmlns:a16="http://schemas.microsoft.com/office/drawing/2014/main" id="{F91C68C9-1209-7FDB-9930-0BBEBD178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160"/>
              <a:ext cx="86" cy="84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53" name="Rectangle 910">
              <a:extLst>
                <a:ext uri="{FF2B5EF4-FFF2-40B4-BE49-F238E27FC236}">
                  <a16:creationId xmlns:a16="http://schemas.microsoft.com/office/drawing/2014/main" id="{94960C86-2408-B80D-D2DE-3116FB984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016"/>
              <a:ext cx="88" cy="85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tint val="30196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54" name="Rectangle 911">
              <a:extLst>
                <a:ext uri="{FF2B5EF4-FFF2-40B4-BE49-F238E27FC236}">
                  <a16:creationId xmlns:a16="http://schemas.microsoft.com/office/drawing/2014/main" id="{772AB9AB-0981-7DA6-8A2A-BBD63E2B0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1872"/>
              <a:ext cx="87" cy="85"/>
            </a:xfrm>
            <a:prstGeom prst="rect">
              <a:avLst/>
            </a:prstGeom>
            <a:gradFill rotWithShape="0">
              <a:gsLst>
                <a:gs pos="0">
                  <a:schemeClr val="hlink">
                    <a:gamma/>
                    <a:tint val="3019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55" name="Rectangle 912">
              <a:extLst>
                <a:ext uri="{FF2B5EF4-FFF2-40B4-BE49-F238E27FC236}">
                  <a16:creationId xmlns:a16="http://schemas.microsoft.com/office/drawing/2014/main" id="{55F88838-B4FD-7733-BAD8-32F2B064E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3151"/>
              <a:ext cx="761" cy="1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79375" tIns="39688" rIns="79375" bIns="39688">
              <a:spAutoFit/>
            </a:bodyPr>
            <a:lstStyle/>
            <a:p>
              <a:pPr defTabSz="655638"/>
              <a:r>
                <a:rPr lang="de-DE" sz="1200" b="1">
                  <a:solidFill>
                    <a:srgbClr val="6600CC"/>
                  </a:solidFill>
                  <a:latin typeface="Arial" charset="0"/>
                </a:rPr>
                <a:t>PROFIBUS-DP</a:t>
              </a:r>
            </a:p>
          </p:txBody>
        </p:sp>
        <p:sp>
          <p:nvSpPr>
            <p:cNvPr id="856" name="Rectangle 913">
              <a:extLst>
                <a:ext uri="{FF2B5EF4-FFF2-40B4-BE49-F238E27FC236}">
                  <a16:creationId xmlns:a16="http://schemas.microsoft.com/office/drawing/2014/main" id="{759C5638-5EFD-5B3D-6B15-A221D29AD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1987"/>
              <a:ext cx="976" cy="1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79375" tIns="39688" rIns="79375" bIns="39688">
              <a:spAutoFit/>
            </a:bodyPr>
            <a:lstStyle/>
            <a:p>
              <a:pPr defTabSz="655638"/>
              <a:r>
                <a:rPr lang="de-DE" sz="1200" b="1">
                  <a:solidFill>
                    <a:schemeClr val="accent2"/>
                  </a:solidFill>
                  <a:latin typeface="Arial" charset="0"/>
                </a:rPr>
                <a:t>Industrial Ethernet </a:t>
              </a:r>
            </a:p>
          </p:txBody>
        </p:sp>
        <p:sp>
          <p:nvSpPr>
            <p:cNvPr id="857" name="Rectangle 914">
              <a:extLst>
                <a:ext uri="{FF2B5EF4-FFF2-40B4-BE49-F238E27FC236}">
                  <a16:creationId xmlns:a16="http://schemas.microsoft.com/office/drawing/2014/main" id="{BE3CD3D0-90A5-3298-B383-BE6A263B6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2137"/>
              <a:ext cx="623" cy="1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79375" tIns="39688" rIns="79375" bIns="39688">
              <a:spAutoFit/>
            </a:bodyPr>
            <a:lstStyle/>
            <a:p>
              <a:pPr defTabSz="655638"/>
              <a:r>
                <a:rPr lang="de-DE" sz="1200" b="1">
                  <a:solidFill>
                    <a:srgbClr val="6600CC"/>
                  </a:solidFill>
                  <a:latin typeface="Arial" charset="0"/>
                </a:rPr>
                <a:t>PROFIBUS</a:t>
              </a:r>
              <a:r>
                <a:rPr lang="de-DE" sz="1200" b="1">
                  <a:solidFill>
                    <a:schemeClr val="tx2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858" name="Rectangle 915">
              <a:extLst>
                <a:ext uri="{FF2B5EF4-FFF2-40B4-BE49-F238E27FC236}">
                  <a16:creationId xmlns:a16="http://schemas.microsoft.com/office/drawing/2014/main" id="{51B2AB53-691D-E11A-FEE2-AF1BF9E83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1850"/>
              <a:ext cx="638" cy="1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79375" tIns="39688" rIns="79375" bIns="39688">
              <a:spAutoFit/>
            </a:bodyPr>
            <a:lstStyle/>
            <a:p>
              <a:pPr defTabSz="655638"/>
              <a:r>
                <a:rPr lang="de-DE" sz="1200" b="1">
                  <a:solidFill>
                    <a:schemeClr val="hlink"/>
                  </a:solidFill>
                  <a:latin typeface="Arial" charset="0"/>
                </a:rPr>
                <a:t>Réseau MPI</a:t>
              </a:r>
            </a:p>
          </p:txBody>
        </p:sp>
        <p:sp>
          <p:nvSpPr>
            <p:cNvPr id="859" name="Line 916">
              <a:extLst>
                <a:ext uri="{FF2B5EF4-FFF2-40B4-BE49-F238E27FC236}">
                  <a16:creationId xmlns:a16="http://schemas.microsoft.com/office/drawing/2014/main" id="{D88F2BF9-132D-913C-355C-ACD63B64FC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0" y="1776"/>
              <a:ext cx="0" cy="1440"/>
            </a:xfrm>
            <a:prstGeom prst="line">
              <a:avLst/>
            </a:prstGeom>
            <a:noFill/>
            <a:ln w="1905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0" name="Rectangle 917">
              <a:extLst>
                <a:ext uri="{FF2B5EF4-FFF2-40B4-BE49-F238E27FC236}">
                  <a16:creationId xmlns:a16="http://schemas.microsoft.com/office/drawing/2014/main" id="{6AF7124F-C22A-7896-0A17-C9EE7AEF1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179"/>
              <a:ext cx="86" cy="85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1" name="Line 918">
              <a:extLst>
                <a:ext uri="{FF2B5EF4-FFF2-40B4-BE49-F238E27FC236}">
                  <a16:creationId xmlns:a16="http://schemas.microsoft.com/office/drawing/2014/main" id="{6A096B09-38BF-4612-0234-DD13451573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5" y="3024"/>
              <a:ext cx="1" cy="153"/>
            </a:xfrm>
            <a:prstGeom prst="line">
              <a:avLst/>
            </a:prstGeom>
            <a:noFill/>
            <a:ln w="1905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2" name="Rectangle 919">
              <a:extLst>
                <a:ext uri="{FF2B5EF4-FFF2-40B4-BE49-F238E27FC236}">
                  <a16:creationId xmlns:a16="http://schemas.microsoft.com/office/drawing/2014/main" id="{01DF1B5D-64B6-3261-CE80-6B91BE025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024"/>
              <a:ext cx="86" cy="84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3" name="Rectangle 920">
              <a:extLst>
                <a:ext uri="{FF2B5EF4-FFF2-40B4-BE49-F238E27FC236}">
                  <a16:creationId xmlns:a16="http://schemas.microsoft.com/office/drawing/2014/main" id="{D826C0E7-0810-B6A2-08EA-66F92F3C5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8" y="3176"/>
              <a:ext cx="87" cy="85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4" name="Rectangle 921">
              <a:extLst>
                <a:ext uri="{FF2B5EF4-FFF2-40B4-BE49-F238E27FC236}">
                  <a16:creationId xmlns:a16="http://schemas.microsoft.com/office/drawing/2014/main" id="{CE27E2A5-5218-8310-4C2F-5E7F28680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9" y="3178"/>
              <a:ext cx="86" cy="85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5" name="Rectangle 922">
              <a:extLst>
                <a:ext uri="{FF2B5EF4-FFF2-40B4-BE49-F238E27FC236}">
                  <a16:creationId xmlns:a16="http://schemas.microsoft.com/office/drawing/2014/main" id="{77E1AED3-4364-D65E-49F5-7DA476E67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3178"/>
              <a:ext cx="86" cy="85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6" name="Line 923">
              <a:extLst>
                <a:ext uri="{FF2B5EF4-FFF2-40B4-BE49-F238E27FC236}">
                  <a16:creationId xmlns:a16="http://schemas.microsoft.com/office/drawing/2014/main" id="{76D8374F-3C0D-2B51-7AE1-6C112ADC3B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3264"/>
              <a:ext cx="0" cy="336"/>
            </a:xfrm>
            <a:prstGeom prst="line">
              <a:avLst/>
            </a:prstGeom>
            <a:noFill/>
            <a:ln w="1905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7" name="Line 924">
              <a:extLst>
                <a:ext uri="{FF2B5EF4-FFF2-40B4-BE49-F238E27FC236}">
                  <a16:creationId xmlns:a16="http://schemas.microsoft.com/office/drawing/2014/main" id="{53998CA7-80E7-2DB9-3CDC-E7A3D07907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" y="2192"/>
              <a:ext cx="337" cy="0"/>
            </a:xfrm>
            <a:prstGeom prst="line">
              <a:avLst/>
            </a:prstGeom>
            <a:noFill/>
            <a:ln w="3810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8" name="Line 925">
              <a:extLst>
                <a:ext uri="{FF2B5EF4-FFF2-40B4-BE49-F238E27FC236}">
                  <a16:creationId xmlns:a16="http://schemas.microsoft.com/office/drawing/2014/main" id="{0877C946-9495-0D52-3F85-F2B708D64A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" y="1920"/>
              <a:ext cx="337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9" name="Line 926">
              <a:extLst>
                <a:ext uri="{FF2B5EF4-FFF2-40B4-BE49-F238E27FC236}">
                  <a16:creationId xmlns:a16="http://schemas.microsoft.com/office/drawing/2014/main" id="{C66465A0-83C6-2ED3-A292-34C6DED9FD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9" y="2055"/>
              <a:ext cx="337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870" name="Group 927">
              <a:extLst>
                <a:ext uri="{FF2B5EF4-FFF2-40B4-BE49-F238E27FC236}">
                  <a16:creationId xmlns:a16="http://schemas.microsoft.com/office/drawing/2014/main" id="{2B87AF92-ACDB-8707-9119-435AE55A35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1872"/>
              <a:ext cx="851" cy="1392"/>
              <a:chOff x="518" y="1872"/>
              <a:chExt cx="851" cy="1392"/>
            </a:xfrm>
          </p:grpSpPr>
          <p:grpSp>
            <p:nvGrpSpPr>
              <p:cNvPr id="876" name="Group 928">
                <a:extLst>
                  <a:ext uri="{FF2B5EF4-FFF2-40B4-BE49-F238E27FC236}">
                    <a16:creationId xmlns:a16="http://schemas.microsoft.com/office/drawing/2014/main" id="{BA0F237D-4DF5-B5A9-1559-496F467D43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" y="1872"/>
                <a:ext cx="841" cy="1392"/>
                <a:chOff x="528" y="1872"/>
                <a:chExt cx="841" cy="1392"/>
              </a:xfrm>
            </p:grpSpPr>
            <p:sp>
              <p:nvSpPr>
                <p:cNvPr id="878" name="Rectangle 929">
                  <a:extLst>
                    <a:ext uri="{FF2B5EF4-FFF2-40B4-BE49-F238E27FC236}">
                      <a16:creationId xmlns:a16="http://schemas.microsoft.com/office/drawing/2014/main" id="{3E0C6B64-110B-3045-2E02-12077F5031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8" y="1872"/>
                  <a:ext cx="841" cy="1392"/>
                </a:xfrm>
                <a:prstGeom prst="rect">
                  <a:avLst/>
                </a:prstGeom>
                <a:gradFill rotWithShape="0">
                  <a:gsLst>
                    <a:gs pos="0">
                      <a:srgbClr val="D4FFD4"/>
                    </a:gs>
                    <a:gs pos="100000">
                      <a:srgbClr val="CCFFCC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879" name="Group 930">
                  <a:extLst>
                    <a:ext uri="{FF2B5EF4-FFF2-40B4-BE49-F238E27FC236}">
                      <a16:creationId xmlns:a16="http://schemas.microsoft.com/office/drawing/2014/main" id="{289ADE27-E885-0F1A-9F37-BC99BD702B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19" y="2321"/>
                  <a:ext cx="707" cy="759"/>
                  <a:chOff x="619" y="2103"/>
                  <a:chExt cx="707" cy="759"/>
                </a:xfrm>
              </p:grpSpPr>
              <p:sp>
                <p:nvSpPr>
                  <p:cNvPr id="880" name="Line 931">
                    <a:extLst>
                      <a:ext uri="{FF2B5EF4-FFF2-40B4-BE49-F238E27FC236}">
                        <a16:creationId xmlns:a16="http://schemas.microsoft.com/office/drawing/2014/main" id="{DE1B3DE2-17EB-8D3F-CF35-ED6199BA71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89" y="2258"/>
                    <a:ext cx="0" cy="32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81" name="Line 932">
                    <a:extLst>
                      <a:ext uri="{FF2B5EF4-FFF2-40B4-BE49-F238E27FC236}">
                        <a16:creationId xmlns:a16="http://schemas.microsoft.com/office/drawing/2014/main" id="{14879D7F-A5CB-FDBB-B1D0-8E7F711CA23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64" y="2271"/>
                    <a:ext cx="35" cy="38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82" name="Line 933">
                    <a:extLst>
                      <a:ext uri="{FF2B5EF4-FFF2-40B4-BE49-F238E27FC236}">
                        <a16:creationId xmlns:a16="http://schemas.microsoft.com/office/drawing/2014/main" id="{3AB388BB-5005-88EB-3D35-07F4E0053C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84" y="2230"/>
                    <a:ext cx="0" cy="60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83" name="Line 934">
                    <a:extLst>
                      <a:ext uri="{FF2B5EF4-FFF2-40B4-BE49-F238E27FC236}">
                        <a16:creationId xmlns:a16="http://schemas.microsoft.com/office/drawing/2014/main" id="{80EDAB43-2DEC-F763-A0D9-07C478A8E1A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8" y="2419"/>
                    <a:ext cx="0" cy="114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884" name="Group 935">
                    <a:extLst>
                      <a:ext uri="{FF2B5EF4-FFF2-40B4-BE49-F238E27FC236}">
                        <a16:creationId xmlns:a16="http://schemas.microsoft.com/office/drawing/2014/main" id="{A966674F-8306-6DB1-9B23-A4C57B03FA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9" y="2513"/>
                    <a:ext cx="60" cy="61"/>
                    <a:chOff x="679" y="2513"/>
                    <a:chExt cx="60" cy="61"/>
                  </a:xfrm>
                </p:grpSpPr>
                <p:sp>
                  <p:nvSpPr>
                    <p:cNvPr id="999" name="Rectangle 936">
                      <a:extLst>
                        <a:ext uri="{FF2B5EF4-FFF2-40B4-BE49-F238E27FC236}">
                          <a16:creationId xmlns:a16="http://schemas.microsoft.com/office/drawing/2014/main" id="{E8C60CBF-ABA7-2D97-E1F0-1AE51FE6BC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79" y="2513"/>
                      <a:ext cx="60" cy="6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0" name="Freeform 937">
                      <a:extLst>
                        <a:ext uri="{FF2B5EF4-FFF2-40B4-BE49-F238E27FC236}">
                          <a16:creationId xmlns:a16="http://schemas.microsoft.com/office/drawing/2014/main" id="{29E8606E-31C8-B236-F13C-DA5B9A0ECEB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9" y="2519"/>
                      <a:ext cx="4" cy="49"/>
                    </a:xfrm>
                    <a:custGeom>
                      <a:avLst/>
                      <a:gdLst>
                        <a:gd name="T0" fmla="*/ 0 w 4"/>
                        <a:gd name="T1" fmla="*/ 0 h 49"/>
                        <a:gd name="T2" fmla="*/ 3 w 4"/>
                        <a:gd name="T3" fmla="*/ 0 h 49"/>
                        <a:gd name="T4" fmla="*/ 3 w 4"/>
                        <a:gd name="T5" fmla="*/ 48 h 49"/>
                        <a:gd name="T6" fmla="*/ 0 w 4"/>
                        <a:gd name="T7" fmla="*/ 48 h 49"/>
                        <a:gd name="T8" fmla="*/ 0 w 4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49"/>
                        <a:gd name="T17" fmla="*/ 4 w 4"/>
                        <a:gd name="T18" fmla="*/ 49 h 4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49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1" name="Freeform 938">
                      <a:extLst>
                        <a:ext uri="{FF2B5EF4-FFF2-40B4-BE49-F238E27FC236}">
                          <a16:creationId xmlns:a16="http://schemas.microsoft.com/office/drawing/2014/main" id="{149EB053-8390-970F-4A26-9A4DD14EDB0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8" y="2519"/>
                      <a:ext cx="4" cy="49"/>
                    </a:xfrm>
                    <a:custGeom>
                      <a:avLst/>
                      <a:gdLst>
                        <a:gd name="T0" fmla="*/ 0 w 4"/>
                        <a:gd name="T1" fmla="*/ 0 h 49"/>
                        <a:gd name="T2" fmla="*/ 3 w 4"/>
                        <a:gd name="T3" fmla="*/ 0 h 49"/>
                        <a:gd name="T4" fmla="*/ 3 w 4"/>
                        <a:gd name="T5" fmla="*/ 48 h 49"/>
                        <a:gd name="T6" fmla="*/ 0 w 4"/>
                        <a:gd name="T7" fmla="*/ 48 h 49"/>
                        <a:gd name="T8" fmla="*/ 0 w 4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49"/>
                        <a:gd name="T17" fmla="*/ 4 w 4"/>
                        <a:gd name="T18" fmla="*/ 49 h 4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49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2" name="Freeform 939">
                      <a:extLst>
                        <a:ext uri="{FF2B5EF4-FFF2-40B4-BE49-F238E27FC236}">
                          <a16:creationId xmlns:a16="http://schemas.microsoft.com/office/drawing/2014/main" id="{CBA5ED98-BA61-0A0D-4919-92AD951F60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6" y="2519"/>
                      <a:ext cx="5" cy="49"/>
                    </a:xfrm>
                    <a:custGeom>
                      <a:avLst/>
                      <a:gdLst>
                        <a:gd name="T0" fmla="*/ 0 w 5"/>
                        <a:gd name="T1" fmla="*/ 0 h 49"/>
                        <a:gd name="T2" fmla="*/ 4 w 5"/>
                        <a:gd name="T3" fmla="*/ 0 h 49"/>
                        <a:gd name="T4" fmla="*/ 4 w 5"/>
                        <a:gd name="T5" fmla="*/ 48 h 49"/>
                        <a:gd name="T6" fmla="*/ 0 w 5"/>
                        <a:gd name="T7" fmla="*/ 48 h 49"/>
                        <a:gd name="T8" fmla="*/ 0 w 5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49"/>
                        <a:gd name="T17" fmla="*/ 5 w 5"/>
                        <a:gd name="T18" fmla="*/ 49 h 4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49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3" name="Rectangle 940">
                      <a:extLst>
                        <a:ext uri="{FF2B5EF4-FFF2-40B4-BE49-F238E27FC236}">
                          <a16:creationId xmlns:a16="http://schemas.microsoft.com/office/drawing/2014/main" id="{68619A44-CB74-42BC-B6B0-D14DFE291E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1" y="2528"/>
                      <a:ext cx="1" cy="6"/>
                    </a:xfrm>
                    <a:prstGeom prst="rect">
                      <a:avLst/>
                    </a:prstGeom>
                    <a:solidFill>
                      <a:srgbClr val="00FFFF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4" name="Freeform 941">
                      <a:extLst>
                        <a:ext uri="{FF2B5EF4-FFF2-40B4-BE49-F238E27FC236}">
                          <a16:creationId xmlns:a16="http://schemas.microsoft.com/office/drawing/2014/main" id="{9F9E425D-18E5-EAEC-52F4-93C4B85145D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79" y="2552"/>
                      <a:ext cx="13" cy="1"/>
                    </a:xfrm>
                    <a:custGeom>
                      <a:avLst/>
                      <a:gdLst>
                        <a:gd name="T0" fmla="*/ 0 w 13"/>
                        <a:gd name="T1" fmla="*/ 0 h 1"/>
                        <a:gd name="T2" fmla="*/ 12 w 13"/>
                        <a:gd name="T3" fmla="*/ 0 h 1"/>
                        <a:gd name="T4" fmla="*/ 0 60000 65536"/>
                        <a:gd name="T5" fmla="*/ 0 60000 65536"/>
                        <a:gd name="T6" fmla="*/ 0 w 13"/>
                        <a:gd name="T7" fmla="*/ 0 h 1"/>
                        <a:gd name="T8" fmla="*/ 13 w 13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3" h="1">
                          <a:moveTo>
                            <a:pt x="0" y="0"/>
                          </a:moveTo>
                          <a:lnTo>
                            <a:pt x="12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60FAFE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5" name="Freeform 942">
                      <a:extLst>
                        <a:ext uri="{FF2B5EF4-FFF2-40B4-BE49-F238E27FC236}">
                          <a16:creationId xmlns:a16="http://schemas.microsoft.com/office/drawing/2014/main" id="{8D240F5A-0BDE-F649-CF14-E04DF7CD524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5" y="2519"/>
                      <a:ext cx="3" cy="49"/>
                    </a:xfrm>
                    <a:custGeom>
                      <a:avLst/>
                      <a:gdLst>
                        <a:gd name="T0" fmla="*/ 0 w 3"/>
                        <a:gd name="T1" fmla="*/ 0 h 49"/>
                        <a:gd name="T2" fmla="*/ 2 w 3"/>
                        <a:gd name="T3" fmla="*/ 0 h 49"/>
                        <a:gd name="T4" fmla="*/ 2 w 3"/>
                        <a:gd name="T5" fmla="*/ 48 h 49"/>
                        <a:gd name="T6" fmla="*/ 0 w 3"/>
                        <a:gd name="T7" fmla="*/ 48 h 49"/>
                        <a:gd name="T8" fmla="*/ 0 w 3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"/>
                        <a:gd name="T16" fmla="*/ 0 h 49"/>
                        <a:gd name="T17" fmla="*/ 3 w 3"/>
                        <a:gd name="T18" fmla="*/ 49 h 4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" h="49">
                          <a:moveTo>
                            <a:pt x="0" y="0"/>
                          </a:moveTo>
                          <a:lnTo>
                            <a:pt x="2" y="0"/>
                          </a:lnTo>
                          <a:lnTo>
                            <a:pt x="2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6" name="Freeform 943">
                      <a:extLst>
                        <a:ext uri="{FF2B5EF4-FFF2-40B4-BE49-F238E27FC236}">
                          <a16:creationId xmlns:a16="http://schemas.microsoft.com/office/drawing/2014/main" id="{371F093B-FCA1-3FF5-8A2B-D6EC83AEBF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0" y="2519"/>
                      <a:ext cx="6" cy="49"/>
                    </a:xfrm>
                    <a:custGeom>
                      <a:avLst/>
                      <a:gdLst>
                        <a:gd name="T0" fmla="*/ 0 w 6"/>
                        <a:gd name="T1" fmla="*/ 0 h 49"/>
                        <a:gd name="T2" fmla="*/ 5 w 6"/>
                        <a:gd name="T3" fmla="*/ 0 h 49"/>
                        <a:gd name="T4" fmla="*/ 5 w 6"/>
                        <a:gd name="T5" fmla="*/ 48 h 49"/>
                        <a:gd name="T6" fmla="*/ 0 w 6"/>
                        <a:gd name="T7" fmla="*/ 48 h 49"/>
                        <a:gd name="T8" fmla="*/ 0 w 6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"/>
                        <a:gd name="T16" fmla="*/ 0 h 49"/>
                        <a:gd name="T17" fmla="*/ 6 w 6"/>
                        <a:gd name="T18" fmla="*/ 49 h 4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" h="49">
                          <a:moveTo>
                            <a:pt x="0" y="0"/>
                          </a:moveTo>
                          <a:lnTo>
                            <a:pt x="5" y="0"/>
                          </a:lnTo>
                          <a:lnTo>
                            <a:pt x="5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7" name="Freeform 944">
                      <a:extLst>
                        <a:ext uri="{FF2B5EF4-FFF2-40B4-BE49-F238E27FC236}">
                          <a16:creationId xmlns:a16="http://schemas.microsoft.com/office/drawing/2014/main" id="{074B72DB-BFE7-A959-817B-4647D6B9FD1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3" y="2519"/>
                      <a:ext cx="4" cy="49"/>
                    </a:xfrm>
                    <a:custGeom>
                      <a:avLst/>
                      <a:gdLst>
                        <a:gd name="T0" fmla="*/ 0 w 4"/>
                        <a:gd name="T1" fmla="*/ 0 h 49"/>
                        <a:gd name="T2" fmla="*/ 3 w 4"/>
                        <a:gd name="T3" fmla="*/ 0 h 49"/>
                        <a:gd name="T4" fmla="*/ 3 w 4"/>
                        <a:gd name="T5" fmla="*/ 48 h 49"/>
                        <a:gd name="T6" fmla="*/ 0 w 4"/>
                        <a:gd name="T7" fmla="*/ 48 h 49"/>
                        <a:gd name="T8" fmla="*/ 0 w 4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49"/>
                        <a:gd name="T17" fmla="*/ 4 w 4"/>
                        <a:gd name="T18" fmla="*/ 49 h 4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49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8" name="Freeform 945">
                      <a:extLst>
                        <a:ext uri="{FF2B5EF4-FFF2-40B4-BE49-F238E27FC236}">
                          <a16:creationId xmlns:a16="http://schemas.microsoft.com/office/drawing/2014/main" id="{655BBAB7-7BBA-31B5-0428-B2C74662557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3" y="2513"/>
                      <a:ext cx="1" cy="61"/>
                    </a:xfrm>
                    <a:custGeom>
                      <a:avLst/>
                      <a:gdLst>
                        <a:gd name="T0" fmla="*/ 0 w 1"/>
                        <a:gd name="T1" fmla="*/ 0 h 61"/>
                        <a:gd name="T2" fmla="*/ 0 w 1"/>
                        <a:gd name="T3" fmla="*/ 60 h 61"/>
                        <a:gd name="T4" fmla="*/ 0 60000 65536"/>
                        <a:gd name="T5" fmla="*/ 0 60000 65536"/>
                        <a:gd name="T6" fmla="*/ 0 w 1"/>
                        <a:gd name="T7" fmla="*/ 0 h 61"/>
                        <a:gd name="T8" fmla="*/ 1 w 1"/>
                        <a:gd name="T9" fmla="*/ 61 h 6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61">
                          <a:moveTo>
                            <a:pt x="0" y="0"/>
                          </a:moveTo>
                          <a:lnTo>
                            <a:pt x="0" y="6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60FAFE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09" name="Freeform 946">
                      <a:extLst>
                        <a:ext uri="{FF2B5EF4-FFF2-40B4-BE49-F238E27FC236}">
                          <a16:creationId xmlns:a16="http://schemas.microsoft.com/office/drawing/2014/main" id="{4DDABE09-9688-0017-6C1E-9D9CC3E42F2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8" y="2513"/>
                      <a:ext cx="1" cy="61"/>
                    </a:xfrm>
                    <a:custGeom>
                      <a:avLst/>
                      <a:gdLst>
                        <a:gd name="T0" fmla="*/ 0 w 1"/>
                        <a:gd name="T1" fmla="*/ 0 h 61"/>
                        <a:gd name="T2" fmla="*/ 0 w 1"/>
                        <a:gd name="T3" fmla="*/ 60 h 61"/>
                        <a:gd name="T4" fmla="*/ 0 60000 65536"/>
                        <a:gd name="T5" fmla="*/ 0 60000 65536"/>
                        <a:gd name="T6" fmla="*/ 0 w 1"/>
                        <a:gd name="T7" fmla="*/ 0 h 61"/>
                        <a:gd name="T8" fmla="*/ 1 w 1"/>
                        <a:gd name="T9" fmla="*/ 61 h 6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61">
                          <a:moveTo>
                            <a:pt x="0" y="0"/>
                          </a:moveTo>
                          <a:lnTo>
                            <a:pt x="0" y="6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60FAFE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10" name="Freeform 947">
                      <a:extLst>
                        <a:ext uri="{FF2B5EF4-FFF2-40B4-BE49-F238E27FC236}">
                          <a16:creationId xmlns:a16="http://schemas.microsoft.com/office/drawing/2014/main" id="{C3EF8D1E-8CDE-490D-27A5-1B48E5931C8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6" y="2513"/>
                      <a:ext cx="1" cy="61"/>
                    </a:xfrm>
                    <a:custGeom>
                      <a:avLst/>
                      <a:gdLst>
                        <a:gd name="T0" fmla="*/ 0 w 1"/>
                        <a:gd name="T1" fmla="*/ 0 h 61"/>
                        <a:gd name="T2" fmla="*/ 0 w 1"/>
                        <a:gd name="T3" fmla="*/ 60 h 61"/>
                        <a:gd name="T4" fmla="*/ 0 60000 65536"/>
                        <a:gd name="T5" fmla="*/ 0 60000 65536"/>
                        <a:gd name="T6" fmla="*/ 0 w 1"/>
                        <a:gd name="T7" fmla="*/ 0 h 61"/>
                        <a:gd name="T8" fmla="*/ 1 w 1"/>
                        <a:gd name="T9" fmla="*/ 61 h 6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61">
                          <a:moveTo>
                            <a:pt x="0" y="0"/>
                          </a:moveTo>
                          <a:lnTo>
                            <a:pt x="0" y="6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60FAFE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11" name="Freeform 948">
                      <a:extLst>
                        <a:ext uri="{FF2B5EF4-FFF2-40B4-BE49-F238E27FC236}">
                          <a16:creationId xmlns:a16="http://schemas.microsoft.com/office/drawing/2014/main" id="{4FB3526A-E594-AD0E-E3C7-37732D83D4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4" y="2513"/>
                      <a:ext cx="1" cy="61"/>
                    </a:xfrm>
                    <a:custGeom>
                      <a:avLst/>
                      <a:gdLst>
                        <a:gd name="T0" fmla="*/ 0 w 1"/>
                        <a:gd name="T1" fmla="*/ 0 h 61"/>
                        <a:gd name="T2" fmla="*/ 0 w 1"/>
                        <a:gd name="T3" fmla="*/ 60 h 61"/>
                        <a:gd name="T4" fmla="*/ 0 60000 65536"/>
                        <a:gd name="T5" fmla="*/ 0 60000 65536"/>
                        <a:gd name="T6" fmla="*/ 0 w 1"/>
                        <a:gd name="T7" fmla="*/ 0 h 61"/>
                        <a:gd name="T8" fmla="*/ 1 w 1"/>
                        <a:gd name="T9" fmla="*/ 61 h 6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61">
                          <a:moveTo>
                            <a:pt x="0" y="0"/>
                          </a:moveTo>
                          <a:lnTo>
                            <a:pt x="0" y="6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60FAFE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12" name="Freeform 949">
                      <a:extLst>
                        <a:ext uri="{FF2B5EF4-FFF2-40B4-BE49-F238E27FC236}">
                          <a16:creationId xmlns:a16="http://schemas.microsoft.com/office/drawing/2014/main" id="{794F6CB3-F93F-5F6E-106A-01D154AF3F0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00" y="2513"/>
                      <a:ext cx="1" cy="61"/>
                    </a:xfrm>
                    <a:custGeom>
                      <a:avLst/>
                      <a:gdLst>
                        <a:gd name="T0" fmla="*/ 0 w 1"/>
                        <a:gd name="T1" fmla="*/ 0 h 61"/>
                        <a:gd name="T2" fmla="*/ 0 w 1"/>
                        <a:gd name="T3" fmla="*/ 60 h 61"/>
                        <a:gd name="T4" fmla="*/ 0 60000 65536"/>
                        <a:gd name="T5" fmla="*/ 0 60000 65536"/>
                        <a:gd name="T6" fmla="*/ 0 w 1"/>
                        <a:gd name="T7" fmla="*/ 0 h 61"/>
                        <a:gd name="T8" fmla="*/ 1 w 1"/>
                        <a:gd name="T9" fmla="*/ 61 h 6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61">
                          <a:moveTo>
                            <a:pt x="0" y="0"/>
                          </a:moveTo>
                          <a:lnTo>
                            <a:pt x="0" y="6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60FAFE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13" name="Freeform 950">
                      <a:extLst>
                        <a:ext uri="{FF2B5EF4-FFF2-40B4-BE49-F238E27FC236}">
                          <a16:creationId xmlns:a16="http://schemas.microsoft.com/office/drawing/2014/main" id="{0C0F30C7-8F27-7668-0D8F-5941DC553A2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2" y="2513"/>
                      <a:ext cx="1" cy="61"/>
                    </a:xfrm>
                    <a:custGeom>
                      <a:avLst/>
                      <a:gdLst>
                        <a:gd name="T0" fmla="*/ 0 w 1"/>
                        <a:gd name="T1" fmla="*/ 0 h 61"/>
                        <a:gd name="T2" fmla="*/ 0 w 1"/>
                        <a:gd name="T3" fmla="*/ 60 h 61"/>
                        <a:gd name="T4" fmla="*/ 0 60000 65536"/>
                        <a:gd name="T5" fmla="*/ 0 60000 65536"/>
                        <a:gd name="T6" fmla="*/ 0 w 1"/>
                        <a:gd name="T7" fmla="*/ 0 h 61"/>
                        <a:gd name="T8" fmla="*/ 1 w 1"/>
                        <a:gd name="T9" fmla="*/ 61 h 6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61">
                          <a:moveTo>
                            <a:pt x="0" y="0"/>
                          </a:moveTo>
                          <a:lnTo>
                            <a:pt x="0" y="6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60FAFE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885" name="Line 951">
                    <a:extLst>
                      <a:ext uri="{FF2B5EF4-FFF2-40B4-BE49-F238E27FC236}">
                        <a16:creationId xmlns:a16="http://schemas.microsoft.com/office/drawing/2014/main" id="{0692D23F-9F4E-D897-CB7C-3A99E6BEF6C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48" y="2440"/>
                    <a:ext cx="0" cy="20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86" name="Line 952">
                    <a:extLst>
                      <a:ext uri="{FF2B5EF4-FFF2-40B4-BE49-F238E27FC236}">
                        <a16:creationId xmlns:a16="http://schemas.microsoft.com/office/drawing/2014/main" id="{1BF07BDC-2734-D6AE-79BB-516676790A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31" y="2748"/>
                    <a:ext cx="27" cy="20"/>
                  </a:xfrm>
                  <a:prstGeom prst="line">
                    <a:avLst/>
                  </a:prstGeom>
                  <a:noFill/>
                  <a:ln w="50800">
                    <a:solidFill>
                      <a:srgbClr val="B3B9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87" name="Arc 953">
                    <a:extLst>
                      <a:ext uri="{FF2B5EF4-FFF2-40B4-BE49-F238E27FC236}">
                        <a16:creationId xmlns:a16="http://schemas.microsoft.com/office/drawing/2014/main" id="{FD002C31-9385-7473-8C47-103B2395FA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9" y="2226"/>
                    <a:ext cx="287" cy="279"/>
                  </a:xfrm>
                  <a:custGeom>
                    <a:avLst/>
                    <a:gdLst>
                      <a:gd name="T0" fmla="*/ 286 w 21600"/>
                      <a:gd name="T1" fmla="*/ 279 h 21600"/>
                      <a:gd name="T2" fmla="*/ 0 w 21600"/>
                      <a:gd name="T3" fmla="*/ 0 h 21600"/>
                      <a:gd name="T4" fmla="*/ 287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21525" y="21599"/>
                        </a:moveTo>
                        <a:cubicBezTo>
                          <a:pt x="9625" y="21558"/>
                          <a:pt x="0" y="11900"/>
                          <a:pt x="0" y="0"/>
                        </a:cubicBezTo>
                      </a:path>
                      <a:path w="21600" h="21600" stroke="0" extrusionOk="0">
                        <a:moveTo>
                          <a:pt x="21525" y="21599"/>
                        </a:moveTo>
                        <a:cubicBezTo>
                          <a:pt x="9625" y="21558"/>
                          <a:pt x="0" y="11900"/>
                          <a:pt x="0" y="0"/>
                        </a:cubicBezTo>
                        <a:lnTo>
                          <a:pt x="21600" y="0"/>
                        </a:lnTo>
                        <a:close/>
                      </a:path>
                    </a:pathLst>
                  </a:custGeom>
                  <a:noFill/>
                  <a:ln w="50800" cap="rnd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888" name="Group 954">
                    <a:extLst>
                      <a:ext uri="{FF2B5EF4-FFF2-40B4-BE49-F238E27FC236}">
                        <a16:creationId xmlns:a16="http://schemas.microsoft.com/office/drawing/2014/main" id="{6248F11A-77FC-6E66-53D9-FC13D57B52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44" y="2300"/>
                    <a:ext cx="49" cy="93"/>
                    <a:chOff x="644" y="2300"/>
                    <a:chExt cx="49" cy="93"/>
                  </a:xfrm>
                </p:grpSpPr>
                <p:sp>
                  <p:nvSpPr>
                    <p:cNvPr id="997" name="AutoShape 955">
                      <a:extLst>
                        <a:ext uri="{FF2B5EF4-FFF2-40B4-BE49-F238E27FC236}">
                          <a16:creationId xmlns:a16="http://schemas.microsoft.com/office/drawing/2014/main" id="{B32B0B36-5F66-3DC0-C202-AFAD25C838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4" y="2313"/>
                      <a:ext cx="49" cy="80"/>
                    </a:xfrm>
                    <a:prstGeom prst="triangle">
                      <a:avLst>
                        <a:gd name="adj" fmla="val 49995"/>
                      </a:avLst>
                    </a:prstGeom>
                    <a:gradFill rotWithShape="0">
                      <a:gsLst>
                        <a:gs pos="0">
                          <a:srgbClr val="7BB04C"/>
                        </a:gs>
                        <a:gs pos="100000">
                          <a:srgbClr val="438E00"/>
                        </a:gs>
                      </a:gsLst>
                      <a:lin ang="0" scaled="1"/>
                    </a:gra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98" name="Oval 956">
                      <a:extLst>
                        <a:ext uri="{FF2B5EF4-FFF2-40B4-BE49-F238E27FC236}">
                          <a16:creationId xmlns:a16="http://schemas.microsoft.com/office/drawing/2014/main" id="{4021B0CF-7F6F-F431-A0A8-3C337C12A1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7" y="2300"/>
                      <a:ext cx="23" cy="36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7BB04C"/>
                        </a:gs>
                        <a:gs pos="100000">
                          <a:srgbClr val="438E00"/>
                        </a:gs>
                      </a:gsLst>
                      <a:lin ang="0" scaled="1"/>
                    </a:gradFill>
                    <a:ln w="12700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889" name="Arc 957">
                    <a:extLst>
                      <a:ext uri="{FF2B5EF4-FFF2-40B4-BE49-F238E27FC236}">
                        <a16:creationId xmlns:a16="http://schemas.microsoft.com/office/drawing/2014/main" id="{CC3B38DA-6429-4356-84AD-5E2046073F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55" y="2711"/>
                    <a:ext cx="71" cy="151"/>
                  </a:xfrm>
                  <a:custGeom>
                    <a:avLst/>
                    <a:gdLst>
                      <a:gd name="T0" fmla="*/ 0 w 21600"/>
                      <a:gd name="T1" fmla="*/ 150 h 21598"/>
                      <a:gd name="T2" fmla="*/ 70 w 21600"/>
                      <a:gd name="T3" fmla="*/ 0 h 21598"/>
                      <a:gd name="T4" fmla="*/ 71 w 21600"/>
                      <a:gd name="T5" fmla="*/ 151 h 21598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598"/>
                      <a:gd name="T11" fmla="*/ 21600 w 21600"/>
                      <a:gd name="T12" fmla="*/ 21598 h 2159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598" fill="none" extrusionOk="0">
                        <a:moveTo>
                          <a:pt x="0" y="21455"/>
                        </a:moveTo>
                        <a:cubicBezTo>
                          <a:pt x="78" y="9699"/>
                          <a:pt x="9542" y="165"/>
                          <a:pt x="21297" y="0"/>
                        </a:cubicBezTo>
                      </a:path>
                      <a:path w="21600" h="21598" stroke="0" extrusionOk="0">
                        <a:moveTo>
                          <a:pt x="0" y="21455"/>
                        </a:moveTo>
                        <a:cubicBezTo>
                          <a:pt x="78" y="9699"/>
                          <a:pt x="9542" y="165"/>
                          <a:pt x="21297" y="0"/>
                        </a:cubicBezTo>
                        <a:lnTo>
                          <a:pt x="21600" y="21598"/>
                        </a:lnTo>
                        <a:close/>
                      </a:path>
                    </a:pathLst>
                  </a:custGeom>
                  <a:noFill/>
                  <a:ln w="50800" cap="rnd">
                    <a:solidFill>
                      <a:srgbClr val="B3B9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90" name="Line 958">
                    <a:extLst>
                      <a:ext uri="{FF2B5EF4-FFF2-40B4-BE49-F238E27FC236}">
                        <a16:creationId xmlns:a16="http://schemas.microsoft.com/office/drawing/2014/main" id="{6A04010A-CC1E-503B-2760-100A1383855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62" y="2503"/>
                    <a:ext cx="0" cy="65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91" name="Line 959">
                    <a:extLst>
                      <a:ext uri="{FF2B5EF4-FFF2-40B4-BE49-F238E27FC236}">
                        <a16:creationId xmlns:a16="http://schemas.microsoft.com/office/drawing/2014/main" id="{292AB899-B678-BA6A-6C74-31A71FE5840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56" y="2540"/>
                    <a:ext cx="0" cy="20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92" name="Line 960">
                    <a:extLst>
                      <a:ext uri="{FF2B5EF4-FFF2-40B4-BE49-F238E27FC236}">
                        <a16:creationId xmlns:a16="http://schemas.microsoft.com/office/drawing/2014/main" id="{F7CB9B59-687C-88D8-59A7-8A05D951570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24" y="2608"/>
                    <a:ext cx="0" cy="93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893" name="Group 961">
                    <a:extLst>
                      <a:ext uri="{FF2B5EF4-FFF2-40B4-BE49-F238E27FC236}">
                        <a16:creationId xmlns:a16="http://schemas.microsoft.com/office/drawing/2014/main" id="{8C05AACE-5426-A599-9BBF-CE6B32C04C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06" y="2675"/>
                    <a:ext cx="165" cy="140"/>
                    <a:chOff x="1006" y="2675"/>
                    <a:chExt cx="165" cy="140"/>
                  </a:xfrm>
                </p:grpSpPr>
                <p:sp>
                  <p:nvSpPr>
                    <p:cNvPr id="994" name="Rectangle 962">
                      <a:extLst>
                        <a:ext uri="{FF2B5EF4-FFF2-40B4-BE49-F238E27FC236}">
                          <a16:creationId xmlns:a16="http://schemas.microsoft.com/office/drawing/2014/main" id="{294930C7-AE4F-4641-2ABF-ADF9C52058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10" y="2682"/>
                      <a:ext cx="25" cy="49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95" name="Oval 963">
                      <a:extLst>
                        <a:ext uri="{FF2B5EF4-FFF2-40B4-BE49-F238E27FC236}">
                          <a16:creationId xmlns:a16="http://schemas.microsoft.com/office/drawing/2014/main" id="{015B66E3-0622-CDFB-1D1F-17226873D4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11" y="2688"/>
                      <a:ext cx="22" cy="4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96" name="Rectangle 964">
                      <a:extLst>
                        <a:ext uri="{FF2B5EF4-FFF2-40B4-BE49-F238E27FC236}">
                          <a16:creationId xmlns:a16="http://schemas.microsoft.com/office/drawing/2014/main" id="{F53A62C2-B0EC-2762-3EEE-AF4779B323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06" y="2675"/>
                      <a:ext cx="165" cy="140"/>
                    </a:xfrm>
                    <a:prstGeom prst="rect">
                      <a:avLst/>
                    </a:prstGeom>
                    <a:noFill/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894" name="Group 965">
                    <a:extLst>
                      <a:ext uri="{FF2B5EF4-FFF2-40B4-BE49-F238E27FC236}">
                        <a16:creationId xmlns:a16="http://schemas.microsoft.com/office/drawing/2014/main" id="{2AD37ED1-72A6-C1DD-BEAD-31907583BC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46" y="2549"/>
                    <a:ext cx="27" cy="59"/>
                    <a:chOff x="846" y="2549"/>
                    <a:chExt cx="27" cy="59"/>
                  </a:xfrm>
                </p:grpSpPr>
                <p:sp>
                  <p:nvSpPr>
                    <p:cNvPr id="989" name="AutoShape 966">
                      <a:extLst>
                        <a:ext uri="{FF2B5EF4-FFF2-40B4-BE49-F238E27FC236}">
                          <a16:creationId xmlns:a16="http://schemas.microsoft.com/office/drawing/2014/main" id="{915D672A-AD16-A1E6-6619-273CA33B14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839" y="2592"/>
                      <a:ext cx="24" cy="8"/>
                    </a:xfrm>
                    <a:prstGeom prst="triangle">
                      <a:avLst>
                        <a:gd name="adj" fmla="val 49995"/>
                      </a:avLst>
                    </a:prstGeom>
                    <a:solidFill>
                      <a:srgbClr val="00B7A5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90" name="AutoShape 967">
                      <a:extLst>
                        <a:ext uri="{FF2B5EF4-FFF2-40B4-BE49-F238E27FC236}">
                          <a16:creationId xmlns:a16="http://schemas.microsoft.com/office/drawing/2014/main" id="{A44FEF43-2ED7-8C71-4A96-7F447ED5A7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6200000" flipH="1">
                      <a:off x="856" y="2592"/>
                      <a:ext cx="24" cy="8"/>
                    </a:xfrm>
                    <a:prstGeom prst="triangle">
                      <a:avLst>
                        <a:gd name="adj" fmla="val 49995"/>
                      </a:avLst>
                    </a:prstGeom>
                    <a:solidFill>
                      <a:srgbClr val="00B7A5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91" name="Oval 968">
                      <a:extLst>
                        <a:ext uri="{FF2B5EF4-FFF2-40B4-BE49-F238E27FC236}">
                          <a16:creationId xmlns:a16="http://schemas.microsoft.com/office/drawing/2014/main" id="{9FB47460-BD80-E219-B3AE-EE6ADED03E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53" y="2549"/>
                      <a:ext cx="12" cy="26"/>
                    </a:xfrm>
                    <a:prstGeom prst="ellipse">
                      <a:avLst/>
                    </a:prstGeom>
                    <a:solidFill>
                      <a:srgbClr val="00B7A5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92" name="Rectangle 969">
                      <a:extLst>
                        <a:ext uri="{FF2B5EF4-FFF2-40B4-BE49-F238E27FC236}">
                          <a16:creationId xmlns:a16="http://schemas.microsoft.com/office/drawing/2014/main" id="{772E93A4-236C-3644-EC11-F628A46DEE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6" y="2561"/>
                      <a:ext cx="27" cy="21"/>
                    </a:xfrm>
                    <a:prstGeom prst="rect">
                      <a:avLst/>
                    </a:prstGeom>
                    <a:solidFill>
                      <a:srgbClr val="DADADA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93" name="Line 970">
                      <a:extLst>
                        <a:ext uri="{FF2B5EF4-FFF2-40B4-BE49-F238E27FC236}">
                          <a16:creationId xmlns:a16="http://schemas.microsoft.com/office/drawing/2014/main" id="{1A62D075-7179-0827-2E9C-25CD92A843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859" y="2557"/>
                      <a:ext cx="0" cy="4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895" name="Group 971">
                    <a:extLst>
                      <a:ext uri="{FF2B5EF4-FFF2-40B4-BE49-F238E27FC236}">
                        <a16:creationId xmlns:a16="http://schemas.microsoft.com/office/drawing/2014/main" id="{31018488-5D7F-5BBD-7D94-5FC6578A97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47" y="2572"/>
                    <a:ext cx="19" cy="50"/>
                    <a:chOff x="947" y="2572"/>
                    <a:chExt cx="19" cy="50"/>
                  </a:xfrm>
                </p:grpSpPr>
                <p:sp>
                  <p:nvSpPr>
                    <p:cNvPr id="987" name="Rectangle 972">
                      <a:extLst>
                        <a:ext uri="{FF2B5EF4-FFF2-40B4-BE49-F238E27FC236}">
                          <a16:creationId xmlns:a16="http://schemas.microsoft.com/office/drawing/2014/main" id="{828E5497-53A6-CB3F-9308-075C78CB02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47" y="2580"/>
                      <a:ext cx="19" cy="34"/>
                    </a:xfrm>
                    <a:prstGeom prst="rect">
                      <a:avLst/>
                    </a:prstGeom>
                    <a:solidFill>
                      <a:srgbClr val="00B7A5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8" name="Line 973">
                      <a:extLst>
                        <a:ext uri="{FF2B5EF4-FFF2-40B4-BE49-F238E27FC236}">
                          <a16:creationId xmlns:a16="http://schemas.microsoft.com/office/drawing/2014/main" id="{9864C93F-CA8B-C1C4-5841-74E945759A1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47" y="2572"/>
                      <a:ext cx="19" cy="5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896" name="Line 974">
                    <a:extLst>
                      <a:ext uri="{FF2B5EF4-FFF2-40B4-BE49-F238E27FC236}">
                        <a16:creationId xmlns:a16="http://schemas.microsoft.com/office/drawing/2014/main" id="{43F91C9F-A1F5-C0A6-8148-0C6925279F3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85" y="2717"/>
                    <a:ext cx="26" cy="20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97" name="Rectangle 975">
                    <a:extLst>
                      <a:ext uri="{FF2B5EF4-FFF2-40B4-BE49-F238E27FC236}">
                        <a16:creationId xmlns:a16="http://schemas.microsoft.com/office/drawing/2014/main" id="{16EE3EC9-A772-2E77-9AAC-AD9DE37E59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15" y="2721"/>
                    <a:ext cx="19" cy="3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98" name="Line 976">
                    <a:extLst>
                      <a:ext uri="{FF2B5EF4-FFF2-40B4-BE49-F238E27FC236}">
                        <a16:creationId xmlns:a16="http://schemas.microsoft.com/office/drawing/2014/main" id="{E12B028D-97EC-DB26-E433-9145405DDA8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15" y="2713"/>
                    <a:ext cx="19" cy="49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899" name="Line 977">
                    <a:extLst>
                      <a:ext uri="{FF2B5EF4-FFF2-40B4-BE49-F238E27FC236}">
                        <a16:creationId xmlns:a16="http://schemas.microsoft.com/office/drawing/2014/main" id="{3F53E959-5234-502E-67BF-1F58306C7E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30" y="2513"/>
                    <a:ext cx="0" cy="23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900" name="Arc 978">
                    <a:extLst>
                      <a:ext uri="{FF2B5EF4-FFF2-40B4-BE49-F238E27FC236}">
                        <a16:creationId xmlns:a16="http://schemas.microsoft.com/office/drawing/2014/main" id="{9AE8F5B1-9459-55D8-F18B-5F2BD60F81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5" y="2533"/>
                    <a:ext cx="287" cy="279"/>
                  </a:xfrm>
                  <a:custGeom>
                    <a:avLst/>
                    <a:gdLst>
                      <a:gd name="T0" fmla="*/ 0 w 21675"/>
                      <a:gd name="T1" fmla="*/ 0 h 21600"/>
                      <a:gd name="T2" fmla="*/ 287 w 21675"/>
                      <a:gd name="T3" fmla="*/ 279 h 21600"/>
                      <a:gd name="T4" fmla="*/ 1 w 21675"/>
                      <a:gd name="T5" fmla="*/ 279 h 21600"/>
                      <a:gd name="T6" fmla="*/ 0 60000 65536"/>
                      <a:gd name="T7" fmla="*/ 0 60000 65536"/>
                      <a:gd name="T8" fmla="*/ 0 60000 65536"/>
                      <a:gd name="T9" fmla="*/ 0 w 21675"/>
                      <a:gd name="T10" fmla="*/ 0 h 21600"/>
                      <a:gd name="T11" fmla="*/ 21675 w 21675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75" h="21600" fill="none" extrusionOk="0">
                        <a:moveTo>
                          <a:pt x="0" y="0"/>
                        </a:moveTo>
                        <a:cubicBezTo>
                          <a:pt x="25" y="0"/>
                          <a:pt x="50" y="-1"/>
                          <a:pt x="75" y="0"/>
                        </a:cubicBezTo>
                        <a:cubicBezTo>
                          <a:pt x="12004" y="0"/>
                          <a:pt x="21675" y="9670"/>
                          <a:pt x="21675" y="21600"/>
                        </a:cubicBezTo>
                      </a:path>
                      <a:path w="21675" h="21600" stroke="0" extrusionOk="0">
                        <a:moveTo>
                          <a:pt x="0" y="0"/>
                        </a:moveTo>
                        <a:cubicBezTo>
                          <a:pt x="25" y="0"/>
                          <a:pt x="50" y="-1"/>
                          <a:pt x="75" y="0"/>
                        </a:cubicBezTo>
                        <a:cubicBezTo>
                          <a:pt x="12004" y="0"/>
                          <a:pt x="21675" y="9670"/>
                          <a:pt x="21675" y="21600"/>
                        </a:cubicBezTo>
                        <a:lnTo>
                          <a:pt x="75" y="21600"/>
                        </a:lnTo>
                        <a:close/>
                      </a:path>
                    </a:pathLst>
                  </a:custGeom>
                  <a:noFill/>
                  <a:ln w="50800" cap="rnd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901" name="Group 979">
                    <a:extLst>
                      <a:ext uri="{FF2B5EF4-FFF2-40B4-BE49-F238E27FC236}">
                        <a16:creationId xmlns:a16="http://schemas.microsoft.com/office/drawing/2014/main" id="{C9CA134C-8003-E3AC-773B-A381745F00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45" y="2105"/>
                    <a:ext cx="82" cy="118"/>
                    <a:chOff x="1145" y="2105"/>
                    <a:chExt cx="82" cy="118"/>
                  </a:xfrm>
                </p:grpSpPr>
                <p:sp>
                  <p:nvSpPr>
                    <p:cNvPr id="978" name="Rectangle 980">
                      <a:extLst>
                        <a:ext uri="{FF2B5EF4-FFF2-40B4-BE49-F238E27FC236}">
                          <a16:creationId xmlns:a16="http://schemas.microsoft.com/office/drawing/2014/main" id="{20AF3597-F23B-1C0D-81D7-B4581BFFD1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72" y="2171"/>
                      <a:ext cx="28" cy="2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79" name="Rectangle 981">
                      <a:extLst>
                        <a:ext uri="{FF2B5EF4-FFF2-40B4-BE49-F238E27FC236}">
                          <a16:creationId xmlns:a16="http://schemas.microsoft.com/office/drawing/2014/main" id="{308D2F4E-84CA-C009-0674-1FFA1CA070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1" y="2172"/>
                      <a:ext cx="68" cy="26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0" name="Rectangle 982">
                      <a:extLst>
                        <a:ext uri="{FF2B5EF4-FFF2-40B4-BE49-F238E27FC236}">
                          <a16:creationId xmlns:a16="http://schemas.microsoft.com/office/drawing/2014/main" id="{A258054B-BA51-0CEE-9414-4962DE0079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8" y="2105"/>
                      <a:ext cx="55" cy="64"/>
                    </a:xfrm>
                    <a:prstGeom prst="rect">
                      <a:avLst/>
                    </a:prstGeom>
                    <a:solidFill>
                      <a:srgbClr val="BFBFBF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1" name="Rectangle 983">
                      <a:extLst>
                        <a:ext uri="{FF2B5EF4-FFF2-40B4-BE49-F238E27FC236}">
                          <a16:creationId xmlns:a16="http://schemas.microsoft.com/office/drawing/2014/main" id="{DAA82826-F11F-EF2F-41C3-C7372AE7A1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3" y="2112"/>
                      <a:ext cx="45" cy="52"/>
                    </a:xfrm>
                    <a:prstGeom prst="rect">
                      <a:avLst/>
                    </a:prstGeom>
                    <a:solidFill>
                      <a:srgbClr val="00B7A5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2" name="Freeform 984">
                      <a:extLst>
                        <a:ext uri="{FF2B5EF4-FFF2-40B4-BE49-F238E27FC236}">
                          <a16:creationId xmlns:a16="http://schemas.microsoft.com/office/drawing/2014/main" id="{B59BBDB8-4C17-C5E4-68C1-85B39501DD3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45" y="2205"/>
                      <a:ext cx="82" cy="17"/>
                    </a:xfrm>
                    <a:custGeom>
                      <a:avLst/>
                      <a:gdLst>
                        <a:gd name="T0" fmla="*/ 8 w 82"/>
                        <a:gd name="T1" fmla="*/ 0 h 17"/>
                        <a:gd name="T2" fmla="*/ 75 w 82"/>
                        <a:gd name="T3" fmla="*/ 0 h 17"/>
                        <a:gd name="T4" fmla="*/ 81 w 82"/>
                        <a:gd name="T5" fmla="*/ 16 h 17"/>
                        <a:gd name="T6" fmla="*/ 0 w 82"/>
                        <a:gd name="T7" fmla="*/ 16 h 17"/>
                        <a:gd name="T8" fmla="*/ 8 w 82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2"/>
                        <a:gd name="T16" fmla="*/ 0 h 17"/>
                        <a:gd name="T17" fmla="*/ 82 w 82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2" h="17">
                          <a:moveTo>
                            <a:pt x="8" y="0"/>
                          </a:moveTo>
                          <a:lnTo>
                            <a:pt x="75" y="0"/>
                          </a:lnTo>
                          <a:lnTo>
                            <a:pt x="81" y="16"/>
                          </a:lnTo>
                          <a:lnTo>
                            <a:pt x="0" y="16"/>
                          </a:lnTo>
                          <a:lnTo>
                            <a:pt x="8" y="0"/>
                          </a:lnTo>
                        </a:path>
                      </a:pathLst>
                    </a:custGeom>
                    <a:solidFill>
                      <a:schemeClr val="bg2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3" name="Rectangle 985">
                      <a:extLst>
                        <a:ext uri="{FF2B5EF4-FFF2-40B4-BE49-F238E27FC236}">
                          <a16:creationId xmlns:a16="http://schemas.microsoft.com/office/drawing/2014/main" id="{CC3301BB-02D7-C5B3-AAD3-7961E1188F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45" y="2221"/>
                      <a:ext cx="80" cy="2"/>
                    </a:xfrm>
                    <a:prstGeom prst="rect">
                      <a:avLst/>
                    </a:prstGeom>
                    <a:solidFill>
                      <a:srgbClr val="474747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4" name="Freeform 986">
                      <a:extLst>
                        <a:ext uri="{FF2B5EF4-FFF2-40B4-BE49-F238E27FC236}">
                          <a16:creationId xmlns:a16="http://schemas.microsoft.com/office/drawing/2014/main" id="{A4EF44F6-9A40-BE37-CFCE-03939E9185E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52" y="2206"/>
                      <a:ext cx="68" cy="10"/>
                    </a:xfrm>
                    <a:custGeom>
                      <a:avLst/>
                      <a:gdLst>
                        <a:gd name="T0" fmla="*/ 4 w 68"/>
                        <a:gd name="T1" fmla="*/ 0 h 10"/>
                        <a:gd name="T2" fmla="*/ 63 w 68"/>
                        <a:gd name="T3" fmla="*/ 0 h 10"/>
                        <a:gd name="T4" fmla="*/ 67 w 68"/>
                        <a:gd name="T5" fmla="*/ 9 h 10"/>
                        <a:gd name="T6" fmla="*/ 0 w 68"/>
                        <a:gd name="T7" fmla="*/ 9 h 10"/>
                        <a:gd name="T8" fmla="*/ 4 w 68"/>
                        <a:gd name="T9" fmla="*/ 0 h 1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8"/>
                        <a:gd name="T16" fmla="*/ 0 h 10"/>
                        <a:gd name="T17" fmla="*/ 68 w 68"/>
                        <a:gd name="T18" fmla="*/ 10 h 1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8" h="10">
                          <a:moveTo>
                            <a:pt x="4" y="0"/>
                          </a:moveTo>
                          <a:lnTo>
                            <a:pt x="63" y="0"/>
                          </a:lnTo>
                          <a:lnTo>
                            <a:pt x="67" y="9"/>
                          </a:lnTo>
                          <a:lnTo>
                            <a:pt x="0" y="9"/>
                          </a:lnTo>
                          <a:lnTo>
                            <a:pt x="4" y="0"/>
                          </a:lnTo>
                        </a:path>
                      </a:pathLst>
                    </a:custGeom>
                    <a:solidFill>
                      <a:srgbClr val="474747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5" name="Line 987">
                      <a:extLst>
                        <a:ext uri="{FF2B5EF4-FFF2-40B4-BE49-F238E27FC236}">
                          <a16:creationId xmlns:a16="http://schemas.microsoft.com/office/drawing/2014/main" id="{0BD1E6E9-5CC7-B4C7-DAC5-BC16624B797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04" y="2186"/>
                      <a:ext cx="4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86" name="Rectangle 988">
                      <a:extLst>
                        <a:ext uri="{FF2B5EF4-FFF2-40B4-BE49-F238E27FC236}">
                          <a16:creationId xmlns:a16="http://schemas.microsoft.com/office/drawing/2014/main" id="{6E2F0F97-E49F-A016-5675-6E53316B16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1" y="2119"/>
                      <a:ext cx="24" cy="38"/>
                    </a:xfrm>
                    <a:prstGeom prst="rect">
                      <a:avLst/>
                    </a:prstGeom>
                    <a:noFill/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902" name="Line 989">
                    <a:extLst>
                      <a:ext uri="{FF2B5EF4-FFF2-40B4-BE49-F238E27FC236}">
                        <a16:creationId xmlns:a16="http://schemas.microsoft.com/office/drawing/2014/main" id="{5C4960C8-7034-3A80-8B30-20304F41071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48" y="2311"/>
                    <a:ext cx="2" cy="12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903" name="Line 990">
                    <a:extLst>
                      <a:ext uri="{FF2B5EF4-FFF2-40B4-BE49-F238E27FC236}">
                        <a16:creationId xmlns:a16="http://schemas.microsoft.com/office/drawing/2014/main" id="{B59A3EDD-39B2-4AE9-F496-6C972B6419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28" y="2355"/>
                    <a:ext cx="0" cy="72"/>
                  </a:xfrm>
                  <a:prstGeom prst="line">
                    <a:avLst/>
                  </a:prstGeom>
                  <a:noFill/>
                  <a:ln w="50800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904" name="Group 991">
                    <a:extLst>
                      <a:ext uri="{FF2B5EF4-FFF2-40B4-BE49-F238E27FC236}">
                        <a16:creationId xmlns:a16="http://schemas.microsoft.com/office/drawing/2014/main" id="{78A010C3-E5E2-B36B-F99B-791083CDD2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17" y="2442"/>
                    <a:ext cx="80" cy="67"/>
                    <a:chOff x="1017" y="2442"/>
                    <a:chExt cx="80" cy="67"/>
                  </a:xfrm>
                </p:grpSpPr>
                <p:sp>
                  <p:nvSpPr>
                    <p:cNvPr id="962" name="Rectangle 992">
                      <a:extLst>
                        <a:ext uri="{FF2B5EF4-FFF2-40B4-BE49-F238E27FC236}">
                          <a16:creationId xmlns:a16="http://schemas.microsoft.com/office/drawing/2014/main" id="{7ACA5760-47D7-1837-8256-7CBA415952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17" y="2442"/>
                      <a:ext cx="80" cy="6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3" name="Freeform 993">
                      <a:extLst>
                        <a:ext uri="{FF2B5EF4-FFF2-40B4-BE49-F238E27FC236}">
                          <a16:creationId xmlns:a16="http://schemas.microsoft.com/office/drawing/2014/main" id="{257E08EC-7B4D-70F5-313C-925BBAD6F79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58" y="2449"/>
                      <a:ext cx="4" cy="55"/>
                    </a:xfrm>
                    <a:custGeom>
                      <a:avLst/>
                      <a:gdLst>
                        <a:gd name="T0" fmla="*/ 0 w 4"/>
                        <a:gd name="T1" fmla="*/ 0 h 55"/>
                        <a:gd name="T2" fmla="*/ 3 w 4"/>
                        <a:gd name="T3" fmla="*/ 0 h 55"/>
                        <a:gd name="T4" fmla="*/ 3 w 4"/>
                        <a:gd name="T5" fmla="*/ 54 h 55"/>
                        <a:gd name="T6" fmla="*/ 0 w 4"/>
                        <a:gd name="T7" fmla="*/ 54 h 55"/>
                        <a:gd name="T8" fmla="*/ 0 w 4"/>
                        <a:gd name="T9" fmla="*/ 0 h 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55"/>
                        <a:gd name="T17" fmla="*/ 4 w 4"/>
                        <a:gd name="T18" fmla="*/ 55 h 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55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54"/>
                          </a:lnTo>
                          <a:lnTo>
                            <a:pt x="0" y="5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4" name="Freeform 994">
                      <a:extLst>
                        <a:ext uri="{FF2B5EF4-FFF2-40B4-BE49-F238E27FC236}">
                          <a16:creationId xmlns:a16="http://schemas.microsoft.com/office/drawing/2014/main" id="{815CBD69-77FC-F7F0-C759-691EE9E7876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68" y="2449"/>
                      <a:ext cx="4" cy="55"/>
                    </a:xfrm>
                    <a:custGeom>
                      <a:avLst/>
                      <a:gdLst>
                        <a:gd name="T0" fmla="*/ 0 w 4"/>
                        <a:gd name="T1" fmla="*/ 0 h 55"/>
                        <a:gd name="T2" fmla="*/ 3 w 4"/>
                        <a:gd name="T3" fmla="*/ 0 h 55"/>
                        <a:gd name="T4" fmla="*/ 3 w 4"/>
                        <a:gd name="T5" fmla="*/ 54 h 55"/>
                        <a:gd name="T6" fmla="*/ 0 w 4"/>
                        <a:gd name="T7" fmla="*/ 54 h 55"/>
                        <a:gd name="T8" fmla="*/ 0 w 4"/>
                        <a:gd name="T9" fmla="*/ 0 h 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55"/>
                        <a:gd name="T17" fmla="*/ 4 w 4"/>
                        <a:gd name="T18" fmla="*/ 55 h 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55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54"/>
                          </a:lnTo>
                          <a:lnTo>
                            <a:pt x="0" y="5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5" name="Freeform 995">
                      <a:extLst>
                        <a:ext uri="{FF2B5EF4-FFF2-40B4-BE49-F238E27FC236}">
                          <a16:creationId xmlns:a16="http://schemas.microsoft.com/office/drawing/2014/main" id="{D85D9ADD-8490-45DD-CD1E-D7E5F4C083C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78" y="2449"/>
                      <a:ext cx="5" cy="55"/>
                    </a:xfrm>
                    <a:custGeom>
                      <a:avLst/>
                      <a:gdLst>
                        <a:gd name="T0" fmla="*/ 0 w 5"/>
                        <a:gd name="T1" fmla="*/ 0 h 55"/>
                        <a:gd name="T2" fmla="*/ 4 w 5"/>
                        <a:gd name="T3" fmla="*/ 0 h 55"/>
                        <a:gd name="T4" fmla="*/ 4 w 5"/>
                        <a:gd name="T5" fmla="*/ 54 h 55"/>
                        <a:gd name="T6" fmla="*/ 0 w 5"/>
                        <a:gd name="T7" fmla="*/ 54 h 55"/>
                        <a:gd name="T8" fmla="*/ 0 w 5"/>
                        <a:gd name="T9" fmla="*/ 0 h 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55"/>
                        <a:gd name="T17" fmla="*/ 5 w 5"/>
                        <a:gd name="T18" fmla="*/ 55 h 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55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54"/>
                          </a:lnTo>
                          <a:lnTo>
                            <a:pt x="0" y="5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6" name="Freeform 996">
                      <a:extLst>
                        <a:ext uri="{FF2B5EF4-FFF2-40B4-BE49-F238E27FC236}">
                          <a16:creationId xmlns:a16="http://schemas.microsoft.com/office/drawing/2014/main" id="{5FA73C62-C8BA-33C6-D1D1-9A31DBEB0C8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89" y="2449"/>
                      <a:ext cx="5" cy="55"/>
                    </a:xfrm>
                    <a:custGeom>
                      <a:avLst/>
                      <a:gdLst>
                        <a:gd name="T0" fmla="*/ 0 w 5"/>
                        <a:gd name="T1" fmla="*/ 0 h 55"/>
                        <a:gd name="T2" fmla="*/ 4 w 5"/>
                        <a:gd name="T3" fmla="*/ 0 h 55"/>
                        <a:gd name="T4" fmla="*/ 4 w 5"/>
                        <a:gd name="T5" fmla="*/ 54 h 55"/>
                        <a:gd name="T6" fmla="*/ 0 w 5"/>
                        <a:gd name="T7" fmla="*/ 54 h 55"/>
                        <a:gd name="T8" fmla="*/ 0 w 5"/>
                        <a:gd name="T9" fmla="*/ 0 h 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55"/>
                        <a:gd name="T17" fmla="*/ 5 w 5"/>
                        <a:gd name="T18" fmla="*/ 55 h 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55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54"/>
                          </a:lnTo>
                          <a:lnTo>
                            <a:pt x="0" y="5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7" name="Rectangle 997">
                      <a:extLst>
                        <a:ext uri="{FF2B5EF4-FFF2-40B4-BE49-F238E27FC236}">
                          <a16:creationId xmlns:a16="http://schemas.microsoft.com/office/drawing/2014/main" id="{F49E8864-85B6-D611-7DE4-29EE431C6F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19" y="2461"/>
                      <a:ext cx="2" cy="3"/>
                    </a:xfrm>
                    <a:prstGeom prst="rect">
                      <a:avLst/>
                    </a:prstGeom>
                    <a:solidFill>
                      <a:srgbClr val="00FFFF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8" name="Freeform 998">
                      <a:extLst>
                        <a:ext uri="{FF2B5EF4-FFF2-40B4-BE49-F238E27FC236}">
                          <a16:creationId xmlns:a16="http://schemas.microsoft.com/office/drawing/2014/main" id="{62FE2294-64E6-4971-2AF1-B5CC5E49CC1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48" y="2449"/>
                      <a:ext cx="4" cy="30"/>
                    </a:xfrm>
                    <a:custGeom>
                      <a:avLst/>
                      <a:gdLst>
                        <a:gd name="T0" fmla="*/ 0 w 4"/>
                        <a:gd name="T1" fmla="*/ 0 h 30"/>
                        <a:gd name="T2" fmla="*/ 3 w 4"/>
                        <a:gd name="T3" fmla="*/ 0 h 30"/>
                        <a:gd name="T4" fmla="*/ 3 w 4"/>
                        <a:gd name="T5" fmla="*/ 29 h 30"/>
                        <a:gd name="T6" fmla="*/ 0 w 4"/>
                        <a:gd name="T7" fmla="*/ 29 h 30"/>
                        <a:gd name="T8" fmla="*/ 0 w 4"/>
                        <a:gd name="T9" fmla="*/ 0 h 3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30"/>
                        <a:gd name="T17" fmla="*/ 4 w 4"/>
                        <a:gd name="T18" fmla="*/ 30 h 3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30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29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9" name="Freeform 999">
                      <a:extLst>
                        <a:ext uri="{FF2B5EF4-FFF2-40B4-BE49-F238E27FC236}">
                          <a16:creationId xmlns:a16="http://schemas.microsoft.com/office/drawing/2014/main" id="{955BCC53-31CB-AA5E-EB45-EAF51B6FE56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39" y="2468"/>
                      <a:ext cx="8" cy="9"/>
                    </a:xfrm>
                    <a:custGeom>
                      <a:avLst/>
                      <a:gdLst>
                        <a:gd name="T0" fmla="*/ 0 w 8"/>
                        <a:gd name="T1" fmla="*/ 2 h 9"/>
                        <a:gd name="T2" fmla="*/ 1 w 8"/>
                        <a:gd name="T3" fmla="*/ 0 h 9"/>
                        <a:gd name="T4" fmla="*/ 7 w 8"/>
                        <a:gd name="T5" fmla="*/ 6 h 9"/>
                        <a:gd name="T6" fmla="*/ 5 w 8"/>
                        <a:gd name="T7" fmla="*/ 8 h 9"/>
                        <a:gd name="T8" fmla="*/ 0 w 8"/>
                        <a:gd name="T9" fmla="*/ 2 h 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"/>
                        <a:gd name="T16" fmla="*/ 0 h 9"/>
                        <a:gd name="T17" fmla="*/ 8 w 8"/>
                        <a:gd name="T18" fmla="*/ 9 h 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" h="9">
                          <a:moveTo>
                            <a:pt x="0" y="2"/>
                          </a:moveTo>
                          <a:lnTo>
                            <a:pt x="1" y="0"/>
                          </a:lnTo>
                          <a:lnTo>
                            <a:pt x="7" y="6"/>
                          </a:lnTo>
                          <a:lnTo>
                            <a:pt x="5" y="8"/>
                          </a:lnTo>
                          <a:lnTo>
                            <a:pt x="0" y="2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70" name="Rectangle 1000">
                      <a:extLst>
                        <a:ext uri="{FF2B5EF4-FFF2-40B4-BE49-F238E27FC236}">
                          <a16:creationId xmlns:a16="http://schemas.microsoft.com/office/drawing/2014/main" id="{38C38208-BA1B-C15C-3D12-B9352D02C5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35" y="2449"/>
                      <a:ext cx="3" cy="1"/>
                    </a:xfrm>
                    <a:prstGeom prst="rect">
                      <a:avLst/>
                    </a:prstGeom>
                    <a:solidFill>
                      <a:srgbClr val="00FFFF"/>
                    </a:soli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71" name="Freeform 1001">
                      <a:extLst>
                        <a:ext uri="{FF2B5EF4-FFF2-40B4-BE49-F238E27FC236}">
                          <a16:creationId xmlns:a16="http://schemas.microsoft.com/office/drawing/2014/main" id="{F67B1218-DF38-4EB3-0615-9DB8D54B1A7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17" y="2483"/>
                      <a:ext cx="39" cy="1"/>
                    </a:xfrm>
                    <a:custGeom>
                      <a:avLst/>
                      <a:gdLst>
                        <a:gd name="T0" fmla="*/ 0 w 39"/>
                        <a:gd name="T1" fmla="*/ 0 h 1"/>
                        <a:gd name="T2" fmla="*/ 38 w 39"/>
                        <a:gd name="T3" fmla="*/ 0 h 1"/>
                        <a:gd name="T4" fmla="*/ 0 60000 65536"/>
                        <a:gd name="T5" fmla="*/ 0 60000 65536"/>
                        <a:gd name="T6" fmla="*/ 0 w 39"/>
                        <a:gd name="T7" fmla="*/ 0 h 1"/>
                        <a:gd name="T8" fmla="*/ 39 w 39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39" h="1">
                          <a:moveTo>
                            <a:pt x="0" y="0"/>
                          </a:moveTo>
                          <a:lnTo>
                            <a:pt x="38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solidFill>
                        <a:srgbClr val="00FF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grpSp>
                  <p:nvGrpSpPr>
                    <p:cNvPr id="972" name="Group 1002">
                      <a:extLst>
                        <a:ext uri="{FF2B5EF4-FFF2-40B4-BE49-F238E27FC236}">
                          <a16:creationId xmlns:a16="http://schemas.microsoft.com/office/drawing/2014/main" id="{0B67FE00-C424-BA16-9AA6-1A66CBA460B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32" y="2443"/>
                      <a:ext cx="55" cy="65"/>
                      <a:chOff x="1032" y="2443"/>
                      <a:chExt cx="55" cy="65"/>
                    </a:xfrm>
                  </p:grpSpPr>
                  <p:sp>
                    <p:nvSpPr>
                      <p:cNvPr id="973" name="Freeform 1003">
                        <a:extLst>
                          <a:ext uri="{FF2B5EF4-FFF2-40B4-BE49-F238E27FC236}">
                            <a16:creationId xmlns:a16="http://schemas.microsoft.com/office/drawing/2014/main" id="{CD86E9F5-5824-7004-F772-8C825833129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86" y="2443"/>
                        <a:ext cx="1" cy="65"/>
                      </a:xfrm>
                      <a:custGeom>
                        <a:avLst/>
                        <a:gdLst>
                          <a:gd name="T0" fmla="*/ 0 w 1"/>
                          <a:gd name="T1" fmla="*/ 0 h 65"/>
                          <a:gd name="T2" fmla="*/ 0 w 1"/>
                          <a:gd name="T3" fmla="*/ 64 h 65"/>
                          <a:gd name="T4" fmla="*/ 0 60000 65536"/>
                          <a:gd name="T5" fmla="*/ 0 60000 65536"/>
                          <a:gd name="T6" fmla="*/ 0 w 1"/>
                          <a:gd name="T7" fmla="*/ 0 h 65"/>
                          <a:gd name="T8" fmla="*/ 1 w 1"/>
                          <a:gd name="T9" fmla="*/ 65 h 65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1" h="65">
                            <a:moveTo>
                              <a:pt x="0" y="0"/>
                            </a:moveTo>
                            <a:lnTo>
                              <a:pt x="0" y="64"/>
                            </a:lnTo>
                          </a:path>
                        </a:pathLst>
                      </a:custGeom>
                      <a:solidFill>
                        <a:schemeClr val="tx1"/>
                      </a:solidFill>
                      <a:ln w="12700" cap="rnd">
                        <a:solidFill>
                          <a:srgbClr val="00F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974" name="Freeform 1004">
                        <a:extLst>
                          <a:ext uri="{FF2B5EF4-FFF2-40B4-BE49-F238E27FC236}">
                            <a16:creationId xmlns:a16="http://schemas.microsoft.com/office/drawing/2014/main" id="{D8076A4B-5D19-2DBE-7C07-E54F6584DA2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32" y="2443"/>
                        <a:ext cx="1" cy="65"/>
                      </a:xfrm>
                      <a:custGeom>
                        <a:avLst/>
                        <a:gdLst>
                          <a:gd name="T0" fmla="*/ 0 w 1"/>
                          <a:gd name="T1" fmla="*/ 0 h 65"/>
                          <a:gd name="T2" fmla="*/ 0 w 1"/>
                          <a:gd name="T3" fmla="*/ 64 h 65"/>
                          <a:gd name="T4" fmla="*/ 0 60000 65536"/>
                          <a:gd name="T5" fmla="*/ 0 60000 65536"/>
                          <a:gd name="T6" fmla="*/ 0 w 1"/>
                          <a:gd name="T7" fmla="*/ 0 h 65"/>
                          <a:gd name="T8" fmla="*/ 1 w 1"/>
                          <a:gd name="T9" fmla="*/ 65 h 65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1" h="65">
                            <a:moveTo>
                              <a:pt x="0" y="0"/>
                            </a:moveTo>
                            <a:lnTo>
                              <a:pt x="0" y="64"/>
                            </a:lnTo>
                          </a:path>
                        </a:pathLst>
                      </a:custGeom>
                      <a:solidFill>
                        <a:schemeClr val="tx1"/>
                      </a:solidFill>
                      <a:ln w="12700" cap="rnd">
                        <a:solidFill>
                          <a:srgbClr val="00F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975" name="Freeform 1005">
                        <a:extLst>
                          <a:ext uri="{FF2B5EF4-FFF2-40B4-BE49-F238E27FC236}">
                            <a16:creationId xmlns:a16="http://schemas.microsoft.com/office/drawing/2014/main" id="{207D1EFA-794D-8505-B6BD-C13C598C95C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55" y="2443"/>
                        <a:ext cx="1" cy="65"/>
                      </a:xfrm>
                      <a:custGeom>
                        <a:avLst/>
                        <a:gdLst>
                          <a:gd name="T0" fmla="*/ 0 w 1"/>
                          <a:gd name="T1" fmla="*/ 0 h 65"/>
                          <a:gd name="T2" fmla="*/ 0 w 1"/>
                          <a:gd name="T3" fmla="*/ 64 h 65"/>
                          <a:gd name="T4" fmla="*/ 0 60000 65536"/>
                          <a:gd name="T5" fmla="*/ 0 60000 65536"/>
                          <a:gd name="T6" fmla="*/ 0 w 1"/>
                          <a:gd name="T7" fmla="*/ 0 h 65"/>
                          <a:gd name="T8" fmla="*/ 1 w 1"/>
                          <a:gd name="T9" fmla="*/ 65 h 65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1" h="65">
                            <a:moveTo>
                              <a:pt x="0" y="0"/>
                            </a:moveTo>
                            <a:lnTo>
                              <a:pt x="0" y="64"/>
                            </a:lnTo>
                          </a:path>
                        </a:pathLst>
                      </a:custGeom>
                      <a:solidFill>
                        <a:schemeClr val="tx1"/>
                      </a:solidFill>
                      <a:ln w="12700" cap="rnd">
                        <a:solidFill>
                          <a:srgbClr val="00F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976" name="Freeform 1006">
                        <a:extLst>
                          <a:ext uri="{FF2B5EF4-FFF2-40B4-BE49-F238E27FC236}">
                            <a16:creationId xmlns:a16="http://schemas.microsoft.com/office/drawing/2014/main" id="{358EDB82-BAE7-9D3B-3C69-8C87CD36F53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65" y="2443"/>
                        <a:ext cx="1" cy="65"/>
                      </a:xfrm>
                      <a:custGeom>
                        <a:avLst/>
                        <a:gdLst>
                          <a:gd name="T0" fmla="*/ 0 w 1"/>
                          <a:gd name="T1" fmla="*/ 0 h 65"/>
                          <a:gd name="T2" fmla="*/ 0 w 1"/>
                          <a:gd name="T3" fmla="*/ 64 h 65"/>
                          <a:gd name="T4" fmla="*/ 0 60000 65536"/>
                          <a:gd name="T5" fmla="*/ 0 60000 65536"/>
                          <a:gd name="T6" fmla="*/ 0 w 1"/>
                          <a:gd name="T7" fmla="*/ 0 h 65"/>
                          <a:gd name="T8" fmla="*/ 1 w 1"/>
                          <a:gd name="T9" fmla="*/ 65 h 65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1" h="65">
                            <a:moveTo>
                              <a:pt x="0" y="0"/>
                            </a:moveTo>
                            <a:lnTo>
                              <a:pt x="0" y="64"/>
                            </a:lnTo>
                          </a:path>
                        </a:pathLst>
                      </a:custGeom>
                      <a:solidFill>
                        <a:schemeClr val="tx1"/>
                      </a:solidFill>
                      <a:ln w="12700" cap="rnd">
                        <a:solidFill>
                          <a:srgbClr val="00F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977" name="Freeform 1007">
                        <a:extLst>
                          <a:ext uri="{FF2B5EF4-FFF2-40B4-BE49-F238E27FC236}">
                            <a16:creationId xmlns:a16="http://schemas.microsoft.com/office/drawing/2014/main" id="{A1FE8C18-27C3-F99A-8574-FCE329C960F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76" y="2443"/>
                        <a:ext cx="1" cy="65"/>
                      </a:xfrm>
                      <a:custGeom>
                        <a:avLst/>
                        <a:gdLst>
                          <a:gd name="T0" fmla="*/ 0 w 1"/>
                          <a:gd name="T1" fmla="*/ 0 h 65"/>
                          <a:gd name="T2" fmla="*/ 0 w 1"/>
                          <a:gd name="T3" fmla="*/ 64 h 65"/>
                          <a:gd name="T4" fmla="*/ 0 60000 65536"/>
                          <a:gd name="T5" fmla="*/ 0 60000 65536"/>
                          <a:gd name="T6" fmla="*/ 0 w 1"/>
                          <a:gd name="T7" fmla="*/ 0 h 65"/>
                          <a:gd name="T8" fmla="*/ 1 w 1"/>
                          <a:gd name="T9" fmla="*/ 65 h 65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1" h="65">
                            <a:moveTo>
                              <a:pt x="0" y="0"/>
                            </a:moveTo>
                            <a:lnTo>
                              <a:pt x="0" y="64"/>
                            </a:lnTo>
                          </a:path>
                        </a:pathLst>
                      </a:custGeom>
                      <a:solidFill>
                        <a:schemeClr val="tx1"/>
                      </a:solidFill>
                      <a:ln w="12700" cap="rnd">
                        <a:solidFill>
                          <a:srgbClr val="00F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905" name="Group 1008">
                    <a:extLst>
                      <a:ext uri="{FF2B5EF4-FFF2-40B4-BE49-F238E27FC236}">
                        <a16:creationId xmlns:a16="http://schemas.microsoft.com/office/drawing/2014/main" id="{93116336-A22D-912E-E011-40CA11D475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735" y="2333"/>
                    <a:ext cx="104" cy="92"/>
                    <a:chOff x="735" y="2333"/>
                    <a:chExt cx="104" cy="92"/>
                  </a:xfrm>
                </p:grpSpPr>
                <p:sp>
                  <p:nvSpPr>
                    <p:cNvPr id="910" name="Freeform 1009">
                      <a:extLst>
                        <a:ext uri="{FF2B5EF4-FFF2-40B4-BE49-F238E27FC236}">
                          <a16:creationId xmlns:a16="http://schemas.microsoft.com/office/drawing/2014/main" id="{30F1D23E-DCCA-09D2-6E6A-BF394DC80C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3" y="2333"/>
                      <a:ext cx="7" cy="92"/>
                    </a:xfrm>
                    <a:custGeom>
                      <a:avLst/>
                      <a:gdLst>
                        <a:gd name="T0" fmla="*/ 0 w 7"/>
                        <a:gd name="T1" fmla="*/ 0 h 92"/>
                        <a:gd name="T2" fmla="*/ 6 w 7"/>
                        <a:gd name="T3" fmla="*/ 0 h 92"/>
                        <a:gd name="T4" fmla="*/ 6 w 7"/>
                        <a:gd name="T5" fmla="*/ 91 h 92"/>
                        <a:gd name="T6" fmla="*/ 0 w 7"/>
                        <a:gd name="T7" fmla="*/ 91 h 92"/>
                        <a:gd name="T8" fmla="*/ 0 w 7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"/>
                        <a:gd name="T16" fmla="*/ 0 h 92"/>
                        <a:gd name="T17" fmla="*/ 7 w 7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" h="92">
                          <a:moveTo>
                            <a:pt x="0" y="0"/>
                          </a:moveTo>
                          <a:lnTo>
                            <a:pt x="6" y="0"/>
                          </a:lnTo>
                          <a:lnTo>
                            <a:pt x="6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1" name="Freeform 1010">
                      <a:extLst>
                        <a:ext uri="{FF2B5EF4-FFF2-40B4-BE49-F238E27FC236}">
                          <a16:creationId xmlns:a16="http://schemas.microsoft.com/office/drawing/2014/main" id="{322F61F1-3A7C-B21E-5D9D-5131BB856B2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5" y="2333"/>
                      <a:ext cx="11" cy="92"/>
                    </a:xfrm>
                    <a:custGeom>
                      <a:avLst/>
                      <a:gdLst>
                        <a:gd name="T0" fmla="*/ 0 w 11"/>
                        <a:gd name="T1" fmla="*/ 0 h 92"/>
                        <a:gd name="T2" fmla="*/ 10 w 11"/>
                        <a:gd name="T3" fmla="*/ 0 h 92"/>
                        <a:gd name="T4" fmla="*/ 10 w 11"/>
                        <a:gd name="T5" fmla="*/ 91 h 92"/>
                        <a:gd name="T6" fmla="*/ 0 w 11"/>
                        <a:gd name="T7" fmla="*/ 91 h 92"/>
                        <a:gd name="T8" fmla="*/ 0 w 11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92"/>
                        <a:gd name="T17" fmla="*/ 11 w 11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92">
                          <a:moveTo>
                            <a:pt x="0" y="0"/>
                          </a:moveTo>
                          <a:lnTo>
                            <a:pt x="10" y="0"/>
                          </a:lnTo>
                          <a:lnTo>
                            <a:pt x="10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2" name="Freeform 1011">
                      <a:extLst>
                        <a:ext uri="{FF2B5EF4-FFF2-40B4-BE49-F238E27FC236}">
                          <a16:creationId xmlns:a16="http://schemas.microsoft.com/office/drawing/2014/main" id="{1B6DF129-9A36-9FFA-5159-226CF5A3F4D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6" y="2338"/>
                      <a:ext cx="3" cy="21"/>
                    </a:xfrm>
                    <a:custGeom>
                      <a:avLst/>
                      <a:gdLst>
                        <a:gd name="T0" fmla="*/ 0 w 3"/>
                        <a:gd name="T1" fmla="*/ 0 h 21"/>
                        <a:gd name="T2" fmla="*/ 2 w 3"/>
                        <a:gd name="T3" fmla="*/ 0 h 21"/>
                        <a:gd name="T4" fmla="*/ 2 w 3"/>
                        <a:gd name="T5" fmla="*/ 20 h 21"/>
                        <a:gd name="T6" fmla="*/ 0 w 3"/>
                        <a:gd name="T7" fmla="*/ 20 h 21"/>
                        <a:gd name="T8" fmla="*/ 0 w 3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"/>
                        <a:gd name="T16" fmla="*/ 0 h 21"/>
                        <a:gd name="T17" fmla="*/ 3 w 3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" h="21">
                          <a:moveTo>
                            <a:pt x="0" y="0"/>
                          </a:moveTo>
                          <a:lnTo>
                            <a:pt x="2" y="0"/>
                          </a:lnTo>
                          <a:lnTo>
                            <a:pt x="2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3" name="Freeform 1012">
                      <a:extLst>
                        <a:ext uri="{FF2B5EF4-FFF2-40B4-BE49-F238E27FC236}">
                          <a16:creationId xmlns:a16="http://schemas.microsoft.com/office/drawing/2014/main" id="{A090E021-E7EA-7377-8106-33B981F68D7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6" y="2361"/>
                      <a:ext cx="3" cy="6"/>
                    </a:xfrm>
                    <a:custGeom>
                      <a:avLst/>
                      <a:gdLst>
                        <a:gd name="T0" fmla="*/ 0 w 3"/>
                        <a:gd name="T1" fmla="*/ 5 h 6"/>
                        <a:gd name="T2" fmla="*/ 2 w 3"/>
                        <a:gd name="T3" fmla="*/ 5 h 6"/>
                        <a:gd name="T4" fmla="*/ 2 w 3"/>
                        <a:gd name="T5" fmla="*/ 0 h 6"/>
                        <a:gd name="T6" fmla="*/ 0 w 3"/>
                        <a:gd name="T7" fmla="*/ 0 h 6"/>
                        <a:gd name="T8" fmla="*/ 0 w 3"/>
                        <a:gd name="T9" fmla="*/ 5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"/>
                        <a:gd name="T16" fmla="*/ 0 h 6"/>
                        <a:gd name="T17" fmla="*/ 3 w 3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" h="6">
                          <a:moveTo>
                            <a:pt x="0" y="5"/>
                          </a:moveTo>
                          <a:lnTo>
                            <a:pt x="2" y="5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0" y="5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4" name="Freeform 1013">
                      <a:extLst>
                        <a:ext uri="{FF2B5EF4-FFF2-40B4-BE49-F238E27FC236}">
                          <a16:creationId xmlns:a16="http://schemas.microsoft.com/office/drawing/2014/main" id="{DD10F550-58EC-2178-E7F6-0942563F97D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6" y="2367"/>
                      <a:ext cx="3" cy="6"/>
                    </a:xfrm>
                    <a:custGeom>
                      <a:avLst/>
                      <a:gdLst>
                        <a:gd name="T0" fmla="*/ 0 w 3"/>
                        <a:gd name="T1" fmla="*/ 5 h 6"/>
                        <a:gd name="T2" fmla="*/ 2 w 3"/>
                        <a:gd name="T3" fmla="*/ 5 h 6"/>
                        <a:gd name="T4" fmla="*/ 2 w 3"/>
                        <a:gd name="T5" fmla="*/ 0 h 6"/>
                        <a:gd name="T6" fmla="*/ 0 w 3"/>
                        <a:gd name="T7" fmla="*/ 0 h 6"/>
                        <a:gd name="T8" fmla="*/ 0 w 3"/>
                        <a:gd name="T9" fmla="*/ 5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"/>
                        <a:gd name="T16" fmla="*/ 0 h 6"/>
                        <a:gd name="T17" fmla="*/ 3 w 3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" h="6">
                          <a:moveTo>
                            <a:pt x="0" y="5"/>
                          </a:moveTo>
                          <a:lnTo>
                            <a:pt x="2" y="5"/>
                          </a:lnTo>
                          <a:lnTo>
                            <a:pt x="2" y="0"/>
                          </a:lnTo>
                          <a:lnTo>
                            <a:pt x="0" y="0"/>
                          </a:lnTo>
                          <a:lnTo>
                            <a:pt x="0" y="5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5" name="Freeform 1014">
                      <a:extLst>
                        <a:ext uri="{FF2B5EF4-FFF2-40B4-BE49-F238E27FC236}">
                          <a16:creationId xmlns:a16="http://schemas.microsoft.com/office/drawing/2014/main" id="{7B61DC75-022F-E6BE-F3A4-2E3864C28DA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5" y="2375"/>
                      <a:ext cx="11" cy="1"/>
                    </a:xfrm>
                    <a:custGeom>
                      <a:avLst/>
                      <a:gdLst>
                        <a:gd name="T0" fmla="*/ 0 w 11"/>
                        <a:gd name="T1" fmla="*/ 0 h 1"/>
                        <a:gd name="T2" fmla="*/ 10 w 11"/>
                        <a:gd name="T3" fmla="*/ 0 h 1"/>
                        <a:gd name="T4" fmla="*/ 0 60000 65536"/>
                        <a:gd name="T5" fmla="*/ 0 60000 65536"/>
                        <a:gd name="T6" fmla="*/ 0 w 11"/>
                        <a:gd name="T7" fmla="*/ 0 h 1"/>
                        <a:gd name="T8" fmla="*/ 11 w 11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1" h="1">
                          <a:moveTo>
                            <a:pt x="0" y="0"/>
                          </a:moveTo>
                          <a:lnTo>
                            <a:pt x="1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6" name="Freeform 1015">
                      <a:extLst>
                        <a:ext uri="{FF2B5EF4-FFF2-40B4-BE49-F238E27FC236}">
                          <a16:creationId xmlns:a16="http://schemas.microsoft.com/office/drawing/2014/main" id="{75B92BFD-7DB9-60E4-A76D-CA3E0BA4150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1" y="2333"/>
                      <a:ext cx="6" cy="92"/>
                    </a:xfrm>
                    <a:custGeom>
                      <a:avLst/>
                      <a:gdLst>
                        <a:gd name="T0" fmla="*/ 0 w 6"/>
                        <a:gd name="T1" fmla="*/ 0 h 92"/>
                        <a:gd name="T2" fmla="*/ 5 w 6"/>
                        <a:gd name="T3" fmla="*/ 0 h 92"/>
                        <a:gd name="T4" fmla="*/ 5 w 6"/>
                        <a:gd name="T5" fmla="*/ 91 h 92"/>
                        <a:gd name="T6" fmla="*/ 0 w 6"/>
                        <a:gd name="T7" fmla="*/ 91 h 92"/>
                        <a:gd name="T8" fmla="*/ 0 w 6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"/>
                        <a:gd name="T16" fmla="*/ 0 h 92"/>
                        <a:gd name="T17" fmla="*/ 6 w 6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" h="92">
                          <a:moveTo>
                            <a:pt x="0" y="0"/>
                          </a:moveTo>
                          <a:lnTo>
                            <a:pt x="5" y="0"/>
                          </a:lnTo>
                          <a:lnTo>
                            <a:pt x="5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7" name="Freeform 1016">
                      <a:extLst>
                        <a:ext uri="{FF2B5EF4-FFF2-40B4-BE49-F238E27FC236}">
                          <a16:creationId xmlns:a16="http://schemas.microsoft.com/office/drawing/2014/main" id="{22212F2E-0F6D-25A6-7C65-BD540DBE35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3" y="2338"/>
                      <a:ext cx="4" cy="80"/>
                    </a:xfrm>
                    <a:custGeom>
                      <a:avLst/>
                      <a:gdLst>
                        <a:gd name="T0" fmla="*/ 0 w 4"/>
                        <a:gd name="T1" fmla="*/ 0 h 80"/>
                        <a:gd name="T2" fmla="*/ 3 w 4"/>
                        <a:gd name="T3" fmla="*/ 0 h 80"/>
                        <a:gd name="T4" fmla="*/ 3 w 4"/>
                        <a:gd name="T5" fmla="*/ 79 h 80"/>
                        <a:gd name="T6" fmla="*/ 0 w 4"/>
                        <a:gd name="T7" fmla="*/ 79 h 80"/>
                        <a:gd name="T8" fmla="*/ 0 w 4"/>
                        <a:gd name="T9" fmla="*/ 0 h 8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80"/>
                        <a:gd name="T17" fmla="*/ 4 w 4"/>
                        <a:gd name="T18" fmla="*/ 80 h 8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80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79"/>
                          </a:lnTo>
                          <a:lnTo>
                            <a:pt x="0" y="7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8" name="Freeform 1017">
                      <a:extLst>
                        <a:ext uri="{FF2B5EF4-FFF2-40B4-BE49-F238E27FC236}">
                          <a16:creationId xmlns:a16="http://schemas.microsoft.com/office/drawing/2014/main" id="{3A7FB6E3-1AD8-C6D0-5E31-FCFCED34D1E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7" y="2333"/>
                      <a:ext cx="5" cy="92"/>
                    </a:xfrm>
                    <a:custGeom>
                      <a:avLst/>
                      <a:gdLst>
                        <a:gd name="T0" fmla="*/ 0 w 5"/>
                        <a:gd name="T1" fmla="*/ 0 h 92"/>
                        <a:gd name="T2" fmla="*/ 4 w 5"/>
                        <a:gd name="T3" fmla="*/ 0 h 92"/>
                        <a:gd name="T4" fmla="*/ 4 w 5"/>
                        <a:gd name="T5" fmla="*/ 91 h 92"/>
                        <a:gd name="T6" fmla="*/ 0 w 5"/>
                        <a:gd name="T7" fmla="*/ 91 h 92"/>
                        <a:gd name="T8" fmla="*/ 0 w 5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92"/>
                        <a:gd name="T17" fmla="*/ 5 w 5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92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19" name="Freeform 1018">
                      <a:extLst>
                        <a:ext uri="{FF2B5EF4-FFF2-40B4-BE49-F238E27FC236}">
                          <a16:creationId xmlns:a16="http://schemas.microsoft.com/office/drawing/2014/main" id="{C70F8AD3-C1C3-147E-4CDA-48238C47784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8" y="2338"/>
                      <a:ext cx="4" cy="80"/>
                    </a:xfrm>
                    <a:custGeom>
                      <a:avLst/>
                      <a:gdLst>
                        <a:gd name="T0" fmla="*/ 0 w 4"/>
                        <a:gd name="T1" fmla="*/ 0 h 80"/>
                        <a:gd name="T2" fmla="*/ 3 w 4"/>
                        <a:gd name="T3" fmla="*/ 0 h 80"/>
                        <a:gd name="T4" fmla="*/ 3 w 4"/>
                        <a:gd name="T5" fmla="*/ 79 h 80"/>
                        <a:gd name="T6" fmla="*/ 0 w 4"/>
                        <a:gd name="T7" fmla="*/ 79 h 80"/>
                        <a:gd name="T8" fmla="*/ 0 w 4"/>
                        <a:gd name="T9" fmla="*/ 0 h 8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80"/>
                        <a:gd name="T17" fmla="*/ 4 w 4"/>
                        <a:gd name="T18" fmla="*/ 80 h 8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80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79"/>
                          </a:lnTo>
                          <a:lnTo>
                            <a:pt x="0" y="7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0" name="Freeform 1019">
                      <a:extLst>
                        <a:ext uri="{FF2B5EF4-FFF2-40B4-BE49-F238E27FC236}">
                          <a16:creationId xmlns:a16="http://schemas.microsoft.com/office/drawing/2014/main" id="{4DD08A61-FABB-E4FF-70D5-BEF10F74786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2" y="2333"/>
                      <a:ext cx="7" cy="92"/>
                    </a:xfrm>
                    <a:custGeom>
                      <a:avLst/>
                      <a:gdLst>
                        <a:gd name="T0" fmla="*/ 0 w 7"/>
                        <a:gd name="T1" fmla="*/ 0 h 92"/>
                        <a:gd name="T2" fmla="*/ 6 w 7"/>
                        <a:gd name="T3" fmla="*/ 0 h 92"/>
                        <a:gd name="T4" fmla="*/ 6 w 7"/>
                        <a:gd name="T5" fmla="*/ 91 h 92"/>
                        <a:gd name="T6" fmla="*/ 0 w 7"/>
                        <a:gd name="T7" fmla="*/ 91 h 92"/>
                        <a:gd name="T8" fmla="*/ 0 w 7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"/>
                        <a:gd name="T16" fmla="*/ 0 h 92"/>
                        <a:gd name="T17" fmla="*/ 7 w 7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" h="92">
                          <a:moveTo>
                            <a:pt x="0" y="0"/>
                          </a:moveTo>
                          <a:lnTo>
                            <a:pt x="6" y="0"/>
                          </a:lnTo>
                          <a:lnTo>
                            <a:pt x="6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1" name="Freeform 1020">
                      <a:extLst>
                        <a:ext uri="{FF2B5EF4-FFF2-40B4-BE49-F238E27FC236}">
                          <a16:creationId xmlns:a16="http://schemas.microsoft.com/office/drawing/2014/main" id="{D086AF3F-2C44-215A-B182-B6A4BED116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5" y="2338"/>
                      <a:ext cx="4" cy="80"/>
                    </a:xfrm>
                    <a:custGeom>
                      <a:avLst/>
                      <a:gdLst>
                        <a:gd name="T0" fmla="*/ 0 w 4"/>
                        <a:gd name="T1" fmla="*/ 0 h 80"/>
                        <a:gd name="T2" fmla="*/ 3 w 4"/>
                        <a:gd name="T3" fmla="*/ 0 h 80"/>
                        <a:gd name="T4" fmla="*/ 3 w 4"/>
                        <a:gd name="T5" fmla="*/ 79 h 80"/>
                        <a:gd name="T6" fmla="*/ 0 w 4"/>
                        <a:gd name="T7" fmla="*/ 79 h 80"/>
                        <a:gd name="T8" fmla="*/ 0 w 4"/>
                        <a:gd name="T9" fmla="*/ 0 h 8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80"/>
                        <a:gd name="T17" fmla="*/ 4 w 4"/>
                        <a:gd name="T18" fmla="*/ 80 h 8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80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79"/>
                          </a:lnTo>
                          <a:lnTo>
                            <a:pt x="0" y="7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2" name="Freeform 1021">
                      <a:extLst>
                        <a:ext uri="{FF2B5EF4-FFF2-40B4-BE49-F238E27FC236}">
                          <a16:creationId xmlns:a16="http://schemas.microsoft.com/office/drawing/2014/main" id="{7863F88C-5028-8903-FE30-4D98F5E9785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9" y="2333"/>
                      <a:ext cx="5" cy="92"/>
                    </a:xfrm>
                    <a:custGeom>
                      <a:avLst/>
                      <a:gdLst>
                        <a:gd name="T0" fmla="*/ 0 w 5"/>
                        <a:gd name="T1" fmla="*/ 0 h 92"/>
                        <a:gd name="T2" fmla="*/ 4 w 5"/>
                        <a:gd name="T3" fmla="*/ 0 h 92"/>
                        <a:gd name="T4" fmla="*/ 4 w 5"/>
                        <a:gd name="T5" fmla="*/ 91 h 92"/>
                        <a:gd name="T6" fmla="*/ 0 w 5"/>
                        <a:gd name="T7" fmla="*/ 91 h 92"/>
                        <a:gd name="T8" fmla="*/ 0 w 5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92"/>
                        <a:gd name="T17" fmla="*/ 5 w 5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92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3" name="Freeform 1022">
                      <a:extLst>
                        <a:ext uri="{FF2B5EF4-FFF2-40B4-BE49-F238E27FC236}">
                          <a16:creationId xmlns:a16="http://schemas.microsoft.com/office/drawing/2014/main" id="{9485C4A8-352F-4BCB-1321-68B8DC92C7A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0" y="2338"/>
                      <a:ext cx="4" cy="80"/>
                    </a:xfrm>
                    <a:custGeom>
                      <a:avLst/>
                      <a:gdLst>
                        <a:gd name="T0" fmla="*/ 0 w 4"/>
                        <a:gd name="T1" fmla="*/ 0 h 80"/>
                        <a:gd name="T2" fmla="*/ 3 w 4"/>
                        <a:gd name="T3" fmla="*/ 0 h 80"/>
                        <a:gd name="T4" fmla="*/ 3 w 4"/>
                        <a:gd name="T5" fmla="*/ 79 h 80"/>
                        <a:gd name="T6" fmla="*/ 0 w 4"/>
                        <a:gd name="T7" fmla="*/ 79 h 80"/>
                        <a:gd name="T8" fmla="*/ 0 w 4"/>
                        <a:gd name="T9" fmla="*/ 0 h 8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80"/>
                        <a:gd name="T17" fmla="*/ 4 w 4"/>
                        <a:gd name="T18" fmla="*/ 80 h 8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80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79"/>
                          </a:lnTo>
                          <a:lnTo>
                            <a:pt x="0" y="7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4" name="Freeform 1023">
                      <a:extLst>
                        <a:ext uri="{FF2B5EF4-FFF2-40B4-BE49-F238E27FC236}">
                          <a16:creationId xmlns:a16="http://schemas.microsoft.com/office/drawing/2014/main" id="{04AEB913-FAEF-90A2-B826-72DCBD044FB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4" y="2333"/>
                      <a:ext cx="7" cy="92"/>
                    </a:xfrm>
                    <a:custGeom>
                      <a:avLst/>
                      <a:gdLst>
                        <a:gd name="T0" fmla="*/ 0 w 7"/>
                        <a:gd name="T1" fmla="*/ 0 h 92"/>
                        <a:gd name="T2" fmla="*/ 6 w 7"/>
                        <a:gd name="T3" fmla="*/ 0 h 92"/>
                        <a:gd name="T4" fmla="*/ 6 w 7"/>
                        <a:gd name="T5" fmla="*/ 91 h 92"/>
                        <a:gd name="T6" fmla="*/ 0 w 7"/>
                        <a:gd name="T7" fmla="*/ 91 h 92"/>
                        <a:gd name="T8" fmla="*/ 0 w 7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"/>
                        <a:gd name="T16" fmla="*/ 0 h 92"/>
                        <a:gd name="T17" fmla="*/ 7 w 7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" h="92">
                          <a:moveTo>
                            <a:pt x="0" y="0"/>
                          </a:moveTo>
                          <a:lnTo>
                            <a:pt x="6" y="0"/>
                          </a:lnTo>
                          <a:lnTo>
                            <a:pt x="6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5" name="Freeform 0">
                      <a:extLst>
                        <a:ext uri="{FF2B5EF4-FFF2-40B4-BE49-F238E27FC236}">
                          <a16:creationId xmlns:a16="http://schemas.microsoft.com/office/drawing/2014/main" id="{7272FB00-9743-ABA8-70B1-BDE71A80CB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7" y="2338"/>
                      <a:ext cx="4" cy="80"/>
                    </a:xfrm>
                    <a:custGeom>
                      <a:avLst/>
                      <a:gdLst>
                        <a:gd name="T0" fmla="*/ 0 w 4"/>
                        <a:gd name="T1" fmla="*/ 0 h 80"/>
                        <a:gd name="T2" fmla="*/ 3 w 4"/>
                        <a:gd name="T3" fmla="*/ 0 h 80"/>
                        <a:gd name="T4" fmla="*/ 3 w 4"/>
                        <a:gd name="T5" fmla="*/ 79 h 80"/>
                        <a:gd name="T6" fmla="*/ 0 w 4"/>
                        <a:gd name="T7" fmla="*/ 79 h 80"/>
                        <a:gd name="T8" fmla="*/ 0 w 4"/>
                        <a:gd name="T9" fmla="*/ 0 h 8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80"/>
                        <a:gd name="T17" fmla="*/ 4 w 4"/>
                        <a:gd name="T18" fmla="*/ 80 h 8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80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79"/>
                          </a:lnTo>
                          <a:lnTo>
                            <a:pt x="0" y="7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6" name="Freeform 1">
                      <a:extLst>
                        <a:ext uri="{FF2B5EF4-FFF2-40B4-BE49-F238E27FC236}">
                          <a16:creationId xmlns:a16="http://schemas.microsoft.com/office/drawing/2014/main" id="{75A2078B-F643-45A7-8978-756D3D70267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1" y="2333"/>
                      <a:ext cx="4" cy="92"/>
                    </a:xfrm>
                    <a:custGeom>
                      <a:avLst/>
                      <a:gdLst>
                        <a:gd name="T0" fmla="*/ 0 w 4"/>
                        <a:gd name="T1" fmla="*/ 0 h 92"/>
                        <a:gd name="T2" fmla="*/ 3 w 4"/>
                        <a:gd name="T3" fmla="*/ 0 h 92"/>
                        <a:gd name="T4" fmla="*/ 3 w 4"/>
                        <a:gd name="T5" fmla="*/ 91 h 92"/>
                        <a:gd name="T6" fmla="*/ 0 w 4"/>
                        <a:gd name="T7" fmla="*/ 91 h 92"/>
                        <a:gd name="T8" fmla="*/ 0 w 4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92"/>
                        <a:gd name="T17" fmla="*/ 4 w 4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92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7" name="Freeform 2">
                      <a:extLst>
                        <a:ext uri="{FF2B5EF4-FFF2-40B4-BE49-F238E27FC236}">
                          <a16:creationId xmlns:a16="http://schemas.microsoft.com/office/drawing/2014/main" id="{8BFE0AFB-9458-E0F3-1611-39383376DF9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1" y="2338"/>
                      <a:ext cx="4" cy="80"/>
                    </a:xfrm>
                    <a:custGeom>
                      <a:avLst/>
                      <a:gdLst>
                        <a:gd name="T0" fmla="*/ 0 w 4"/>
                        <a:gd name="T1" fmla="*/ 0 h 80"/>
                        <a:gd name="T2" fmla="*/ 3 w 4"/>
                        <a:gd name="T3" fmla="*/ 0 h 80"/>
                        <a:gd name="T4" fmla="*/ 3 w 4"/>
                        <a:gd name="T5" fmla="*/ 79 h 80"/>
                        <a:gd name="T6" fmla="*/ 0 w 4"/>
                        <a:gd name="T7" fmla="*/ 79 h 80"/>
                        <a:gd name="T8" fmla="*/ 0 w 4"/>
                        <a:gd name="T9" fmla="*/ 0 h 8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80"/>
                        <a:gd name="T17" fmla="*/ 4 w 4"/>
                        <a:gd name="T18" fmla="*/ 80 h 8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80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79"/>
                          </a:lnTo>
                          <a:lnTo>
                            <a:pt x="0" y="7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8" name="Freeform 3">
                      <a:extLst>
                        <a:ext uri="{FF2B5EF4-FFF2-40B4-BE49-F238E27FC236}">
                          <a16:creationId xmlns:a16="http://schemas.microsoft.com/office/drawing/2014/main" id="{33AA7204-7CB3-394A-D5DE-988C82D2942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5" y="2333"/>
                      <a:ext cx="8" cy="92"/>
                    </a:xfrm>
                    <a:custGeom>
                      <a:avLst/>
                      <a:gdLst>
                        <a:gd name="T0" fmla="*/ 0 w 8"/>
                        <a:gd name="T1" fmla="*/ 0 h 92"/>
                        <a:gd name="T2" fmla="*/ 7 w 8"/>
                        <a:gd name="T3" fmla="*/ 0 h 92"/>
                        <a:gd name="T4" fmla="*/ 7 w 8"/>
                        <a:gd name="T5" fmla="*/ 91 h 92"/>
                        <a:gd name="T6" fmla="*/ 0 w 8"/>
                        <a:gd name="T7" fmla="*/ 91 h 92"/>
                        <a:gd name="T8" fmla="*/ 0 w 8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"/>
                        <a:gd name="T16" fmla="*/ 0 h 92"/>
                        <a:gd name="T17" fmla="*/ 8 w 8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" h="92">
                          <a:moveTo>
                            <a:pt x="0" y="0"/>
                          </a:moveTo>
                          <a:lnTo>
                            <a:pt x="7" y="0"/>
                          </a:lnTo>
                          <a:lnTo>
                            <a:pt x="7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29" name="Freeform 4">
                      <a:extLst>
                        <a:ext uri="{FF2B5EF4-FFF2-40B4-BE49-F238E27FC236}">
                          <a16:creationId xmlns:a16="http://schemas.microsoft.com/office/drawing/2014/main" id="{41616144-EF1B-9D99-2A7C-921F1AD5DF1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17" y="2338"/>
                      <a:ext cx="6" cy="80"/>
                    </a:xfrm>
                    <a:custGeom>
                      <a:avLst/>
                      <a:gdLst>
                        <a:gd name="T0" fmla="*/ 0 w 6"/>
                        <a:gd name="T1" fmla="*/ 0 h 80"/>
                        <a:gd name="T2" fmla="*/ 5 w 6"/>
                        <a:gd name="T3" fmla="*/ 0 h 80"/>
                        <a:gd name="T4" fmla="*/ 5 w 6"/>
                        <a:gd name="T5" fmla="*/ 79 h 80"/>
                        <a:gd name="T6" fmla="*/ 0 w 6"/>
                        <a:gd name="T7" fmla="*/ 79 h 80"/>
                        <a:gd name="T8" fmla="*/ 0 w 6"/>
                        <a:gd name="T9" fmla="*/ 0 h 8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"/>
                        <a:gd name="T16" fmla="*/ 0 h 80"/>
                        <a:gd name="T17" fmla="*/ 6 w 6"/>
                        <a:gd name="T18" fmla="*/ 80 h 8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" h="80">
                          <a:moveTo>
                            <a:pt x="0" y="0"/>
                          </a:moveTo>
                          <a:lnTo>
                            <a:pt x="5" y="0"/>
                          </a:lnTo>
                          <a:lnTo>
                            <a:pt x="5" y="79"/>
                          </a:lnTo>
                          <a:lnTo>
                            <a:pt x="0" y="7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0" name="Freeform 5">
                      <a:extLst>
                        <a:ext uri="{FF2B5EF4-FFF2-40B4-BE49-F238E27FC236}">
                          <a16:creationId xmlns:a16="http://schemas.microsoft.com/office/drawing/2014/main" id="{15C49596-5465-A447-7D95-B363CCE7FF8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4" y="2333"/>
                      <a:ext cx="5" cy="92"/>
                    </a:xfrm>
                    <a:custGeom>
                      <a:avLst/>
                      <a:gdLst>
                        <a:gd name="T0" fmla="*/ 0 w 5"/>
                        <a:gd name="T1" fmla="*/ 0 h 92"/>
                        <a:gd name="T2" fmla="*/ 4 w 5"/>
                        <a:gd name="T3" fmla="*/ 0 h 92"/>
                        <a:gd name="T4" fmla="*/ 4 w 5"/>
                        <a:gd name="T5" fmla="*/ 91 h 92"/>
                        <a:gd name="T6" fmla="*/ 0 w 5"/>
                        <a:gd name="T7" fmla="*/ 91 h 92"/>
                        <a:gd name="T8" fmla="*/ 0 w 5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92"/>
                        <a:gd name="T17" fmla="*/ 5 w 5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92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1" name="Freeform 6">
                      <a:extLst>
                        <a:ext uri="{FF2B5EF4-FFF2-40B4-BE49-F238E27FC236}">
                          <a16:creationId xmlns:a16="http://schemas.microsoft.com/office/drawing/2014/main" id="{0B115030-5462-2B15-1D4D-1D3B7B9F110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5" y="2338"/>
                      <a:ext cx="4" cy="21"/>
                    </a:xfrm>
                    <a:custGeom>
                      <a:avLst/>
                      <a:gdLst>
                        <a:gd name="T0" fmla="*/ 0 w 4"/>
                        <a:gd name="T1" fmla="*/ 0 h 21"/>
                        <a:gd name="T2" fmla="*/ 3 w 4"/>
                        <a:gd name="T3" fmla="*/ 0 h 21"/>
                        <a:gd name="T4" fmla="*/ 3 w 4"/>
                        <a:gd name="T5" fmla="*/ 20 h 21"/>
                        <a:gd name="T6" fmla="*/ 0 w 4"/>
                        <a:gd name="T7" fmla="*/ 20 h 21"/>
                        <a:gd name="T8" fmla="*/ 0 w 4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21"/>
                        <a:gd name="T17" fmla="*/ 4 w 4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21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2" name="Freeform 7">
                      <a:extLst>
                        <a:ext uri="{FF2B5EF4-FFF2-40B4-BE49-F238E27FC236}">
                          <a16:creationId xmlns:a16="http://schemas.microsoft.com/office/drawing/2014/main" id="{21D4BBAE-5D1B-E66D-7FD9-051AA28145A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4" y="2375"/>
                      <a:ext cx="5" cy="1"/>
                    </a:xfrm>
                    <a:custGeom>
                      <a:avLst/>
                      <a:gdLst>
                        <a:gd name="T0" fmla="*/ 0 w 5"/>
                        <a:gd name="T1" fmla="*/ 0 h 1"/>
                        <a:gd name="T2" fmla="*/ 4 w 5"/>
                        <a:gd name="T3" fmla="*/ 0 h 1"/>
                        <a:gd name="T4" fmla="*/ 0 60000 65536"/>
                        <a:gd name="T5" fmla="*/ 0 60000 65536"/>
                        <a:gd name="T6" fmla="*/ 0 w 5"/>
                        <a:gd name="T7" fmla="*/ 0 h 1"/>
                        <a:gd name="T8" fmla="*/ 5 w 5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5" h="1">
                          <a:moveTo>
                            <a:pt x="0" y="0"/>
                          </a:moveTo>
                          <a:lnTo>
                            <a:pt x="4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3" name="Freeform 8">
                      <a:extLst>
                        <a:ext uri="{FF2B5EF4-FFF2-40B4-BE49-F238E27FC236}">
                          <a16:creationId xmlns:a16="http://schemas.microsoft.com/office/drawing/2014/main" id="{51A62600-85B0-449E-E144-45A34F1BC8D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7" y="2333"/>
                      <a:ext cx="7" cy="92"/>
                    </a:xfrm>
                    <a:custGeom>
                      <a:avLst/>
                      <a:gdLst>
                        <a:gd name="T0" fmla="*/ 0 w 7"/>
                        <a:gd name="T1" fmla="*/ 0 h 92"/>
                        <a:gd name="T2" fmla="*/ 6 w 7"/>
                        <a:gd name="T3" fmla="*/ 0 h 92"/>
                        <a:gd name="T4" fmla="*/ 6 w 7"/>
                        <a:gd name="T5" fmla="*/ 91 h 92"/>
                        <a:gd name="T6" fmla="*/ 0 w 7"/>
                        <a:gd name="T7" fmla="*/ 91 h 92"/>
                        <a:gd name="T8" fmla="*/ 0 w 7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"/>
                        <a:gd name="T16" fmla="*/ 0 h 92"/>
                        <a:gd name="T17" fmla="*/ 7 w 7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" h="92">
                          <a:moveTo>
                            <a:pt x="0" y="0"/>
                          </a:moveTo>
                          <a:lnTo>
                            <a:pt x="6" y="0"/>
                          </a:lnTo>
                          <a:lnTo>
                            <a:pt x="6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4" name="Freeform 9">
                      <a:extLst>
                        <a:ext uri="{FF2B5EF4-FFF2-40B4-BE49-F238E27FC236}">
                          <a16:creationId xmlns:a16="http://schemas.microsoft.com/office/drawing/2014/main" id="{CCEFB629-132C-27DE-4529-D695E983203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0" y="2338"/>
                      <a:ext cx="4" cy="21"/>
                    </a:xfrm>
                    <a:custGeom>
                      <a:avLst/>
                      <a:gdLst>
                        <a:gd name="T0" fmla="*/ 0 w 4"/>
                        <a:gd name="T1" fmla="*/ 0 h 21"/>
                        <a:gd name="T2" fmla="*/ 3 w 4"/>
                        <a:gd name="T3" fmla="*/ 0 h 21"/>
                        <a:gd name="T4" fmla="*/ 3 w 4"/>
                        <a:gd name="T5" fmla="*/ 20 h 21"/>
                        <a:gd name="T6" fmla="*/ 0 w 4"/>
                        <a:gd name="T7" fmla="*/ 20 h 21"/>
                        <a:gd name="T8" fmla="*/ 0 w 4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21"/>
                        <a:gd name="T17" fmla="*/ 4 w 4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21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5" name="Freeform 10">
                      <a:extLst>
                        <a:ext uri="{FF2B5EF4-FFF2-40B4-BE49-F238E27FC236}">
                          <a16:creationId xmlns:a16="http://schemas.microsoft.com/office/drawing/2014/main" id="{32AB43D7-473B-7F36-B985-0D970879F46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7" y="2375"/>
                      <a:ext cx="7" cy="1"/>
                    </a:xfrm>
                    <a:custGeom>
                      <a:avLst/>
                      <a:gdLst>
                        <a:gd name="T0" fmla="*/ 0 w 7"/>
                        <a:gd name="T1" fmla="*/ 0 h 1"/>
                        <a:gd name="T2" fmla="*/ 6 w 7"/>
                        <a:gd name="T3" fmla="*/ 0 h 1"/>
                        <a:gd name="T4" fmla="*/ 0 60000 65536"/>
                        <a:gd name="T5" fmla="*/ 0 60000 65536"/>
                        <a:gd name="T6" fmla="*/ 0 w 7"/>
                        <a:gd name="T7" fmla="*/ 0 h 1"/>
                        <a:gd name="T8" fmla="*/ 7 w 7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" h="1">
                          <a:moveTo>
                            <a:pt x="0" y="0"/>
                          </a:moveTo>
                          <a:lnTo>
                            <a:pt x="6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6" name="Freeform 11">
                      <a:extLst>
                        <a:ext uri="{FF2B5EF4-FFF2-40B4-BE49-F238E27FC236}">
                          <a16:creationId xmlns:a16="http://schemas.microsoft.com/office/drawing/2014/main" id="{34D9F114-D385-394B-8560-0FC8B610240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2" y="2333"/>
                      <a:ext cx="5" cy="92"/>
                    </a:xfrm>
                    <a:custGeom>
                      <a:avLst/>
                      <a:gdLst>
                        <a:gd name="T0" fmla="*/ 0 w 5"/>
                        <a:gd name="T1" fmla="*/ 0 h 92"/>
                        <a:gd name="T2" fmla="*/ 4 w 5"/>
                        <a:gd name="T3" fmla="*/ 0 h 92"/>
                        <a:gd name="T4" fmla="*/ 4 w 5"/>
                        <a:gd name="T5" fmla="*/ 91 h 92"/>
                        <a:gd name="T6" fmla="*/ 0 w 5"/>
                        <a:gd name="T7" fmla="*/ 91 h 92"/>
                        <a:gd name="T8" fmla="*/ 0 w 5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92"/>
                        <a:gd name="T17" fmla="*/ 5 w 5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92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7" name="Freeform 12">
                      <a:extLst>
                        <a:ext uri="{FF2B5EF4-FFF2-40B4-BE49-F238E27FC236}">
                          <a16:creationId xmlns:a16="http://schemas.microsoft.com/office/drawing/2014/main" id="{ECE2A25E-2F6F-87D5-D2D1-0FC0FFCCD97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4" y="2338"/>
                      <a:ext cx="3" cy="21"/>
                    </a:xfrm>
                    <a:custGeom>
                      <a:avLst/>
                      <a:gdLst>
                        <a:gd name="T0" fmla="*/ 0 w 3"/>
                        <a:gd name="T1" fmla="*/ 0 h 21"/>
                        <a:gd name="T2" fmla="*/ 2 w 3"/>
                        <a:gd name="T3" fmla="*/ 0 h 21"/>
                        <a:gd name="T4" fmla="*/ 2 w 3"/>
                        <a:gd name="T5" fmla="*/ 20 h 21"/>
                        <a:gd name="T6" fmla="*/ 0 w 3"/>
                        <a:gd name="T7" fmla="*/ 20 h 21"/>
                        <a:gd name="T8" fmla="*/ 0 w 3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"/>
                        <a:gd name="T16" fmla="*/ 0 h 21"/>
                        <a:gd name="T17" fmla="*/ 3 w 3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" h="21">
                          <a:moveTo>
                            <a:pt x="0" y="0"/>
                          </a:moveTo>
                          <a:lnTo>
                            <a:pt x="2" y="0"/>
                          </a:lnTo>
                          <a:lnTo>
                            <a:pt x="2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8" name="Freeform 13">
                      <a:extLst>
                        <a:ext uri="{FF2B5EF4-FFF2-40B4-BE49-F238E27FC236}">
                          <a16:creationId xmlns:a16="http://schemas.microsoft.com/office/drawing/2014/main" id="{DF9497E2-7689-24F0-32F3-206CC5B8D0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2" y="2375"/>
                      <a:ext cx="5" cy="1"/>
                    </a:xfrm>
                    <a:custGeom>
                      <a:avLst/>
                      <a:gdLst>
                        <a:gd name="T0" fmla="*/ 0 w 5"/>
                        <a:gd name="T1" fmla="*/ 0 h 1"/>
                        <a:gd name="T2" fmla="*/ 4 w 5"/>
                        <a:gd name="T3" fmla="*/ 0 h 1"/>
                        <a:gd name="T4" fmla="*/ 0 60000 65536"/>
                        <a:gd name="T5" fmla="*/ 0 60000 65536"/>
                        <a:gd name="T6" fmla="*/ 0 w 5"/>
                        <a:gd name="T7" fmla="*/ 0 h 1"/>
                        <a:gd name="T8" fmla="*/ 5 w 5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5" h="1">
                          <a:moveTo>
                            <a:pt x="0" y="0"/>
                          </a:moveTo>
                          <a:lnTo>
                            <a:pt x="4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9" name="Freeform 14">
                      <a:extLst>
                        <a:ext uri="{FF2B5EF4-FFF2-40B4-BE49-F238E27FC236}">
                          <a16:creationId xmlns:a16="http://schemas.microsoft.com/office/drawing/2014/main" id="{7E9C1C95-187D-C6D4-B42D-869722D5E1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5" y="2333"/>
                      <a:ext cx="5" cy="92"/>
                    </a:xfrm>
                    <a:custGeom>
                      <a:avLst/>
                      <a:gdLst>
                        <a:gd name="T0" fmla="*/ 0 w 5"/>
                        <a:gd name="T1" fmla="*/ 0 h 92"/>
                        <a:gd name="T2" fmla="*/ 4 w 5"/>
                        <a:gd name="T3" fmla="*/ 0 h 92"/>
                        <a:gd name="T4" fmla="*/ 4 w 5"/>
                        <a:gd name="T5" fmla="*/ 91 h 92"/>
                        <a:gd name="T6" fmla="*/ 0 w 5"/>
                        <a:gd name="T7" fmla="*/ 91 h 92"/>
                        <a:gd name="T8" fmla="*/ 0 w 5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92"/>
                        <a:gd name="T17" fmla="*/ 5 w 5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92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0" name="Freeform 15">
                      <a:extLst>
                        <a:ext uri="{FF2B5EF4-FFF2-40B4-BE49-F238E27FC236}">
                          <a16:creationId xmlns:a16="http://schemas.microsoft.com/office/drawing/2014/main" id="{4C54025E-B53D-8A92-BFEE-9BBF77E69BF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9" y="2333"/>
                      <a:ext cx="6" cy="92"/>
                    </a:xfrm>
                    <a:custGeom>
                      <a:avLst/>
                      <a:gdLst>
                        <a:gd name="T0" fmla="*/ 0 w 6"/>
                        <a:gd name="T1" fmla="*/ 0 h 92"/>
                        <a:gd name="T2" fmla="*/ 5 w 6"/>
                        <a:gd name="T3" fmla="*/ 0 h 92"/>
                        <a:gd name="T4" fmla="*/ 5 w 6"/>
                        <a:gd name="T5" fmla="*/ 91 h 92"/>
                        <a:gd name="T6" fmla="*/ 0 w 6"/>
                        <a:gd name="T7" fmla="*/ 91 h 92"/>
                        <a:gd name="T8" fmla="*/ 0 w 6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"/>
                        <a:gd name="T16" fmla="*/ 0 h 92"/>
                        <a:gd name="T17" fmla="*/ 6 w 6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" h="92">
                          <a:moveTo>
                            <a:pt x="0" y="0"/>
                          </a:moveTo>
                          <a:lnTo>
                            <a:pt x="5" y="0"/>
                          </a:lnTo>
                          <a:lnTo>
                            <a:pt x="5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1" name="Freeform 16">
                      <a:extLst>
                        <a:ext uri="{FF2B5EF4-FFF2-40B4-BE49-F238E27FC236}">
                          <a16:creationId xmlns:a16="http://schemas.microsoft.com/office/drawing/2014/main" id="{7184A415-30CE-2756-6BCF-C5BA16D573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" y="2333"/>
                      <a:ext cx="13" cy="92"/>
                    </a:xfrm>
                    <a:custGeom>
                      <a:avLst/>
                      <a:gdLst>
                        <a:gd name="T0" fmla="*/ 0 w 13"/>
                        <a:gd name="T1" fmla="*/ 0 h 92"/>
                        <a:gd name="T2" fmla="*/ 12 w 13"/>
                        <a:gd name="T3" fmla="*/ 0 h 92"/>
                        <a:gd name="T4" fmla="*/ 12 w 13"/>
                        <a:gd name="T5" fmla="*/ 91 h 92"/>
                        <a:gd name="T6" fmla="*/ 0 w 13"/>
                        <a:gd name="T7" fmla="*/ 91 h 92"/>
                        <a:gd name="T8" fmla="*/ 0 w 13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"/>
                        <a:gd name="T16" fmla="*/ 0 h 92"/>
                        <a:gd name="T17" fmla="*/ 13 w 13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" h="92">
                          <a:moveTo>
                            <a:pt x="0" y="0"/>
                          </a:moveTo>
                          <a:lnTo>
                            <a:pt x="12" y="0"/>
                          </a:lnTo>
                          <a:lnTo>
                            <a:pt x="12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2" name="Freeform 17">
                      <a:extLst>
                        <a:ext uri="{FF2B5EF4-FFF2-40B4-BE49-F238E27FC236}">
                          <a16:creationId xmlns:a16="http://schemas.microsoft.com/office/drawing/2014/main" id="{979E1372-FD57-08EC-8E75-06271B5B52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7" y="2375"/>
                      <a:ext cx="7" cy="50"/>
                    </a:xfrm>
                    <a:custGeom>
                      <a:avLst/>
                      <a:gdLst>
                        <a:gd name="T0" fmla="*/ 0 w 7"/>
                        <a:gd name="T1" fmla="*/ 49 h 50"/>
                        <a:gd name="T2" fmla="*/ 0 w 7"/>
                        <a:gd name="T3" fmla="*/ 0 h 50"/>
                        <a:gd name="T4" fmla="*/ 6 w 7"/>
                        <a:gd name="T5" fmla="*/ 0 h 50"/>
                        <a:gd name="T6" fmla="*/ 0 60000 65536"/>
                        <a:gd name="T7" fmla="*/ 0 60000 65536"/>
                        <a:gd name="T8" fmla="*/ 0 60000 65536"/>
                        <a:gd name="T9" fmla="*/ 0 w 7"/>
                        <a:gd name="T10" fmla="*/ 0 h 50"/>
                        <a:gd name="T11" fmla="*/ 7 w 7"/>
                        <a:gd name="T12" fmla="*/ 50 h 5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7" h="50">
                          <a:moveTo>
                            <a:pt x="0" y="49"/>
                          </a:moveTo>
                          <a:lnTo>
                            <a:pt x="0" y="0"/>
                          </a:lnTo>
                          <a:lnTo>
                            <a:pt x="6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25400" cap="rnd">
                      <a:solidFill>
                        <a:srgbClr val="00FF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3" name="Freeform 18">
                      <a:extLst>
                        <a:ext uri="{FF2B5EF4-FFF2-40B4-BE49-F238E27FC236}">
                          <a16:creationId xmlns:a16="http://schemas.microsoft.com/office/drawing/2014/main" id="{EAE84332-16B7-90A1-19A0-629C0D53EBD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6" y="2333"/>
                      <a:ext cx="6" cy="92"/>
                    </a:xfrm>
                    <a:custGeom>
                      <a:avLst/>
                      <a:gdLst>
                        <a:gd name="T0" fmla="*/ 0 w 6"/>
                        <a:gd name="T1" fmla="*/ 0 h 92"/>
                        <a:gd name="T2" fmla="*/ 5 w 6"/>
                        <a:gd name="T3" fmla="*/ 0 h 92"/>
                        <a:gd name="T4" fmla="*/ 5 w 6"/>
                        <a:gd name="T5" fmla="*/ 91 h 92"/>
                        <a:gd name="T6" fmla="*/ 0 w 6"/>
                        <a:gd name="T7" fmla="*/ 91 h 92"/>
                        <a:gd name="T8" fmla="*/ 0 w 6"/>
                        <a:gd name="T9" fmla="*/ 0 h 9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"/>
                        <a:gd name="T16" fmla="*/ 0 h 92"/>
                        <a:gd name="T17" fmla="*/ 6 w 6"/>
                        <a:gd name="T18" fmla="*/ 92 h 9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" h="92">
                          <a:moveTo>
                            <a:pt x="0" y="0"/>
                          </a:moveTo>
                          <a:lnTo>
                            <a:pt x="5" y="0"/>
                          </a:lnTo>
                          <a:lnTo>
                            <a:pt x="5" y="91"/>
                          </a:lnTo>
                          <a:lnTo>
                            <a:pt x="0" y="9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4" name="Freeform 19">
                      <a:extLst>
                        <a:ext uri="{FF2B5EF4-FFF2-40B4-BE49-F238E27FC236}">
                          <a16:creationId xmlns:a16="http://schemas.microsoft.com/office/drawing/2014/main" id="{53D517A3-6343-3685-267A-F88D2D17565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5" y="2338"/>
                      <a:ext cx="5" cy="21"/>
                    </a:xfrm>
                    <a:custGeom>
                      <a:avLst/>
                      <a:gdLst>
                        <a:gd name="T0" fmla="*/ 0 w 5"/>
                        <a:gd name="T1" fmla="*/ 0 h 21"/>
                        <a:gd name="T2" fmla="*/ 4 w 5"/>
                        <a:gd name="T3" fmla="*/ 0 h 21"/>
                        <a:gd name="T4" fmla="*/ 4 w 5"/>
                        <a:gd name="T5" fmla="*/ 20 h 21"/>
                        <a:gd name="T6" fmla="*/ 0 w 5"/>
                        <a:gd name="T7" fmla="*/ 20 h 21"/>
                        <a:gd name="T8" fmla="*/ 0 w 5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21"/>
                        <a:gd name="T17" fmla="*/ 5 w 5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21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5" name="Freeform 20">
                      <a:extLst>
                        <a:ext uri="{FF2B5EF4-FFF2-40B4-BE49-F238E27FC236}">
                          <a16:creationId xmlns:a16="http://schemas.microsoft.com/office/drawing/2014/main" id="{0D1C3EB9-1D71-28E2-5D9A-B64CB24AB1E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5" y="2361"/>
                      <a:ext cx="5" cy="6"/>
                    </a:xfrm>
                    <a:custGeom>
                      <a:avLst/>
                      <a:gdLst>
                        <a:gd name="T0" fmla="*/ 0 w 5"/>
                        <a:gd name="T1" fmla="*/ 5 h 6"/>
                        <a:gd name="T2" fmla="*/ 4 w 5"/>
                        <a:gd name="T3" fmla="*/ 5 h 6"/>
                        <a:gd name="T4" fmla="*/ 4 w 5"/>
                        <a:gd name="T5" fmla="*/ 0 h 6"/>
                        <a:gd name="T6" fmla="*/ 0 w 5"/>
                        <a:gd name="T7" fmla="*/ 0 h 6"/>
                        <a:gd name="T8" fmla="*/ 0 w 5"/>
                        <a:gd name="T9" fmla="*/ 5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6"/>
                        <a:gd name="T17" fmla="*/ 5 w 5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6">
                          <a:moveTo>
                            <a:pt x="0" y="5"/>
                          </a:moveTo>
                          <a:lnTo>
                            <a:pt x="4" y="5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5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6" name="Freeform 21">
                      <a:extLst>
                        <a:ext uri="{FF2B5EF4-FFF2-40B4-BE49-F238E27FC236}">
                          <a16:creationId xmlns:a16="http://schemas.microsoft.com/office/drawing/2014/main" id="{CE7CD3F3-6F94-4820-08CF-51822E22EF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3" y="2375"/>
                      <a:ext cx="7" cy="1"/>
                    </a:xfrm>
                    <a:custGeom>
                      <a:avLst/>
                      <a:gdLst>
                        <a:gd name="T0" fmla="*/ 0 w 7"/>
                        <a:gd name="T1" fmla="*/ 0 h 1"/>
                        <a:gd name="T2" fmla="*/ 6 w 7"/>
                        <a:gd name="T3" fmla="*/ 0 h 1"/>
                        <a:gd name="T4" fmla="*/ 0 60000 65536"/>
                        <a:gd name="T5" fmla="*/ 0 60000 65536"/>
                        <a:gd name="T6" fmla="*/ 0 w 7"/>
                        <a:gd name="T7" fmla="*/ 0 h 1"/>
                        <a:gd name="T8" fmla="*/ 7 w 7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" h="1">
                          <a:moveTo>
                            <a:pt x="0" y="0"/>
                          </a:moveTo>
                          <a:lnTo>
                            <a:pt x="6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7" name="Freeform 22">
                      <a:extLst>
                        <a:ext uri="{FF2B5EF4-FFF2-40B4-BE49-F238E27FC236}">
                          <a16:creationId xmlns:a16="http://schemas.microsoft.com/office/drawing/2014/main" id="{366F54AD-0EB7-D3C1-B983-BF53090B42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7" y="2338"/>
                      <a:ext cx="5" cy="21"/>
                    </a:xfrm>
                    <a:custGeom>
                      <a:avLst/>
                      <a:gdLst>
                        <a:gd name="T0" fmla="*/ 0 w 5"/>
                        <a:gd name="T1" fmla="*/ 0 h 21"/>
                        <a:gd name="T2" fmla="*/ 4 w 5"/>
                        <a:gd name="T3" fmla="*/ 0 h 21"/>
                        <a:gd name="T4" fmla="*/ 4 w 5"/>
                        <a:gd name="T5" fmla="*/ 20 h 21"/>
                        <a:gd name="T6" fmla="*/ 0 w 5"/>
                        <a:gd name="T7" fmla="*/ 20 h 21"/>
                        <a:gd name="T8" fmla="*/ 0 w 5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21"/>
                        <a:gd name="T17" fmla="*/ 5 w 5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21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8" name="Freeform 23">
                      <a:extLst>
                        <a:ext uri="{FF2B5EF4-FFF2-40B4-BE49-F238E27FC236}">
                          <a16:creationId xmlns:a16="http://schemas.microsoft.com/office/drawing/2014/main" id="{641F9C7D-DB15-3AFC-04AC-AB7355BA632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5" y="2375"/>
                      <a:ext cx="7" cy="1"/>
                    </a:xfrm>
                    <a:custGeom>
                      <a:avLst/>
                      <a:gdLst>
                        <a:gd name="T0" fmla="*/ 0 w 7"/>
                        <a:gd name="T1" fmla="*/ 0 h 1"/>
                        <a:gd name="T2" fmla="*/ 6 w 7"/>
                        <a:gd name="T3" fmla="*/ 0 h 1"/>
                        <a:gd name="T4" fmla="*/ 0 60000 65536"/>
                        <a:gd name="T5" fmla="*/ 0 60000 65536"/>
                        <a:gd name="T6" fmla="*/ 0 w 7"/>
                        <a:gd name="T7" fmla="*/ 0 h 1"/>
                        <a:gd name="T8" fmla="*/ 7 w 7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" h="1">
                          <a:moveTo>
                            <a:pt x="0" y="0"/>
                          </a:moveTo>
                          <a:lnTo>
                            <a:pt x="6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49" name="Freeform 24">
                      <a:extLst>
                        <a:ext uri="{FF2B5EF4-FFF2-40B4-BE49-F238E27FC236}">
                          <a16:creationId xmlns:a16="http://schemas.microsoft.com/office/drawing/2014/main" id="{8FB8AC56-EE08-3A07-CD28-ABA1552A892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1" y="2338"/>
                      <a:ext cx="4" cy="21"/>
                    </a:xfrm>
                    <a:custGeom>
                      <a:avLst/>
                      <a:gdLst>
                        <a:gd name="T0" fmla="*/ 0 w 4"/>
                        <a:gd name="T1" fmla="*/ 0 h 21"/>
                        <a:gd name="T2" fmla="*/ 3 w 4"/>
                        <a:gd name="T3" fmla="*/ 0 h 21"/>
                        <a:gd name="T4" fmla="*/ 3 w 4"/>
                        <a:gd name="T5" fmla="*/ 20 h 21"/>
                        <a:gd name="T6" fmla="*/ 0 w 4"/>
                        <a:gd name="T7" fmla="*/ 20 h 21"/>
                        <a:gd name="T8" fmla="*/ 0 w 4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21"/>
                        <a:gd name="T17" fmla="*/ 4 w 4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21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0" name="Freeform 25">
                      <a:extLst>
                        <a:ext uri="{FF2B5EF4-FFF2-40B4-BE49-F238E27FC236}">
                          <a16:creationId xmlns:a16="http://schemas.microsoft.com/office/drawing/2014/main" id="{DFD253A0-3B85-E249-F072-372CB82BAA8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71" y="2361"/>
                      <a:ext cx="4" cy="6"/>
                    </a:xfrm>
                    <a:custGeom>
                      <a:avLst/>
                      <a:gdLst>
                        <a:gd name="T0" fmla="*/ 0 w 4"/>
                        <a:gd name="T1" fmla="*/ 5 h 6"/>
                        <a:gd name="T2" fmla="*/ 3 w 4"/>
                        <a:gd name="T3" fmla="*/ 5 h 6"/>
                        <a:gd name="T4" fmla="*/ 3 w 4"/>
                        <a:gd name="T5" fmla="*/ 0 h 6"/>
                        <a:gd name="T6" fmla="*/ 0 w 4"/>
                        <a:gd name="T7" fmla="*/ 0 h 6"/>
                        <a:gd name="T8" fmla="*/ 0 w 4"/>
                        <a:gd name="T9" fmla="*/ 5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6"/>
                        <a:gd name="T17" fmla="*/ 4 w 4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6">
                          <a:moveTo>
                            <a:pt x="0" y="5"/>
                          </a:moveTo>
                          <a:lnTo>
                            <a:pt x="3" y="5"/>
                          </a:ln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5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1" name="Freeform 26">
                      <a:extLst>
                        <a:ext uri="{FF2B5EF4-FFF2-40B4-BE49-F238E27FC236}">
                          <a16:creationId xmlns:a16="http://schemas.microsoft.com/office/drawing/2014/main" id="{7D1C865F-680A-42DD-47B9-4266598C080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69" y="2375"/>
                      <a:ext cx="7" cy="1"/>
                    </a:xfrm>
                    <a:custGeom>
                      <a:avLst/>
                      <a:gdLst>
                        <a:gd name="T0" fmla="*/ 0 w 7"/>
                        <a:gd name="T1" fmla="*/ 0 h 1"/>
                        <a:gd name="T2" fmla="*/ 6 w 7"/>
                        <a:gd name="T3" fmla="*/ 0 h 1"/>
                        <a:gd name="T4" fmla="*/ 0 60000 65536"/>
                        <a:gd name="T5" fmla="*/ 0 60000 65536"/>
                        <a:gd name="T6" fmla="*/ 0 w 7"/>
                        <a:gd name="T7" fmla="*/ 0 h 1"/>
                        <a:gd name="T8" fmla="*/ 7 w 7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" h="1">
                          <a:moveTo>
                            <a:pt x="0" y="0"/>
                          </a:moveTo>
                          <a:lnTo>
                            <a:pt x="6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2" name="Freeform 27">
                      <a:extLst>
                        <a:ext uri="{FF2B5EF4-FFF2-40B4-BE49-F238E27FC236}">
                          <a16:creationId xmlns:a16="http://schemas.microsoft.com/office/drawing/2014/main" id="{01AC139C-4CBD-2611-3A55-638D966AC5B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3" y="2338"/>
                      <a:ext cx="5" cy="21"/>
                    </a:xfrm>
                    <a:custGeom>
                      <a:avLst/>
                      <a:gdLst>
                        <a:gd name="T0" fmla="*/ 0 w 5"/>
                        <a:gd name="T1" fmla="*/ 0 h 21"/>
                        <a:gd name="T2" fmla="*/ 4 w 5"/>
                        <a:gd name="T3" fmla="*/ 0 h 21"/>
                        <a:gd name="T4" fmla="*/ 4 w 5"/>
                        <a:gd name="T5" fmla="*/ 20 h 21"/>
                        <a:gd name="T6" fmla="*/ 0 w 5"/>
                        <a:gd name="T7" fmla="*/ 20 h 21"/>
                        <a:gd name="T8" fmla="*/ 0 w 5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21"/>
                        <a:gd name="T17" fmla="*/ 5 w 5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21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3" name="Freeform 28">
                      <a:extLst>
                        <a:ext uri="{FF2B5EF4-FFF2-40B4-BE49-F238E27FC236}">
                          <a16:creationId xmlns:a16="http://schemas.microsoft.com/office/drawing/2014/main" id="{25EF54AE-6B59-32EE-66EF-3043F44B01B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3" y="2367"/>
                      <a:ext cx="4" cy="6"/>
                    </a:xfrm>
                    <a:custGeom>
                      <a:avLst/>
                      <a:gdLst>
                        <a:gd name="T0" fmla="*/ 2 w 4"/>
                        <a:gd name="T1" fmla="*/ 5 h 6"/>
                        <a:gd name="T2" fmla="*/ 3 w 4"/>
                        <a:gd name="T3" fmla="*/ 4 h 6"/>
                        <a:gd name="T4" fmla="*/ 1 w 4"/>
                        <a:gd name="T5" fmla="*/ 0 h 6"/>
                        <a:gd name="T6" fmla="*/ 0 w 4"/>
                        <a:gd name="T7" fmla="*/ 2 h 6"/>
                        <a:gd name="T8" fmla="*/ 2 w 4"/>
                        <a:gd name="T9" fmla="*/ 5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6"/>
                        <a:gd name="T17" fmla="*/ 4 w 4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6">
                          <a:moveTo>
                            <a:pt x="2" y="5"/>
                          </a:moveTo>
                          <a:lnTo>
                            <a:pt x="3" y="4"/>
                          </a:lnTo>
                          <a:lnTo>
                            <a:pt x="1" y="0"/>
                          </a:lnTo>
                          <a:lnTo>
                            <a:pt x="0" y="2"/>
                          </a:lnTo>
                          <a:lnTo>
                            <a:pt x="2" y="5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4" name="Freeform 29">
                      <a:extLst>
                        <a:ext uri="{FF2B5EF4-FFF2-40B4-BE49-F238E27FC236}">
                          <a16:creationId xmlns:a16="http://schemas.microsoft.com/office/drawing/2014/main" id="{9E35CEAF-9B35-B374-4F6E-CC750289D20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3" y="2361"/>
                      <a:ext cx="5" cy="6"/>
                    </a:xfrm>
                    <a:custGeom>
                      <a:avLst/>
                      <a:gdLst>
                        <a:gd name="T0" fmla="*/ 0 w 5"/>
                        <a:gd name="T1" fmla="*/ 5 h 6"/>
                        <a:gd name="T2" fmla="*/ 4 w 5"/>
                        <a:gd name="T3" fmla="*/ 5 h 6"/>
                        <a:gd name="T4" fmla="*/ 4 w 5"/>
                        <a:gd name="T5" fmla="*/ 0 h 6"/>
                        <a:gd name="T6" fmla="*/ 0 w 5"/>
                        <a:gd name="T7" fmla="*/ 0 h 6"/>
                        <a:gd name="T8" fmla="*/ 0 w 5"/>
                        <a:gd name="T9" fmla="*/ 5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6"/>
                        <a:gd name="T17" fmla="*/ 5 w 5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6">
                          <a:moveTo>
                            <a:pt x="0" y="5"/>
                          </a:moveTo>
                          <a:lnTo>
                            <a:pt x="4" y="5"/>
                          </a:lnTo>
                          <a:lnTo>
                            <a:pt x="4" y="0"/>
                          </a:lnTo>
                          <a:lnTo>
                            <a:pt x="0" y="0"/>
                          </a:lnTo>
                          <a:lnTo>
                            <a:pt x="0" y="5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5" name="Freeform 30">
                      <a:extLst>
                        <a:ext uri="{FF2B5EF4-FFF2-40B4-BE49-F238E27FC236}">
                          <a16:creationId xmlns:a16="http://schemas.microsoft.com/office/drawing/2014/main" id="{C21F00AD-B25A-FD63-ECAC-2353071ECCD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3" y="2373"/>
                      <a:ext cx="5" cy="20"/>
                    </a:xfrm>
                    <a:custGeom>
                      <a:avLst/>
                      <a:gdLst>
                        <a:gd name="T0" fmla="*/ 0 w 5"/>
                        <a:gd name="T1" fmla="*/ 0 h 20"/>
                        <a:gd name="T2" fmla="*/ 4 w 5"/>
                        <a:gd name="T3" fmla="*/ 0 h 20"/>
                        <a:gd name="T4" fmla="*/ 4 w 5"/>
                        <a:gd name="T5" fmla="*/ 19 h 20"/>
                        <a:gd name="T6" fmla="*/ 0 w 5"/>
                        <a:gd name="T7" fmla="*/ 19 h 20"/>
                        <a:gd name="T8" fmla="*/ 0 w 5"/>
                        <a:gd name="T9" fmla="*/ 0 h 2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20"/>
                        <a:gd name="T17" fmla="*/ 5 w 5"/>
                        <a:gd name="T18" fmla="*/ 20 h 2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20">
                          <a:moveTo>
                            <a:pt x="0" y="0"/>
                          </a:moveTo>
                          <a:lnTo>
                            <a:pt x="4" y="0"/>
                          </a:lnTo>
                          <a:lnTo>
                            <a:pt x="4" y="19"/>
                          </a:lnTo>
                          <a:lnTo>
                            <a:pt x="0" y="1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6" name="Freeform 31">
                      <a:extLst>
                        <a:ext uri="{FF2B5EF4-FFF2-40B4-BE49-F238E27FC236}">
                          <a16:creationId xmlns:a16="http://schemas.microsoft.com/office/drawing/2014/main" id="{C73E0EFC-202D-163B-A38E-0C733915394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" y="2396"/>
                      <a:ext cx="7" cy="1"/>
                    </a:xfrm>
                    <a:custGeom>
                      <a:avLst/>
                      <a:gdLst>
                        <a:gd name="T0" fmla="*/ 0 w 7"/>
                        <a:gd name="T1" fmla="*/ 0 h 1"/>
                        <a:gd name="T2" fmla="*/ 6 w 7"/>
                        <a:gd name="T3" fmla="*/ 0 h 1"/>
                        <a:gd name="T4" fmla="*/ 0 60000 65536"/>
                        <a:gd name="T5" fmla="*/ 0 60000 65536"/>
                        <a:gd name="T6" fmla="*/ 0 w 7"/>
                        <a:gd name="T7" fmla="*/ 0 h 1"/>
                        <a:gd name="T8" fmla="*/ 7 w 7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" h="1">
                          <a:moveTo>
                            <a:pt x="0" y="0"/>
                          </a:moveTo>
                          <a:lnTo>
                            <a:pt x="6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7" name="Freeform 32">
                      <a:extLst>
                        <a:ext uri="{FF2B5EF4-FFF2-40B4-BE49-F238E27FC236}">
                          <a16:creationId xmlns:a16="http://schemas.microsoft.com/office/drawing/2014/main" id="{2D3EFD9E-38AD-E367-8C3E-35354E71AA5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8" y="2338"/>
                      <a:ext cx="4" cy="21"/>
                    </a:xfrm>
                    <a:custGeom>
                      <a:avLst/>
                      <a:gdLst>
                        <a:gd name="T0" fmla="*/ 0 w 4"/>
                        <a:gd name="T1" fmla="*/ 0 h 21"/>
                        <a:gd name="T2" fmla="*/ 3 w 4"/>
                        <a:gd name="T3" fmla="*/ 0 h 21"/>
                        <a:gd name="T4" fmla="*/ 3 w 4"/>
                        <a:gd name="T5" fmla="*/ 20 h 21"/>
                        <a:gd name="T6" fmla="*/ 0 w 4"/>
                        <a:gd name="T7" fmla="*/ 20 h 21"/>
                        <a:gd name="T8" fmla="*/ 0 w 4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21"/>
                        <a:gd name="T17" fmla="*/ 4 w 4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21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20"/>
                          </a:lnTo>
                          <a:lnTo>
                            <a:pt x="0" y="2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8" name="Freeform 33">
                      <a:extLst>
                        <a:ext uri="{FF2B5EF4-FFF2-40B4-BE49-F238E27FC236}">
                          <a16:creationId xmlns:a16="http://schemas.microsoft.com/office/drawing/2014/main" id="{14433596-9F17-1D48-E312-DA189A556AB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8" y="2367"/>
                      <a:ext cx="3" cy="6"/>
                    </a:xfrm>
                    <a:custGeom>
                      <a:avLst/>
                      <a:gdLst>
                        <a:gd name="T0" fmla="*/ 1 w 3"/>
                        <a:gd name="T1" fmla="*/ 5 h 6"/>
                        <a:gd name="T2" fmla="*/ 2 w 3"/>
                        <a:gd name="T3" fmla="*/ 4 h 6"/>
                        <a:gd name="T4" fmla="*/ 1 w 3"/>
                        <a:gd name="T5" fmla="*/ 0 h 6"/>
                        <a:gd name="T6" fmla="*/ 0 w 3"/>
                        <a:gd name="T7" fmla="*/ 2 h 6"/>
                        <a:gd name="T8" fmla="*/ 1 w 3"/>
                        <a:gd name="T9" fmla="*/ 5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"/>
                        <a:gd name="T16" fmla="*/ 0 h 6"/>
                        <a:gd name="T17" fmla="*/ 3 w 3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" h="6">
                          <a:moveTo>
                            <a:pt x="1" y="5"/>
                          </a:moveTo>
                          <a:lnTo>
                            <a:pt x="2" y="4"/>
                          </a:lnTo>
                          <a:lnTo>
                            <a:pt x="1" y="0"/>
                          </a:lnTo>
                          <a:lnTo>
                            <a:pt x="0" y="2"/>
                          </a:lnTo>
                          <a:lnTo>
                            <a:pt x="1" y="5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59" name="Freeform 34">
                      <a:extLst>
                        <a:ext uri="{FF2B5EF4-FFF2-40B4-BE49-F238E27FC236}">
                          <a16:creationId xmlns:a16="http://schemas.microsoft.com/office/drawing/2014/main" id="{3B32F92D-DBCD-E2A4-6DA1-554D04B6435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8" y="2361"/>
                      <a:ext cx="4" cy="6"/>
                    </a:xfrm>
                    <a:custGeom>
                      <a:avLst/>
                      <a:gdLst>
                        <a:gd name="T0" fmla="*/ 0 w 4"/>
                        <a:gd name="T1" fmla="*/ 5 h 6"/>
                        <a:gd name="T2" fmla="*/ 3 w 4"/>
                        <a:gd name="T3" fmla="*/ 5 h 6"/>
                        <a:gd name="T4" fmla="*/ 3 w 4"/>
                        <a:gd name="T5" fmla="*/ 0 h 6"/>
                        <a:gd name="T6" fmla="*/ 0 w 4"/>
                        <a:gd name="T7" fmla="*/ 0 h 6"/>
                        <a:gd name="T8" fmla="*/ 0 w 4"/>
                        <a:gd name="T9" fmla="*/ 5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6"/>
                        <a:gd name="T17" fmla="*/ 4 w 4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6">
                          <a:moveTo>
                            <a:pt x="0" y="5"/>
                          </a:moveTo>
                          <a:lnTo>
                            <a:pt x="3" y="5"/>
                          </a:lnTo>
                          <a:lnTo>
                            <a:pt x="3" y="0"/>
                          </a:lnTo>
                          <a:lnTo>
                            <a:pt x="0" y="0"/>
                          </a:lnTo>
                          <a:lnTo>
                            <a:pt x="0" y="5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0" name="Freeform 35">
                      <a:extLst>
                        <a:ext uri="{FF2B5EF4-FFF2-40B4-BE49-F238E27FC236}">
                          <a16:creationId xmlns:a16="http://schemas.microsoft.com/office/drawing/2014/main" id="{92BDF838-437F-7277-FBEC-E1358616C37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8" y="2373"/>
                      <a:ext cx="4" cy="20"/>
                    </a:xfrm>
                    <a:custGeom>
                      <a:avLst/>
                      <a:gdLst>
                        <a:gd name="T0" fmla="*/ 0 w 4"/>
                        <a:gd name="T1" fmla="*/ 0 h 20"/>
                        <a:gd name="T2" fmla="*/ 3 w 4"/>
                        <a:gd name="T3" fmla="*/ 0 h 20"/>
                        <a:gd name="T4" fmla="*/ 3 w 4"/>
                        <a:gd name="T5" fmla="*/ 19 h 20"/>
                        <a:gd name="T6" fmla="*/ 0 w 4"/>
                        <a:gd name="T7" fmla="*/ 19 h 20"/>
                        <a:gd name="T8" fmla="*/ 0 w 4"/>
                        <a:gd name="T9" fmla="*/ 0 h 2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"/>
                        <a:gd name="T16" fmla="*/ 0 h 20"/>
                        <a:gd name="T17" fmla="*/ 4 w 4"/>
                        <a:gd name="T18" fmla="*/ 20 h 2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" h="20">
                          <a:moveTo>
                            <a:pt x="0" y="0"/>
                          </a:moveTo>
                          <a:lnTo>
                            <a:pt x="3" y="0"/>
                          </a:lnTo>
                          <a:lnTo>
                            <a:pt x="3" y="19"/>
                          </a:lnTo>
                          <a:lnTo>
                            <a:pt x="0" y="1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61" name="Freeform 36">
                      <a:extLst>
                        <a:ext uri="{FF2B5EF4-FFF2-40B4-BE49-F238E27FC236}">
                          <a16:creationId xmlns:a16="http://schemas.microsoft.com/office/drawing/2014/main" id="{0618FC2B-361A-6F61-DE71-09146E55BF3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6" y="2396"/>
                      <a:ext cx="6" cy="1"/>
                    </a:xfrm>
                    <a:custGeom>
                      <a:avLst/>
                      <a:gdLst>
                        <a:gd name="T0" fmla="*/ 0 w 6"/>
                        <a:gd name="T1" fmla="*/ 0 h 1"/>
                        <a:gd name="T2" fmla="*/ 5 w 6"/>
                        <a:gd name="T3" fmla="*/ 0 h 1"/>
                        <a:gd name="T4" fmla="*/ 0 60000 65536"/>
                        <a:gd name="T5" fmla="*/ 0 60000 65536"/>
                        <a:gd name="T6" fmla="*/ 0 w 6"/>
                        <a:gd name="T7" fmla="*/ 0 h 1"/>
                        <a:gd name="T8" fmla="*/ 6 w 6"/>
                        <a:gd name="T9" fmla="*/ 1 h 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6" h="1">
                          <a:moveTo>
                            <a:pt x="0" y="0"/>
                          </a:moveTo>
                          <a:lnTo>
                            <a:pt x="5" y="0"/>
                          </a:lnTo>
                        </a:path>
                      </a:pathLst>
                    </a:custGeom>
                    <a:solidFill>
                      <a:srgbClr val="00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906" name="Arc 37">
                    <a:extLst>
                      <a:ext uri="{FF2B5EF4-FFF2-40B4-BE49-F238E27FC236}">
                        <a16:creationId xmlns:a16="http://schemas.microsoft.com/office/drawing/2014/main" id="{B62EA700-BB12-D186-72FF-8D8431A7DE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rot="-10080000">
                    <a:off x="710" y="2103"/>
                    <a:ext cx="577" cy="267"/>
                  </a:xfrm>
                  <a:custGeom>
                    <a:avLst/>
                    <a:gdLst>
                      <a:gd name="T0" fmla="*/ 0 w 21600"/>
                      <a:gd name="T1" fmla="*/ 266 h 21600"/>
                      <a:gd name="T2" fmla="*/ 576 w 21600"/>
                      <a:gd name="T3" fmla="*/ 0 h 21600"/>
                      <a:gd name="T4" fmla="*/ 577 w 21600"/>
                      <a:gd name="T5" fmla="*/ 267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0" y="21519"/>
                        </a:moveTo>
                        <a:cubicBezTo>
                          <a:pt x="44" y="9635"/>
                          <a:pt x="9679" y="20"/>
                          <a:pt x="21563" y="0"/>
                        </a:cubicBezTo>
                      </a:path>
                      <a:path w="21600" h="21600" stroke="0" extrusionOk="0">
                        <a:moveTo>
                          <a:pt x="0" y="21519"/>
                        </a:moveTo>
                        <a:cubicBezTo>
                          <a:pt x="44" y="9635"/>
                          <a:pt x="9679" y="20"/>
                          <a:pt x="21563" y="0"/>
                        </a:cubicBezTo>
                        <a:lnTo>
                          <a:pt x="21600" y="21600"/>
                        </a:lnTo>
                        <a:close/>
                      </a:path>
                    </a:pathLst>
                  </a:custGeom>
                  <a:noFill/>
                  <a:ln w="50800" cap="rnd">
                    <a:solidFill>
                      <a:srgbClr val="FAFD00"/>
                    </a:solidFill>
                    <a:round/>
                    <a:headEnd/>
                    <a:tailEnd/>
                  </a:ln>
                  <a:effectLst>
                    <a:prstShdw prst="shdw17" dist="17961" dir="2700000">
                      <a:srgbClr val="969800"/>
                    </a:prstShdw>
                  </a:effectLst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grpSp>
                <p:nvGrpSpPr>
                  <p:cNvPr id="907" name="Group 38">
                    <a:extLst>
                      <a:ext uri="{FF2B5EF4-FFF2-40B4-BE49-F238E27FC236}">
                        <a16:creationId xmlns:a16="http://schemas.microsoft.com/office/drawing/2014/main" id="{3F972E96-1FEF-BB7B-A3C2-6A4E208CB5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54" y="2123"/>
                    <a:ext cx="47" cy="94"/>
                    <a:chOff x="1254" y="2123"/>
                    <a:chExt cx="47" cy="94"/>
                  </a:xfrm>
                </p:grpSpPr>
                <p:sp>
                  <p:nvSpPr>
                    <p:cNvPr id="908" name="AutoShape 39">
                      <a:extLst>
                        <a:ext uri="{FF2B5EF4-FFF2-40B4-BE49-F238E27FC236}">
                          <a16:creationId xmlns:a16="http://schemas.microsoft.com/office/drawing/2014/main" id="{A67379A8-1DA0-11C1-D352-C529F506DE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54" y="2138"/>
                      <a:ext cx="47" cy="79"/>
                    </a:xfrm>
                    <a:prstGeom prst="triangle">
                      <a:avLst>
                        <a:gd name="adj" fmla="val 49995"/>
                      </a:avLst>
                    </a:prstGeom>
                    <a:gradFill rotWithShape="0">
                      <a:gsLst>
                        <a:gs pos="0">
                          <a:srgbClr val="4C50FE"/>
                        </a:gs>
                        <a:gs pos="100000">
                          <a:srgbClr val="0006FE"/>
                        </a:gs>
                      </a:gsLst>
                      <a:lin ang="0" scaled="1"/>
                    </a:gradFill>
                    <a:ln w="12700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09" name="Oval 40">
                      <a:extLst>
                        <a:ext uri="{FF2B5EF4-FFF2-40B4-BE49-F238E27FC236}">
                          <a16:creationId xmlns:a16="http://schemas.microsoft.com/office/drawing/2014/main" id="{89F37D82-DC9F-2B70-4B2B-6375739A96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6" y="2123"/>
                      <a:ext cx="23" cy="35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4C50FE"/>
                        </a:gs>
                        <a:gs pos="100000">
                          <a:srgbClr val="0006FE"/>
                        </a:gs>
                      </a:gsLst>
                      <a:lin ang="0" scaled="1"/>
                    </a:gradFill>
                    <a:ln w="12700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sp>
            <p:nvSpPr>
              <p:cNvPr id="877" name="Text Box 41">
                <a:extLst>
                  <a:ext uri="{FF2B5EF4-FFF2-40B4-BE49-F238E27FC236}">
                    <a16:creationId xmlns:a16="http://schemas.microsoft.com/office/drawing/2014/main" id="{62710FE6-E62A-51D4-FA2E-D4A48BD78F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" y="1937"/>
                <a:ext cx="825" cy="17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762000"/>
                <a:r>
                  <a:rPr lang="de-DE">
                    <a:latin typeface="Arial" charset="0"/>
                  </a:rPr>
                  <a:t>SIMATIC NET</a:t>
                </a:r>
                <a:endParaRPr lang="de-DE" b="1">
                  <a:latin typeface="Arial" charset="0"/>
                </a:endParaRPr>
              </a:p>
            </p:txBody>
          </p:sp>
        </p:grpSp>
        <p:sp>
          <p:nvSpPr>
            <p:cNvPr id="871" name="Rectangle 42">
              <a:extLst>
                <a:ext uri="{FF2B5EF4-FFF2-40B4-BE49-F238E27FC236}">
                  <a16:creationId xmlns:a16="http://schemas.microsoft.com/office/drawing/2014/main" id="{43720D77-6895-40B6-BFDB-41E49FEE7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728"/>
              <a:ext cx="87" cy="85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72" name="Rectangle 43">
              <a:extLst>
                <a:ext uri="{FF2B5EF4-FFF2-40B4-BE49-F238E27FC236}">
                  <a16:creationId xmlns:a16="http://schemas.microsoft.com/office/drawing/2014/main" id="{FF46C3B0-639C-EE29-C5C3-F7F9395D3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1" y="2142"/>
              <a:ext cx="86" cy="84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73" name="Line 44">
              <a:extLst>
                <a:ext uri="{FF2B5EF4-FFF2-40B4-BE49-F238E27FC236}">
                  <a16:creationId xmlns:a16="http://schemas.microsoft.com/office/drawing/2014/main" id="{57966DBA-9DD7-FBF5-98C5-D050D9095C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2" y="3216"/>
              <a:ext cx="0" cy="144"/>
            </a:xfrm>
            <a:prstGeom prst="line">
              <a:avLst/>
            </a:prstGeom>
            <a:noFill/>
            <a:ln w="19050">
              <a:solidFill>
                <a:srgbClr val="8901F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74" name="Rectangle 45">
              <a:extLst>
                <a:ext uri="{FF2B5EF4-FFF2-40B4-BE49-F238E27FC236}">
                  <a16:creationId xmlns:a16="http://schemas.microsoft.com/office/drawing/2014/main" id="{ACA99A30-1C7D-50A8-4029-914635AD2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6" y="3178"/>
              <a:ext cx="86" cy="85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75" name="Rectangle 46">
              <a:extLst>
                <a:ext uri="{FF2B5EF4-FFF2-40B4-BE49-F238E27FC236}">
                  <a16:creationId xmlns:a16="http://schemas.microsoft.com/office/drawing/2014/main" id="{1B6CF937-34C3-14CB-43A7-0C80FEEA1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6" y="3341"/>
              <a:ext cx="86" cy="85"/>
            </a:xfrm>
            <a:prstGeom prst="rect">
              <a:avLst/>
            </a:prstGeom>
            <a:gradFill rotWithShape="0">
              <a:gsLst>
                <a:gs pos="0">
                  <a:srgbClr val="DBB2FB"/>
                </a:gs>
                <a:gs pos="100000">
                  <a:srgbClr val="8901F3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14" name="Group 47">
            <a:extLst>
              <a:ext uri="{FF2B5EF4-FFF2-40B4-BE49-F238E27FC236}">
                <a16:creationId xmlns:a16="http://schemas.microsoft.com/office/drawing/2014/main" id="{7DB48E57-ED42-B343-C0D9-A4867AD56437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3657600"/>
            <a:ext cx="1524000" cy="1219200"/>
            <a:chOff x="4800" y="2304"/>
            <a:chExt cx="960" cy="768"/>
          </a:xfrm>
        </p:grpSpPr>
        <p:sp>
          <p:nvSpPr>
            <p:cNvPr id="1015" name="Rectangle 48">
              <a:extLst>
                <a:ext uri="{FF2B5EF4-FFF2-40B4-BE49-F238E27FC236}">
                  <a16:creationId xmlns:a16="http://schemas.microsoft.com/office/drawing/2014/main" id="{4A7D78B9-FB5A-F346-D9D0-5BD8A2755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304"/>
              <a:ext cx="960" cy="768"/>
            </a:xfrm>
            <a:prstGeom prst="rect">
              <a:avLst/>
            </a:prstGeom>
            <a:gradFill rotWithShape="0">
              <a:gsLst>
                <a:gs pos="0">
                  <a:srgbClr val="73FFE4"/>
                </a:gs>
                <a:gs pos="50000">
                  <a:srgbClr val="C7FFF4"/>
                </a:gs>
                <a:gs pos="100000">
                  <a:srgbClr val="73FFE4"/>
                </a:gs>
              </a:gsLst>
              <a:lin ang="54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aphicFrame>
          <p:nvGraphicFramePr>
            <p:cNvPr id="1016" name="Object 49">
              <a:extLst>
                <a:ext uri="{FF2B5EF4-FFF2-40B4-BE49-F238E27FC236}">
                  <a16:creationId xmlns:a16="http://schemas.microsoft.com/office/drawing/2014/main" id="{E5E392AD-8245-9B2B-0D51-6FC0FDDD2BE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68" y="2312"/>
            <a:ext cx="516" cy="7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20" imgW="4877481" imgH="3657143" progId="PBrush">
                    <p:embed/>
                  </p:oleObj>
                </mc:Choice>
                <mc:Fallback>
                  <p:oleObj name="Bitmap Image" r:id="rId20" imgW="4877481" imgH="3657143" progId="PBrush">
                    <p:embed/>
                    <p:pic>
                      <p:nvPicPr>
                        <p:cNvPr id="1021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r="85910" b="72873"/>
                        <a:stretch>
                          <a:fillRect/>
                        </a:stretch>
                      </p:blipFill>
                      <p:spPr bwMode="auto">
                        <a:xfrm>
                          <a:off x="4868" y="2312"/>
                          <a:ext cx="516" cy="7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17" name="Picture 50" descr="K1_8">
              <a:extLst>
                <a:ext uri="{FF2B5EF4-FFF2-40B4-BE49-F238E27FC236}">
                  <a16:creationId xmlns:a16="http://schemas.microsoft.com/office/drawing/2014/main" id="{79413DE1-84C2-AC29-6EDC-B81BA9911E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5220" y="2464"/>
              <a:ext cx="348" cy="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18" name="Rectangle 51">
              <a:extLst>
                <a:ext uri="{FF2B5EF4-FFF2-40B4-BE49-F238E27FC236}">
                  <a16:creationId xmlns:a16="http://schemas.microsoft.com/office/drawing/2014/main" id="{896F3C8D-EA48-971E-643E-F8FB54C71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304"/>
              <a:ext cx="960" cy="768"/>
            </a:xfrm>
            <a:prstGeom prst="rect">
              <a:avLst/>
            </a:prstGeom>
            <a:noFill/>
            <a:ln w="285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19" name="Rectangle 52">
              <a:extLst>
                <a:ext uri="{FF2B5EF4-FFF2-40B4-BE49-F238E27FC236}">
                  <a16:creationId xmlns:a16="http://schemas.microsoft.com/office/drawing/2014/main" id="{6AF0237F-440B-2704-8A29-4A3172152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4" y="2320"/>
              <a:ext cx="454" cy="121"/>
            </a:xfrm>
            <a:prstGeom prst="rect">
              <a:avLst/>
            </a:prstGeom>
            <a:solidFill>
              <a:srgbClr val="00DFCA">
                <a:alpha val="50195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762000"/>
              <a:r>
                <a:rPr lang="de-DE" b="1">
                  <a:latin typeface="Arial" charset="0"/>
                </a:rPr>
                <a:t>Base PC</a:t>
              </a:r>
              <a:endParaRPr lang="de-DE" sz="1200">
                <a:latin typeface="Arial" charset="0"/>
              </a:endParaRPr>
            </a:p>
          </p:txBody>
        </p:sp>
      </p:grpSp>
      <p:pic>
        <p:nvPicPr>
          <p:cNvPr id="1020" name="S4">
            <a:hlinkClick r:id="" action="ppaction://media"/>
            <a:extLst>
              <a:ext uri="{FF2B5EF4-FFF2-40B4-BE49-F238E27FC236}">
                <a16:creationId xmlns:a16="http://schemas.microsoft.com/office/drawing/2014/main" id="{67CE4744-8E89-7C86-DC13-477DA09D11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265368" y="55892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4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2712" fill="hold"/>
                                        <p:tgtEl>
                                          <p:spTgt spid="10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0"/>
                </p:tgtEl>
              </p:cMediaNode>
            </p:audio>
          </p:childTnLst>
        </p:cTn>
      </p:par>
    </p:tnLst>
    <p:bldLst>
      <p:bldP spid="8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BEBEEEC-7843-7288-4844-DACA9B3BE039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S7-200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2F403678-5468-059B-B976-65F23980EA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FFED627E-CDEA-34FE-FB78-084658B4B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5</a:t>
            </a:fld>
            <a:endParaRPr lang="fr-FR"/>
          </a:p>
        </p:txBody>
      </p:sp>
      <p:grpSp>
        <p:nvGrpSpPr>
          <p:cNvPr id="5" name="Group 124">
            <a:extLst>
              <a:ext uri="{FF2B5EF4-FFF2-40B4-BE49-F238E27FC236}">
                <a16:creationId xmlns:a16="http://schemas.microsoft.com/office/drawing/2014/main" id="{DBDA7794-C852-5C2C-1B64-D8F7373C5C4A}"/>
              </a:ext>
            </a:extLst>
          </p:cNvPr>
          <p:cNvGrpSpPr>
            <a:grpSpLocks/>
          </p:cNvGrpSpPr>
          <p:nvPr/>
        </p:nvGrpSpPr>
        <p:grpSpPr bwMode="auto">
          <a:xfrm>
            <a:off x="6281738" y="3575050"/>
            <a:ext cx="2384425" cy="2463800"/>
            <a:chOff x="4153" y="1448"/>
            <a:chExt cx="1502" cy="1552"/>
          </a:xfrm>
        </p:grpSpPr>
        <p:sp>
          <p:nvSpPr>
            <p:cNvPr id="6" name="Line 125">
              <a:extLst>
                <a:ext uri="{FF2B5EF4-FFF2-40B4-BE49-F238E27FC236}">
                  <a16:creationId xmlns:a16="http://schemas.microsoft.com/office/drawing/2014/main" id="{B88D8051-139F-0FCC-2C5B-596D4271A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2" y="1694"/>
              <a:ext cx="124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" name="Line 126">
              <a:extLst>
                <a:ext uri="{FF2B5EF4-FFF2-40B4-BE49-F238E27FC236}">
                  <a16:creationId xmlns:a16="http://schemas.microsoft.com/office/drawing/2014/main" id="{F53FCA8F-B1E1-446F-76EF-9126B63655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15" y="1450"/>
              <a:ext cx="236" cy="28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" name="Line 127">
              <a:extLst>
                <a:ext uri="{FF2B5EF4-FFF2-40B4-BE49-F238E27FC236}">
                  <a16:creationId xmlns:a16="http://schemas.microsoft.com/office/drawing/2014/main" id="{A39A450A-8642-DAD1-7C3A-40A4198593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17" y="2725"/>
              <a:ext cx="234" cy="27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Line 128">
              <a:extLst>
                <a:ext uri="{FF2B5EF4-FFF2-40B4-BE49-F238E27FC236}">
                  <a16:creationId xmlns:a16="http://schemas.microsoft.com/office/drawing/2014/main" id="{3D7C6845-DEEC-6D88-A67E-CC831236EB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5" y="2417"/>
              <a:ext cx="0" cy="3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Line 129">
              <a:extLst>
                <a:ext uri="{FF2B5EF4-FFF2-40B4-BE49-F238E27FC236}">
                  <a16:creationId xmlns:a16="http://schemas.microsoft.com/office/drawing/2014/main" id="{B36BB03A-6548-9A2F-41BC-CA5748A3FC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90" y="1773"/>
              <a:ext cx="1" cy="120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" name="Line 130">
              <a:extLst>
                <a:ext uri="{FF2B5EF4-FFF2-40B4-BE49-F238E27FC236}">
                  <a16:creationId xmlns:a16="http://schemas.microsoft.com/office/drawing/2014/main" id="{4726E87B-F1AB-9FDB-EED3-698B986EA8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451" y="1692"/>
              <a:ext cx="9" cy="2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" name="Line 131">
              <a:extLst>
                <a:ext uri="{FF2B5EF4-FFF2-40B4-BE49-F238E27FC236}">
                  <a16:creationId xmlns:a16="http://schemas.microsoft.com/office/drawing/2014/main" id="{BBEF981E-9993-30F3-F987-9BF3AF8A96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86" y="1895"/>
              <a:ext cx="73" cy="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" name="Line 132">
              <a:extLst>
                <a:ext uri="{FF2B5EF4-FFF2-40B4-BE49-F238E27FC236}">
                  <a16:creationId xmlns:a16="http://schemas.microsoft.com/office/drawing/2014/main" id="{D278F009-1BC6-9C99-F826-8C47589184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55" y="2732"/>
              <a:ext cx="0" cy="2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" name="Line 133">
              <a:extLst>
                <a:ext uri="{FF2B5EF4-FFF2-40B4-BE49-F238E27FC236}">
                  <a16:creationId xmlns:a16="http://schemas.microsoft.com/office/drawing/2014/main" id="{81A94969-3A80-4BFC-D2E8-534A2E14DF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86" y="2740"/>
              <a:ext cx="73" cy="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Line 134">
              <a:extLst>
                <a:ext uri="{FF2B5EF4-FFF2-40B4-BE49-F238E27FC236}">
                  <a16:creationId xmlns:a16="http://schemas.microsoft.com/office/drawing/2014/main" id="{DE9AD497-8554-551B-3E19-F3867ECBA3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27" y="1998"/>
              <a:ext cx="0" cy="4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" name="Line 135">
              <a:extLst>
                <a:ext uri="{FF2B5EF4-FFF2-40B4-BE49-F238E27FC236}">
                  <a16:creationId xmlns:a16="http://schemas.microsoft.com/office/drawing/2014/main" id="{819E7EF2-5899-F939-1DC0-07419528D7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4" y="1463"/>
              <a:ext cx="0" cy="5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" name="Line 136">
              <a:extLst>
                <a:ext uri="{FF2B5EF4-FFF2-40B4-BE49-F238E27FC236}">
                  <a16:creationId xmlns:a16="http://schemas.microsoft.com/office/drawing/2014/main" id="{A77A8805-6231-40A6-4415-80CE472018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2" y="1453"/>
              <a:ext cx="1219" cy="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" name="Line 137">
              <a:extLst>
                <a:ext uri="{FF2B5EF4-FFF2-40B4-BE49-F238E27FC236}">
                  <a16:creationId xmlns:a16="http://schemas.microsoft.com/office/drawing/2014/main" id="{A0237C49-3199-20D9-CCBA-824AE86F37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" y="1448"/>
              <a:ext cx="248" cy="2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" name="Line 138">
              <a:extLst>
                <a:ext uri="{FF2B5EF4-FFF2-40B4-BE49-F238E27FC236}">
                  <a16:creationId xmlns:a16="http://schemas.microsoft.com/office/drawing/2014/main" id="{52FA93FE-37C5-256C-AC4E-66C228AEA6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6" y="2993"/>
              <a:ext cx="1217" cy="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" name="Line 139">
              <a:extLst>
                <a:ext uri="{FF2B5EF4-FFF2-40B4-BE49-F238E27FC236}">
                  <a16:creationId xmlns:a16="http://schemas.microsoft.com/office/drawing/2014/main" id="{481F9490-3598-491E-B870-FE2C71C084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7" y="1771"/>
              <a:ext cx="0" cy="12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1" name="Line 140">
              <a:extLst>
                <a:ext uri="{FF2B5EF4-FFF2-40B4-BE49-F238E27FC236}">
                  <a16:creationId xmlns:a16="http://schemas.microsoft.com/office/drawing/2014/main" id="{7077B02E-8660-DC24-7230-10C2A853C7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4" y="2804"/>
              <a:ext cx="122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" name="Line 141">
              <a:extLst>
                <a:ext uri="{FF2B5EF4-FFF2-40B4-BE49-F238E27FC236}">
                  <a16:creationId xmlns:a16="http://schemas.microsoft.com/office/drawing/2014/main" id="{7F74D2AF-2B85-958D-E415-463C4C21BF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4" y="1891"/>
              <a:ext cx="12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" name="Line 142">
              <a:extLst>
                <a:ext uri="{FF2B5EF4-FFF2-40B4-BE49-F238E27FC236}">
                  <a16:creationId xmlns:a16="http://schemas.microsoft.com/office/drawing/2014/main" id="{9DC61027-3282-6EF9-4062-79698A0763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4" y="2785"/>
              <a:ext cx="1222" cy="1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" name="Line 143">
              <a:extLst>
                <a:ext uri="{FF2B5EF4-FFF2-40B4-BE49-F238E27FC236}">
                  <a16:creationId xmlns:a16="http://schemas.microsoft.com/office/drawing/2014/main" id="{E61225FD-E8F3-4E4F-FB50-13FC49FE4E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8" y="1901"/>
              <a:ext cx="121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" name="Freeform 144">
              <a:extLst>
                <a:ext uri="{FF2B5EF4-FFF2-40B4-BE49-F238E27FC236}">
                  <a16:creationId xmlns:a16="http://schemas.microsoft.com/office/drawing/2014/main" id="{DFC25770-5767-3C7A-9194-5A1CD1C14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3" y="1718"/>
              <a:ext cx="21" cy="61"/>
            </a:xfrm>
            <a:custGeom>
              <a:avLst/>
              <a:gdLst>
                <a:gd name="T0" fmla="*/ 20 w 21"/>
                <a:gd name="T1" fmla="*/ 0 h 61"/>
                <a:gd name="T2" fmla="*/ 19 w 21"/>
                <a:gd name="T3" fmla="*/ 2 h 61"/>
                <a:gd name="T4" fmla="*/ 16 w 21"/>
                <a:gd name="T5" fmla="*/ 5 h 61"/>
                <a:gd name="T6" fmla="*/ 16 w 21"/>
                <a:gd name="T7" fmla="*/ 6 h 61"/>
                <a:gd name="T8" fmla="*/ 14 w 21"/>
                <a:gd name="T9" fmla="*/ 9 h 61"/>
                <a:gd name="T10" fmla="*/ 11 w 21"/>
                <a:gd name="T11" fmla="*/ 11 h 61"/>
                <a:gd name="T12" fmla="*/ 11 w 21"/>
                <a:gd name="T13" fmla="*/ 14 h 61"/>
                <a:gd name="T14" fmla="*/ 10 w 21"/>
                <a:gd name="T15" fmla="*/ 17 h 61"/>
                <a:gd name="T16" fmla="*/ 7 w 21"/>
                <a:gd name="T17" fmla="*/ 18 h 61"/>
                <a:gd name="T18" fmla="*/ 7 w 21"/>
                <a:gd name="T19" fmla="*/ 21 h 61"/>
                <a:gd name="T20" fmla="*/ 7 w 21"/>
                <a:gd name="T21" fmla="*/ 23 h 61"/>
                <a:gd name="T22" fmla="*/ 6 w 21"/>
                <a:gd name="T23" fmla="*/ 27 h 61"/>
                <a:gd name="T24" fmla="*/ 4 w 21"/>
                <a:gd name="T25" fmla="*/ 29 h 61"/>
                <a:gd name="T26" fmla="*/ 3 w 21"/>
                <a:gd name="T27" fmla="*/ 32 h 61"/>
                <a:gd name="T28" fmla="*/ 3 w 21"/>
                <a:gd name="T29" fmla="*/ 33 h 61"/>
                <a:gd name="T30" fmla="*/ 3 w 21"/>
                <a:gd name="T31" fmla="*/ 36 h 61"/>
                <a:gd name="T32" fmla="*/ 3 w 21"/>
                <a:gd name="T33" fmla="*/ 38 h 61"/>
                <a:gd name="T34" fmla="*/ 3 w 21"/>
                <a:gd name="T35" fmla="*/ 41 h 61"/>
                <a:gd name="T36" fmla="*/ 3 w 21"/>
                <a:gd name="T37" fmla="*/ 42 h 61"/>
                <a:gd name="T38" fmla="*/ 3 w 21"/>
                <a:gd name="T39" fmla="*/ 45 h 61"/>
                <a:gd name="T40" fmla="*/ 1 w 21"/>
                <a:gd name="T41" fmla="*/ 48 h 61"/>
                <a:gd name="T42" fmla="*/ 1 w 21"/>
                <a:gd name="T43" fmla="*/ 50 h 61"/>
                <a:gd name="T44" fmla="*/ 1 w 21"/>
                <a:gd name="T45" fmla="*/ 53 h 61"/>
                <a:gd name="T46" fmla="*/ 1 w 21"/>
                <a:gd name="T47" fmla="*/ 54 h 61"/>
                <a:gd name="T48" fmla="*/ 0 w 21"/>
                <a:gd name="T49" fmla="*/ 59 h 61"/>
                <a:gd name="T50" fmla="*/ 1 w 21"/>
                <a:gd name="T51" fmla="*/ 60 h 6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1"/>
                <a:gd name="T79" fmla="*/ 0 h 61"/>
                <a:gd name="T80" fmla="*/ 21 w 21"/>
                <a:gd name="T81" fmla="*/ 61 h 6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1" h="61">
                  <a:moveTo>
                    <a:pt x="20" y="0"/>
                  </a:moveTo>
                  <a:lnTo>
                    <a:pt x="19" y="2"/>
                  </a:lnTo>
                  <a:lnTo>
                    <a:pt x="16" y="5"/>
                  </a:lnTo>
                  <a:lnTo>
                    <a:pt x="16" y="6"/>
                  </a:lnTo>
                  <a:lnTo>
                    <a:pt x="14" y="9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0" y="17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6" y="27"/>
                  </a:lnTo>
                  <a:lnTo>
                    <a:pt x="4" y="29"/>
                  </a:lnTo>
                  <a:lnTo>
                    <a:pt x="3" y="32"/>
                  </a:lnTo>
                  <a:lnTo>
                    <a:pt x="3" y="33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3" y="41"/>
                  </a:lnTo>
                  <a:lnTo>
                    <a:pt x="3" y="42"/>
                  </a:lnTo>
                  <a:lnTo>
                    <a:pt x="3" y="45"/>
                  </a:lnTo>
                  <a:lnTo>
                    <a:pt x="1" y="48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4"/>
                  </a:lnTo>
                  <a:lnTo>
                    <a:pt x="0" y="59"/>
                  </a:lnTo>
                  <a:lnTo>
                    <a:pt x="1" y="6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145">
              <a:extLst>
                <a:ext uri="{FF2B5EF4-FFF2-40B4-BE49-F238E27FC236}">
                  <a16:creationId xmlns:a16="http://schemas.microsoft.com/office/drawing/2014/main" id="{8A1D2EDD-228E-D8E1-BBF9-182453461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0" y="1733"/>
              <a:ext cx="23" cy="66"/>
            </a:xfrm>
            <a:custGeom>
              <a:avLst/>
              <a:gdLst>
                <a:gd name="T0" fmla="*/ 22 w 23"/>
                <a:gd name="T1" fmla="*/ 0 h 66"/>
                <a:gd name="T2" fmla="*/ 21 w 23"/>
                <a:gd name="T3" fmla="*/ 2 h 66"/>
                <a:gd name="T4" fmla="*/ 19 w 23"/>
                <a:gd name="T5" fmla="*/ 3 h 66"/>
                <a:gd name="T6" fmla="*/ 18 w 23"/>
                <a:gd name="T7" fmla="*/ 6 h 66"/>
                <a:gd name="T8" fmla="*/ 15 w 23"/>
                <a:gd name="T9" fmla="*/ 8 h 66"/>
                <a:gd name="T10" fmla="*/ 14 w 23"/>
                <a:gd name="T11" fmla="*/ 11 h 66"/>
                <a:gd name="T12" fmla="*/ 14 w 23"/>
                <a:gd name="T13" fmla="*/ 12 h 66"/>
                <a:gd name="T14" fmla="*/ 11 w 23"/>
                <a:gd name="T15" fmla="*/ 15 h 66"/>
                <a:gd name="T16" fmla="*/ 10 w 23"/>
                <a:gd name="T17" fmla="*/ 17 h 66"/>
                <a:gd name="T18" fmla="*/ 10 w 23"/>
                <a:gd name="T19" fmla="*/ 20 h 66"/>
                <a:gd name="T20" fmla="*/ 7 w 23"/>
                <a:gd name="T21" fmla="*/ 23 h 66"/>
                <a:gd name="T22" fmla="*/ 6 w 23"/>
                <a:gd name="T23" fmla="*/ 26 h 66"/>
                <a:gd name="T24" fmla="*/ 6 w 23"/>
                <a:gd name="T25" fmla="*/ 27 h 66"/>
                <a:gd name="T26" fmla="*/ 4 w 23"/>
                <a:gd name="T27" fmla="*/ 30 h 66"/>
                <a:gd name="T28" fmla="*/ 3 w 23"/>
                <a:gd name="T29" fmla="*/ 33 h 66"/>
                <a:gd name="T30" fmla="*/ 1 w 23"/>
                <a:gd name="T31" fmla="*/ 35 h 66"/>
                <a:gd name="T32" fmla="*/ 1 w 23"/>
                <a:gd name="T33" fmla="*/ 38 h 66"/>
                <a:gd name="T34" fmla="*/ 1 w 23"/>
                <a:gd name="T35" fmla="*/ 39 h 66"/>
                <a:gd name="T36" fmla="*/ 1 w 23"/>
                <a:gd name="T37" fmla="*/ 42 h 66"/>
                <a:gd name="T38" fmla="*/ 1 w 23"/>
                <a:gd name="T39" fmla="*/ 44 h 66"/>
                <a:gd name="T40" fmla="*/ 0 w 23"/>
                <a:gd name="T41" fmla="*/ 48 h 66"/>
                <a:gd name="T42" fmla="*/ 0 w 23"/>
                <a:gd name="T43" fmla="*/ 51 h 66"/>
                <a:gd name="T44" fmla="*/ 0 w 23"/>
                <a:gd name="T45" fmla="*/ 54 h 66"/>
                <a:gd name="T46" fmla="*/ 0 w 23"/>
                <a:gd name="T47" fmla="*/ 57 h 66"/>
                <a:gd name="T48" fmla="*/ 0 w 23"/>
                <a:gd name="T49" fmla="*/ 60 h 66"/>
                <a:gd name="T50" fmla="*/ 1 w 23"/>
                <a:gd name="T51" fmla="*/ 62 h 66"/>
                <a:gd name="T52" fmla="*/ 1 w 23"/>
                <a:gd name="T53" fmla="*/ 65 h 6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3"/>
                <a:gd name="T82" fmla="*/ 0 h 66"/>
                <a:gd name="T83" fmla="*/ 23 w 23"/>
                <a:gd name="T84" fmla="*/ 66 h 6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3" h="66">
                  <a:moveTo>
                    <a:pt x="22" y="0"/>
                  </a:moveTo>
                  <a:lnTo>
                    <a:pt x="21" y="2"/>
                  </a:lnTo>
                  <a:lnTo>
                    <a:pt x="19" y="3"/>
                  </a:lnTo>
                  <a:lnTo>
                    <a:pt x="18" y="6"/>
                  </a:lnTo>
                  <a:lnTo>
                    <a:pt x="15" y="8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1" y="15"/>
                  </a:lnTo>
                  <a:lnTo>
                    <a:pt x="10" y="17"/>
                  </a:lnTo>
                  <a:lnTo>
                    <a:pt x="10" y="20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4" y="30"/>
                  </a:lnTo>
                  <a:lnTo>
                    <a:pt x="3" y="33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39"/>
                  </a:lnTo>
                  <a:lnTo>
                    <a:pt x="1" y="42"/>
                  </a:lnTo>
                  <a:lnTo>
                    <a:pt x="1" y="44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1" y="6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Line 146">
              <a:extLst>
                <a:ext uri="{FF2B5EF4-FFF2-40B4-BE49-F238E27FC236}">
                  <a16:creationId xmlns:a16="http://schemas.microsoft.com/office/drawing/2014/main" id="{33D2B51D-AF6C-2305-E817-A6692231E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2" y="1754"/>
              <a:ext cx="12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" name="Freeform 147">
              <a:extLst>
                <a:ext uri="{FF2B5EF4-FFF2-40B4-BE49-F238E27FC236}">
                  <a16:creationId xmlns:a16="http://schemas.microsoft.com/office/drawing/2014/main" id="{D46D54FE-FC54-1608-A259-9F8903BB1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9" y="2968"/>
              <a:ext cx="27" cy="32"/>
            </a:xfrm>
            <a:custGeom>
              <a:avLst/>
              <a:gdLst>
                <a:gd name="T0" fmla="*/ 1 w 27"/>
                <a:gd name="T1" fmla="*/ 0 h 32"/>
                <a:gd name="T2" fmla="*/ 0 w 27"/>
                <a:gd name="T3" fmla="*/ 3 h 32"/>
                <a:gd name="T4" fmla="*/ 0 w 27"/>
                <a:gd name="T5" fmla="*/ 6 h 32"/>
                <a:gd name="T6" fmla="*/ 0 w 27"/>
                <a:gd name="T7" fmla="*/ 9 h 32"/>
                <a:gd name="T8" fmla="*/ 0 w 27"/>
                <a:gd name="T9" fmla="*/ 10 h 32"/>
                <a:gd name="T10" fmla="*/ 1 w 27"/>
                <a:gd name="T11" fmla="*/ 13 h 32"/>
                <a:gd name="T12" fmla="*/ 1 w 27"/>
                <a:gd name="T13" fmla="*/ 16 h 32"/>
                <a:gd name="T14" fmla="*/ 3 w 27"/>
                <a:gd name="T15" fmla="*/ 19 h 32"/>
                <a:gd name="T16" fmla="*/ 3 w 27"/>
                <a:gd name="T17" fmla="*/ 21 h 32"/>
                <a:gd name="T18" fmla="*/ 4 w 27"/>
                <a:gd name="T19" fmla="*/ 24 h 32"/>
                <a:gd name="T20" fmla="*/ 5 w 27"/>
                <a:gd name="T21" fmla="*/ 25 h 32"/>
                <a:gd name="T22" fmla="*/ 8 w 27"/>
                <a:gd name="T23" fmla="*/ 28 h 32"/>
                <a:gd name="T24" fmla="*/ 11 w 27"/>
                <a:gd name="T25" fmla="*/ 30 h 32"/>
                <a:gd name="T26" fmla="*/ 14 w 27"/>
                <a:gd name="T27" fmla="*/ 31 h 32"/>
                <a:gd name="T28" fmla="*/ 16 w 27"/>
                <a:gd name="T29" fmla="*/ 31 h 32"/>
                <a:gd name="T30" fmla="*/ 19 w 27"/>
                <a:gd name="T31" fmla="*/ 31 h 32"/>
                <a:gd name="T32" fmla="*/ 21 w 27"/>
                <a:gd name="T33" fmla="*/ 30 h 32"/>
                <a:gd name="T34" fmla="*/ 22 w 27"/>
                <a:gd name="T35" fmla="*/ 28 h 32"/>
                <a:gd name="T36" fmla="*/ 23 w 27"/>
                <a:gd name="T37" fmla="*/ 25 h 32"/>
                <a:gd name="T38" fmla="*/ 26 w 27"/>
                <a:gd name="T39" fmla="*/ 24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7"/>
                <a:gd name="T61" fmla="*/ 0 h 32"/>
                <a:gd name="T62" fmla="*/ 27 w 27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7" h="32">
                  <a:moveTo>
                    <a:pt x="1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6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4" y="24"/>
                  </a:lnTo>
                  <a:lnTo>
                    <a:pt x="5" y="25"/>
                  </a:lnTo>
                  <a:lnTo>
                    <a:pt x="8" y="28"/>
                  </a:lnTo>
                  <a:lnTo>
                    <a:pt x="11" y="30"/>
                  </a:lnTo>
                  <a:lnTo>
                    <a:pt x="14" y="31"/>
                  </a:lnTo>
                  <a:lnTo>
                    <a:pt x="16" y="31"/>
                  </a:lnTo>
                  <a:lnTo>
                    <a:pt x="19" y="31"/>
                  </a:lnTo>
                  <a:lnTo>
                    <a:pt x="21" y="30"/>
                  </a:lnTo>
                  <a:lnTo>
                    <a:pt x="22" y="28"/>
                  </a:lnTo>
                  <a:lnTo>
                    <a:pt x="23" y="25"/>
                  </a:lnTo>
                  <a:lnTo>
                    <a:pt x="26" y="2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148">
              <a:extLst>
                <a:ext uri="{FF2B5EF4-FFF2-40B4-BE49-F238E27FC236}">
                  <a16:creationId xmlns:a16="http://schemas.microsoft.com/office/drawing/2014/main" id="{28AFDE3B-308A-C8F5-2BC1-82FE1B473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" y="2970"/>
              <a:ext cx="30" cy="24"/>
            </a:xfrm>
            <a:custGeom>
              <a:avLst/>
              <a:gdLst>
                <a:gd name="T0" fmla="*/ 0 w 30"/>
                <a:gd name="T1" fmla="*/ 0 h 24"/>
                <a:gd name="T2" fmla="*/ 0 w 30"/>
                <a:gd name="T3" fmla="*/ 6 h 24"/>
                <a:gd name="T4" fmla="*/ 0 w 30"/>
                <a:gd name="T5" fmla="*/ 9 h 24"/>
                <a:gd name="T6" fmla="*/ 1 w 30"/>
                <a:gd name="T7" fmla="*/ 11 h 24"/>
                <a:gd name="T8" fmla="*/ 1 w 30"/>
                <a:gd name="T9" fmla="*/ 12 h 24"/>
                <a:gd name="T10" fmla="*/ 3 w 30"/>
                <a:gd name="T11" fmla="*/ 15 h 24"/>
                <a:gd name="T12" fmla="*/ 4 w 30"/>
                <a:gd name="T13" fmla="*/ 17 h 24"/>
                <a:gd name="T14" fmla="*/ 6 w 30"/>
                <a:gd name="T15" fmla="*/ 20 h 24"/>
                <a:gd name="T16" fmla="*/ 7 w 30"/>
                <a:gd name="T17" fmla="*/ 21 h 24"/>
                <a:gd name="T18" fmla="*/ 10 w 30"/>
                <a:gd name="T19" fmla="*/ 23 h 24"/>
                <a:gd name="T20" fmla="*/ 12 w 30"/>
                <a:gd name="T21" fmla="*/ 23 h 24"/>
                <a:gd name="T22" fmla="*/ 15 w 30"/>
                <a:gd name="T23" fmla="*/ 23 h 24"/>
                <a:gd name="T24" fmla="*/ 18 w 30"/>
                <a:gd name="T25" fmla="*/ 23 h 24"/>
                <a:gd name="T26" fmla="*/ 21 w 30"/>
                <a:gd name="T27" fmla="*/ 23 h 24"/>
                <a:gd name="T28" fmla="*/ 23 w 30"/>
                <a:gd name="T29" fmla="*/ 23 h 24"/>
                <a:gd name="T30" fmla="*/ 26 w 30"/>
                <a:gd name="T31" fmla="*/ 23 h 24"/>
                <a:gd name="T32" fmla="*/ 29 w 30"/>
                <a:gd name="T33" fmla="*/ 23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24"/>
                <a:gd name="T53" fmla="*/ 30 w 30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24">
                  <a:moveTo>
                    <a:pt x="0" y="0"/>
                  </a:moveTo>
                  <a:lnTo>
                    <a:pt x="0" y="6"/>
                  </a:lnTo>
                  <a:lnTo>
                    <a:pt x="0" y="9"/>
                  </a:lnTo>
                  <a:lnTo>
                    <a:pt x="1" y="11"/>
                  </a:lnTo>
                  <a:lnTo>
                    <a:pt x="1" y="12"/>
                  </a:lnTo>
                  <a:lnTo>
                    <a:pt x="3" y="15"/>
                  </a:lnTo>
                  <a:lnTo>
                    <a:pt x="4" y="17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10" y="23"/>
                  </a:lnTo>
                  <a:lnTo>
                    <a:pt x="12" y="23"/>
                  </a:lnTo>
                  <a:lnTo>
                    <a:pt x="15" y="23"/>
                  </a:lnTo>
                  <a:lnTo>
                    <a:pt x="18" y="23"/>
                  </a:lnTo>
                  <a:lnTo>
                    <a:pt x="21" y="23"/>
                  </a:lnTo>
                  <a:lnTo>
                    <a:pt x="23" y="23"/>
                  </a:lnTo>
                  <a:lnTo>
                    <a:pt x="26" y="23"/>
                  </a:lnTo>
                  <a:lnTo>
                    <a:pt x="29" y="2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149">
              <a:extLst>
                <a:ext uri="{FF2B5EF4-FFF2-40B4-BE49-F238E27FC236}">
                  <a16:creationId xmlns:a16="http://schemas.microsoft.com/office/drawing/2014/main" id="{C5B879D0-4C08-02FE-211D-CD0E6F345A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11" y="1493"/>
              <a:ext cx="151" cy="20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1" name="Line 150">
              <a:extLst>
                <a:ext uri="{FF2B5EF4-FFF2-40B4-BE49-F238E27FC236}">
                  <a16:creationId xmlns:a16="http://schemas.microsoft.com/office/drawing/2014/main" id="{C925C192-2CFA-B898-DB79-63D859A6F8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0" y="1499"/>
              <a:ext cx="881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2" name="Line 151">
              <a:extLst>
                <a:ext uri="{FF2B5EF4-FFF2-40B4-BE49-F238E27FC236}">
                  <a16:creationId xmlns:a16="http://schemas.microsoft.com/office/drawing/2014/main" id="{8A4AC500-7B3C-CEAE-B524-CCC50C0658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8" y="1511"/>
              <a:ext cx="879" cy="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" name="Line 152">
              <a:extLst>
                <a:ext uri="{FF2B5EF4-FFF2-40B4-BE49-F238E27FC236}">
                  <a16:creationId xmlns:a16="http://schemas.microsoft.com/office/drawing/2014/main" id="{CC193BD0-7F44-0344-FBC0-C98AFFCF73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52" y="1519"/>
              <a:ext cx="52" cy="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" name="Line 153">
              <a:extLst>
                <a:ext uri="{FF2B5EF4-FFF2-40B4-BE49-F238E27FC236}">
                  <a16:creationId xmlns:a16="http://schemas.microsoft.com/office/drawing/2014/main" id="{4543CC8A-7454-C807-66F1-E2600089D1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5" y="1575"/>
              <a:ext cx="19" cy="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" name="Line 154">
              <a:extLst>
                <a:ext uri="{FF2B5EF4-FFF2-40B4-BE49-F238E27FC236}">
                  <a16:creationId xmlns:a16="http://schemas.microsoft.com/office/drawing/2014/main" id="{7C922A19-0724-79E6-9BCD-67AC8AC44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8" y="1619"/>
              <a:ext cx="8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6" name="Line 155">
              <a:extLst>
                <a:ext uri="{FF2B5EF4-FFF2-40B4-BE49-F238E27FC236}">
                  <a16:creationId xmlns:a16="http://schemas.microsoft.com/office/drawing/2014/main" id="{E964C2FE-0C75-AE5C-CD50-2CE3B86BE2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3" y="1571"/>
              <a:ext cx="8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37" name="Group 156">
              <a:extLst>
                <a:ext uri="{FF2B5EF4-FFF2-40B4-BE49-F238E27FC236}">
                  <a16:creationId xmlns:a16="http://schemas.microsoft.com/office/drawing/2014/main" id="{75AABD11-3CCB-6605-A71B-27B0FE1551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2" y="1526"/>
              <a:ext cx="55" cy="37"/>
              <a:chOff x="4602" y="1526"/>
              <a:chExt cx="55" cy="37"/>
            </a:xfrm>
          </p:grpSpPr>
          <p:sp>
            <p:nvSpPr>
              <p:cNvPr id="111" name="Line 157">
                <a:extLst>
                  <a:ext uri="{FF2B5EF4-FFF2-40B4-BE49-F238E27FC236}">
                    <a16:creationId xmlns:a16="http://schemas.microsoft.com/office/drawing/2014/main" id="{6143937C-CC14-3A81-FE96-FC447DBD83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2" y="1535"/>
                <a:ext cx="24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12" name="Line 158">
                <a:extLst>
                  <a:ext uri="{FF2B5EF4-FFF2-40B4-BE49-F238E27FC236}">
                    <a16:creationId xmlns:a16="http://schemas.microsoft.com/office/drawing/2014/main" id="{45C4C0A2-B6B1-8401-C4B2-AC42EEA601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10" y="1559"/>
                <a:ext cx="2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13" name="Line 159">
                <a:extLst>
                  <a:ext uri="{FF2B5EF4-FFF2-40B4-BE49-F238E27FC236}">
                    <a16:creationId xmlns:a16="http://schemas.microsoft.com/office/drawing/2014/main" id="{A7C799A8-9BF6-D710-67FF-7AD46F51FD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47" y="1526"/>
                <a:ext cx="4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14" name="Line 160">
                <a:extLst>
                  <a:ext uri="{FF2B5EF4-FFF2-40B4-BE49-F238E27FC236}">
                    <a16:creationId xmlns:a16="http://schemas.microsoft.com/office/drawing/2014/main" id="{27B25EE4-BBB0-6022-D410-77D6BB66D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18" y="1531"/>
                <a:ext cx="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38" name="Group 161">
              <a:extLst>
                <a:ext uri="{FF2B5EF4-FFF2-40B4-BE49-F238E27FC236}">
                  <a16:creationId xmlns:a16="http://schemas.microsoft.com/office/drawing/2014/main" id="{E41F6E8E-63F3-ABF0-F1AF-E663DFEDD2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43" y="1525"/>
              <a:ext cx="57" cy="36"/>
              <a:chOff x="5343" y="1525"/>
              <a:chExt cx="57" cy="36"/>
            </a:xfrm>
          </p:grpSpPr>
          <p:sp>
            <p:nvSpPr>
              <p:cNvPr id="107" name="Line 162">
                <a:extLst>
                  <a:ext uri="{FF2B5EF4-FFF2-40B4-BE49-F238E27FC236}">
                    <a16:creationId xmlns:a16="http://schemas.microsoft.com/office/drawing/2014/main" id="{1CE749A8-361E-B8BD-E500-89608A03F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43" y="1534"/>
                <a:ext cx="24" cy="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8" name="Line 163">
                <a:extLst>
                  <a:ext uri="{FF2B5EF4-FFF2-40B4-BE49-F238E27FC236}">
                    <a16:creationId xmlns:a16="http://schemas.microsoft.com/office/drawing/2014/main" id="{AC59EF25-260E-9351-31D8-49F1F3583C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51" y="1557"/>
                <a:ext cx="2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9" name="Line 164">
                <a:extLst>
                  <a:ext uri="{FF2B5EF4-FFF2-40B4-BE49-F238E27FC236}">
                    <a16:creationId xmlns:a16="http://schemas.microsoft.com/office/drawing/2014/main" id="{D52B24D0-0AE9-5C8C-2813-D140101C0F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88" y="1525"/>
                <a:ext cx="6" cy="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10" name="Line 165">
                <a:extLst>
                  <a:ext uri="{FF2B5EF4-FFF2-40B4-BE49-F238E27FC236}">
                    <a16:creationId xmlns:a16="http://schemas.microsoft.com/office/drawing/2014/main" id="{7FCE15EC-D878-9CB5-2949-A887695176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9" y="1530"/>
                <a:ext cx="41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39" name="Group 166">
              <a:extLst>
                <a:ext uri="{FF2B5EF4-FFF2-40B4-BE49-F238E27FC236}">
                  <a16:creationId xmlns:a16="http://schemas.microsoft.com/office/drawing/2014/main" id="{E5274914-D45B-0E38-C29E-356ED75F4A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6" y="1525"/>
              <a:ext cx="56" cy="36"/>
              <a:chOff x="5086" y="1525"/>
              <a:chExt cx="56" cy="36"/>
            </a:xfrm>
          </p:grpSpPr>
          <p:sp>
            <p:nvSpPr>
              <p:cNvPr id="103" name="Line 167">
                <a:extLst>
                  <a:ext uri="{FF2B5EF4-FFF2-40B4-BE49-F238E27FC236}">
                    <a16:creationId xmlns:a16="http://schemas.microsoft.com/office/drawing/2014/main" id="{FB11C282-59E3-21C0-B260-0A817BD577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86" y="1534"/>
                <a:ext cx="24" cy="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4" name="Line 168">
                <a:extLst>
                  <a:ext uri="{FF2B5EF4-FFF2-40B4-BE49-F238E27FC236}">
                    <a16:creationId xmlns:a16="http://schemas.microsoft.com/office/drawing/2014/main" id="{F72FAC23-C052-EF8F-3A44-98FC28FAD8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4" y="1557"/>
                <a:ext cx="2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5" name="Line 169">
                <a:extLst>
                  <a:ext uri="{FF2B5EF4-FFF2-40B4-BE49-F238E27FC236}">
                    <a16:creationId xmlns:a16="http://schemas.microsoft.com/office/drawing/2014/main" id="{F0E98439-1F4B-7AFB-CFD8-C77A0A81B0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29" y="1525"/>
                <a:ext cx="6" cy="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6" name="Line 170">
                <a:extLst>
                  <a:ext uri="{FF2B5EF4-FFF2-40B4-BE49-F238E27FC236}">
                    <a16:creationId xmlns:a16="http://schemas.microsoft.com/office/drawing/2014/main" id="{6CDFBB4D-5AD8-CE58-92E4-D8734C79BF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02" y="1530"/>
                <a:ext cx="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0" name="Group 171">
              <a:extLst>
                <a:ext uri="{FF2B5EF4-FFF2-40B4-BE49-F238E27FC236}">
                  <a16:creationId xmlns:a16="http://schemas.microsoft.com/office/drawing/2014/main" id="{26936D76-B16F-55CB-7C3F-3A4AF4966D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88" y="1526"/>
              <a:ext cx="56" cy="37"/>
              <a:chOff x="4688" y="1526"/>
              <a:chExt cx="56" cy="37"/>
            </a:xfrm>
          </p:grpSpPr>
          <p:sp>
            <p:nvSpPr>
              <p:cNvPr id="99" name="Line 172">
                <a:extLst>
                  <a:ext uri="{FF2B5EF4-FFF2-40B4-BE49-F238E27FC236}">
                    <a16:creationId xmlns:a16="http://schemas.microsoft.com/office/drawing/2014/main" id="{31054D55-ADEF-3E7B-6CE7-11C004AA9C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88" y="1535"/>
                <a:ext cx="24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0" name="Line 173">
                <a:extLst>
                  <a:ext uri="{FF2B5EF4-FFF2-40B4-BE49-F238E27FC236}">
                    <a16:creationId xmlns:a16="http://schemas.microsoft.com/office/drawing/2014/main" id="{4005C566-B28E-952D-BB6F-FF09B7A0BD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6" y="1559"/>
                <a:ext cx="2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1" name="Line 174">
                <a:extLst>
                  <a:ext uri="{FF2B5EF4-FFF2-40B4-BE49-F238E27FC236}">
                    <a16:creationId xmlns:a16="http://schemas.microsoft.com/office/drawing/2014/main" id="{65E5905A-1B8C-A212-2E1C-981C990AB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1" y="1526"/>
                <a:ext cx="6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2" name="Line 175">
                <a:extLst>
                  <a:ext uri="{FF2B5EF4-FFF2-40B4-BE49-F238E27FC236}">
                    <a16:creationId xmlns:a16="http://schemas.microsoft.com/office/drawing/2014/main" id="{17884F9E-1259-17C2-1348-B4EC1AAD06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04" y="1531"/>
                <a:ext cx="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1" name="Group 176">
              <a:extLst>
                <a:ext uri="{FF2B5EF4-FFF2-40B4-BE49-F238E27FC236}">
                  <a16:creationId xmlns:a16="http://schemas.microsoft.com/office/drawing/2014/main" id="{48CE2ED8-B7FE-5B77-1652-03A2564F51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71" y="1525"/>
              <a:ext cx="56" cy="36"/>
              <a:chOff x="5171" y="1525"/>
              <a:chExt cx="56" cy="36"/>
            </a:xfrm>
          </p:grpSpPr>
          <p:sp>
            <p:nvSpPr>
              <p:cNvPr id="95" name="Line 177">
                <a:extLst>
                  <a:ext uri="{FF2B5EF4-FFF2-40B4-BE49-F238E27FC236}">
                    <a16:creationId xmlns:a16="http://schemas.microsoft.com/office/drawing/2014/main" id="{27DFFEAE-AE29-C745-A838-189EF2B1C2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71" y="1534"/>
                <a:ext cx="25" cy="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" name="Line 178">
                <a:extLst>
                  <a:ext uri="{FF2B5EF4-FFF2-40B4-BE49-F238E27FC236}">
                    <a16:creationId xmlns:a16="http://schemas.microsoft.com/office/drawing/2014/main" id="{BBE31762-D7FC-5032-03FA-756B5F2016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79" y="1557"/>
                <a:ext cx="3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7" name="Line 179">
                <a:extLst>
                  <a:ext uri="{FF2B5EF4-FFF2-40B4-BE49-F238E27FC236}">
                    <a16:creationId xmlns:a16="http://schemas.microsoft.com/office/drawing/2014/main" id="{0C1CD175-9A83-27F4-2560-B5491EA7A9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17" y="1525"/>
                <a:ext cx="5" cy="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8" name="Line 180">
                <a:extLst>
                  <a:ext uri="{FF2B5EF4-FFF2-40B4-BE49-F238E27FC236}">
                    <a16:creationId xmlns:a16="http://schemas.microsoft.com/office/drawing/2014/main" id="{82DF158D-AE81-9B02-F0CE-22761D50BD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8" y="1530"/>
                <a:ext cx="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2" name="Group 181">
              <a:extLst>
                <a:ext uri="{FF2B5EF4-FFF2-40B4-BE49-F238E27FC236}">
                  <a16:creationId xmlns:a16="http://schemas.microsoft.com/office/drawing/2014/main" id="{F4082D9C-92EB-87A6-7955-CE6C4A988D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90" y="1525"/>
              <a:ext cx="56" cy="36"/>
              <a:chOff x="4790" y="1525"/>
              <a:chExt cx="56" cy="36"/>
            </a:xfrm>
          </p:grpSpPr>
          <p:sp>
            <p:nvSpPr>
              <p:cNvPr id="91" name="Line 182">
                <a:extLst>
                  <a:ext uri="{FF2B5EF4-FFF2-40B4-BE49-F238E27FC236}">
                    <a16:creationId xmlns:a16="http://schemas.microsoft.com/office/drawing/2014/main" id="{B0A089E6-FA00-28EF-A17E-2701C898CE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90" y="1534"/>
                <a:ext cx="24" cy="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2" name="Line 183">
                <a:extLst>
                  <a:ext uri="{FF2B5EF4-FFF2-40B4-BE49-F238E27FC236}">
                    <a16:creationId xmlns:a16="http://schemas.microsoft.com/office/drawing/2014/main" id="{11170F70-EB89-E73C-D421-E96573E1E6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98" y="1557"/>
                <a:ext cx="2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3" name="Line 184">
                <a:extLst>
                  <a:ext uri="{FF2B5EF4-FFF2-40B4-BE49-F238E27FC236}">
                    <a16:creationId xmlns:a16="http://schemas.microsoft.com/office/drawing/2014/main" id="{FA5E61B9-4946-F23B-63B4-96A2C33D0E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34" y="1525"/>
                <a:ext cx="5" cy="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4" name="Line 185">
                <a:extLst>
                  <a:ext uri="{FF2B5EF4-FFF2-40B4-BE49-F238E27FC236}">
                    <a16:creationId xmlns:a16="http://schemas.microsoft.com/office/drawing/2014/main" id="{72618259-C64F-D14E-13F2-F7D0EA4D6D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6" y="1530"/>
                <a:ext cx="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3" name="Group 186">
              <a:extLst>
                <a:ext uri="{FF2B5EF4-FFF2-40B4-BE49-F238E27FC236}">
                  <a16:creationId xmlns:a16="http://schemas.microsoft.com/office/drawing/2014/main" id="{F4043557-D6CD-4195-99CD-A58230032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7" y="1525"/>
              <a:ext cx="56" cy="36"/>
              <a:chOff x="5257" y="1525"/>
              <a:chExt cx="56" cy="36"/>
            </a:xfrm>
          </p:grpSpPr>
          <p:sp>
            <p:nvSpPr>
              <p:cNvPr id="87" name="Line 187">
                <a:extLst>
                  <a:ext uri="{FF2B5EF4-FFF2-40B4-BE49-F238E27FC236}">
                    <a16:creationId xmlns:a16="http://schemas.microsoft.com/office/drawing/2014/main" id="{98A66B7A-2183-C25E-1E7C-DBD19624E4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57" y="1534"/>
                <a:ext cx="25" cy="1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8" name="Line 188">
                <a:extLst>
                  <a:ext uri="{FF2B5EF4-FFF2-40B4-BE49-F238E27FC236}">
                    <a16:creationId xmlns:a16="http://schemas.microsoft.com/office/drawing/2014/main" id="{A240D276-2014-939D-1340-3D8C38C5C1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65" y="1557"/>
                <a:ext cx="2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9" name="Line 189">
                <a:extLst>
                  <a:ext uri="{FF2B5EF4-FFF2-40B4-BE49-F238E27FC236}">
                    <a16:creationId xmlns:a16="http://schemas.microsoft.com/office/drawing/2014/main" id="{76881876-5967-4BA9-5421-2C61637494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00" y="1525"/>
                <a:ext cx="6" cy="3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0" name="Line 190">
                <a:extLst>
                  <a:ext uri="{FF2B5EF4-FFF2-40B4-BE49-F238E27FC236}">
                    <a16:creationId xmlns:a16="http://schemas.microsoft.com/office/drawing/2014/main" id="{6CD95A50-9634-B1C4-6F85-EDFEA77253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74" y="1530"/>
                <a:ext cx="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4" name="Group 191">
              <a:extLst>
                <a:ext uri="{FF2B5EF4-FFF2-40B4-BE49-F238E27FC236}">
                  <a16:creationId xmlns:a16="http://schemas.microsoft.com/office/drawing/2014/main" id="{9BDF818F-4CB4-FBAD-A5C3-AD576C6DB4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87" y="1526"/>
              <a:ext cx="56" cy="37"/>
              <a:chOff x="4887" y="1526"/>
              <a:chExt cx="56" cy="37"/>
            </a:xfrm>
          </p:grpSpPr>
          <p:sp>
            <p:nvSpPr>
              <p:cNvPr id="83" name="Line 192">
                <a:extLst>
                  <a:ext uri="{FF2B5EF4-FFF2-40B4-BE49-F238E27FC236}">
                    <a16:creationId xmlns:a16="http://schemas.microsoft.com/office/drawing/2014/main" id="{1D1D332A-E732-1664-9AD9-8DD65FEC49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87" y="1535"/>
                <a:ext cx="22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4" name="Line 193">
                <a:extLst>
                  <a:ext uri="{FF2B5EF4-FFF2-40B4-BE49-F238E27FC236}">
                    <a16:creationId xmlns:a16="http://schemas.microsoft.com/office/drawing/2014/main" id="{5D56B69E-8CFB-F4A3-B0C6-7CC35E9E3F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5" y="1559"/>
                <a:ext cx="2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5" name="Line 194">
                <a:extLst>
                  <a:ext uri="{FF2B5EF4-FFF2-40B4-BE49-F238E27FC236}">
                    <a16:creationId xmlns:a16="http://schemas.microsoft.com/office/drawing/2014/main" id="{303A4538-B618-0CE7-613E-AEEFA02247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30" y="1526"/>
                <a:ext cx="6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6" name="Line 195">
                <a:extLst>
                  <a:ext uri="{FF2B5EF4-FFF2-40B4-BE49-F238E27FC236}">
                    <a16:creationId xmlns:a16="http://schemas.microsoft.com/office/drawing/2014/main" id="{0FAF6A3C-6A8D-67E5-B86F-A64535C487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01" y="1531"/>
                <a:ext cx="42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5" name="Group 196">
              <a:extLst>
                <a:ext uri="{FF2B5EF4-FFF2-40B4-BE49-F238E27FC236}">
                  <a16:creationId xmlns:a16="http://schemas.microsoft.com/office/drawing/2014/main" id="{F255F9AD-C515-BC1A-700F-14DFBC316D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89" y="1526"/>
              <a:ext cx="56" cy="37"/>
              <a:chOff x="4989" y="1526"/>
              <a:chExt cx="56" cy="37"/>
            </a:xfrm>
          </p:grpSpPr>
          <p:sp>
            <p:nvSpPr>
              <p:cNvPr id="79" name="Line 197">
                <a:extLst>
                  <a:ext uri="{FF2B5EF4-FFF2-40B4-BE49-F238E27FC236}">
                    <a16:creationId xmlns:a16="http://schemas.microsoft.com/office/drawing/2014/main" id="{480B1A52-B30D-BC1A-7237-782116E150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89" y="1535"/>
                <a:ext cx="25" cy="2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0" name="Line 198">
                <a:extLst>
                  <a:ext uri="{FF2B5EF4-FFF2-40B4-BE49-F238E27FC236}">
                    <a16:creationId xmlns:a16="http://schemas.microsoft.com/office/drawing/2014/main" id="{13021162-E584-36FE-DA01-B37A3D1AA8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7" y="1559"/>
                <a:ext cx="2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1" name="Line 199">
                <a:extLst>
                  <a:ext uri="{FF2B5EF4-FFF2-40B4-BE49-F238E27FC236}">
                    <a16:creationId xmlns:a16="http://schemas.microsoft.com/office/drawing/2014/main" id="{B331B185-BCFA-9329-CCEA-900CA9B1C2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33" y="1526"/>
                <a:ext cx="5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2" name="Line 200">
                <a:extLst>
                  <a:ext uri="{FF2B5EF4-FFF2-40B4-BE49-F238E27FC236}">
                    <a16:creationId xmlns:a16="http://schemas.microsoft.com/office/drawing/2014/main" id="{78C1B6E2-AAD5-227B-1D2C-11834F5EB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06" y="1531"/>
                <a:ext cx="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46" name="Line 201">
              <a:extLst>
                <a:ext uri="{FF2B5EF4-FFF2-40B4-BE49-F238E27FC236}">
                  <a16:creationId xmlns:a16="http://schemas.microsoft.com/office/drawing/2014/main" id="{3994413F-852D-2AFB-F27C-635CA44124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45" y="1615"/>
              <a:ext cx="14" cy="7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7" name="Oval 202">
              <a:extLst>
                <a:ext uri="{FF2B5EF4-FFF2-40B4-BE49-F238E27FC236}">
                  <a16:creationId xmlns:a16="http://schemas.microsoft.com/office/drawing/2014/main" id="{512BAA96-B87C-5F17-9441-6E027589C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2" y="1639"/>
              <a:ext cx="36" cy="2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8" name="Oval 203">
              <a:extLst>
                <a:ext uri="{FF2B5EF4-FFF2-40B4-BE49-F238E27FC236}">
                  <a16:creationId xmlns:a16="http://schemas.microsoft.com/office/drawing/2014/main" id="{2681F928-1EC2-922B-E6FB-14C61F925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1" y="1641"/>
              <a:ext cx="36" cy="2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9" name="Oval 204">
              <a:extLst>
                <a:ext uri="{FF2B5EF4-FFF2-40B4-BE49-F238E27FC236}">
                  <a16:creationId xmlns:a16="http://schemas.microsoft.com/office/drawing/2014/main" id="{CFF6A1E4-C258-D889-C36C-E97E7E678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4" y="1641"/>
              <a:ext cx="36" cy="2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0" name="Oval 205">
              <a:extLst>
                <a:ext uri="{FF2B5EF4-FFF2-40B4-BE49-F238E27FC236}">
                  <a16:creationId xmlns:a16="http://schemas.microsoft.com/office/drawing/2014/main" id="{FCDFE9C3-12AA-A848-427C-84F4696D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3" y="1641"/>
              <a:ext cx="36" cy="2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" name="Oval 206">
              <a:extLst>
                <a:ext uri="{FF2B5EF4-FFF2-40B4-BE49-F238E27FC236}">
                  <a16:creationId xmlns:a16="http://schemas.microsoft.com/office/drawing/2014/main" id="{838ED848-EDF9-B277-096D-B0F1B7E78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7" y="1641"/>
              <a:ext cx="37" cy="2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2" name="Oval 207">
              <a:extLst>
                <a:ext uri="{FF2B5EF4-FFF2-40B4-BE49-F238E27FC236}">
                  <a16:creationId xmlns:a16="http://schemas.microsoft.com/office/drawing/2014/main" id="{99CE9610-9FD8-13BA-2216-9B060089C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6" y="1643"/>
              <a:ext cx="36" cy="2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3" name="Oval 208">
              <a:extLst>
                <a:ext uri="{FF2B5EF4-FFF2-40B4-BE49-F238E27FC236}">
                  <a16:creationId xmlns:a16="http://schemas.microsoft.com/office/drawing/2014/main" id="{EA13D733-A948-9706-2E73-DF97FBD04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7" y="1644"/>
              <a:ext cx="37" cy="2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4" name="Oval 209">
              <a:extLst>
                <a:ext uri="{FF2B5EF4-FFF2-40B4-BE49-F238E27FC236}">
                  <a16:creationId xmlns:a16="http://schemas.microsoft.com/office/drawing/2014/main" id="{0137E54A-6116-0CF7-CE8F-60E9237D28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2" y="1643"/>
              <a:ext cx="36" cy="2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5" name="Line 210">
              <a:extLst>
                <a:ext uri="{FF2B5EF4-FFF2-40B4-BE49-F238E27FC236}">
                  <a16:creationId xmlns:a16="http://schemas.microsoft.com/office/drawing/2014/main" id="{7ECD3777-A3BA-4AF9-7EA0-851833C186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17" y="1495"/>
              <a:ext cx="152" cy="2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6" name="Line 211">
              <a:extLst>
                <a:ext uri="{FF2B5EF4-FFF2-40B4-BE49-F238E27FC236}">
                  <a16:creationId xmlns:a16="http://schemas.microsoft.com/office/drawing/2014/main" id="{8B646A78-F165-9F19-5ABD-9BA4B0070D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3" y="1504"/>
              <a:ext cx="0" cy="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7" name="Line 212">
              <a:extLst>
                <a:ext uri="{FF2B5EF4-FFF2-40B4-BE49-F238E27FC236}">
                  <a16:creationId xmlns:a16="http://schemas.microsoft.com/office/drawing/2014/main" id="{E6C0483C-48F9-F644-18C6-108968225A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23" y="1975"/>
              <a:ext cx="32" cy="1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8" name="Line 213">
              <a:extLst>
                <a:ext uri="{FF2B5EF4-FFF2-40B4-BE49-F238E27FC236}">
                  <a16:creationId xmlns:a16="http://schemas.microsoft.com/office/drawing/2014/main" id="{E8D506B8-3102-3E58-DAB3-B10833E2BE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31" y="2405"/>
              <a:ext cx="20" cy="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9" name="Rectangle 214">
              <a:extLst>
                <a:ext uri="{FF2B5EF4-FFF2-40B4-BE49-F238E27FC236}">
                  <a16:creationId xmlns:a16="http://schemas.microsoft.com/office/drawing/2014/main" id="{015A97C6-3602-3D2A-107E-A3F3E1534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1" y="1911"/>
              <a:ext cx="244" cy="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 sz="500">
                  <a:solidFill>
                    <a:srgbClr val="000000"/>
                  </a:solidFill>
                  <a:latin typeface="Times New Roman" pitchFamily="18" charset="0"/>
                </a:rPr>
                <a:t>EM 221</a:t>
              </a:r>
            </a:p>
          </p:txBody>
        </p:sp>
        <p:sp>
          <p:nvSpPr>
            <p:cNvPr id="60" name="Rectangle 215">
              <a:extLst>
                <a:ext uri="{FF2B5EF4-FFF2-40B4-BE49-F238E27FC236}">
                  <a16:creationId xmlns:a16="http://schemas.microsoft.com/office/drawing/2014/main" id="{6BD3F8F6-677C-F33C-4066-A89E3EEAC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1" y="2004"/>
              <a:ext cx="351" cy="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 sz="500">
                  <a:solidFill>
                    <a:srgbClr val="000000"/>
                  </a:solidFill>
                  <a:latin typeface="Times New Roman" pitchFamily="18" charset="0"/>
                </a:rPr>
                <a:t>DI 8 x DC24V</a:t>
              </a:r>
            </a:p>
          </p:txBody>
        </p:sp>
        <p:grpSp>
          <p:nvGrpSpPr>
            <p:cNvPr id="61" name="Group 216">
              <a:extLst>
                <a:ext uri="{FF2B5EF4-FFF2-40B4-BE49-F238E27FC236}">
                  <a16:creationId xmlns:a16="http://schemas.microsoft.com/office/drawing/2014/main" id="{F9C117A6-1AF5-2851-1673-691ABF27A6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8" y="2083"/>
              <a:ext cx="164" cy="657"/>
              <a:chOff x="4788" y="2083"/>
              <a:chExt cx="164" cy="657"/>
            </a:xfrm>
          </p:grpSpPr>
          <p:grpSp>
            <p:nvGrpSpPr>
              <p:cNvPr id="62" name="Group 217">
                <a:extLst>
                  <a:ext uri="{FF2B5EF4-FFF2-40B4-BE49-F238E27FC236}">
                    <a16:creationId xmlns:a16="http://schemas.microsoft.com/office/drawing/2014/main" id="{49965490-99AE-D162-F046-280268162D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93" y="2083"/>
                <a:ext cx="159" cy="657"/>
                <a:chOff x="4793" y="2083"/>
                <a:chExt cx="159" cy="657"/>
              </a:xfrm>
            </p:grpSpPr>
            <p:sp>
              <p:nvSpPr>
                <p:cNvPr id="64" name="Rectangle 218">
                  <a:extLst>
                    <a:ext uri="{FF2B5EF4-FFF2-40B4-BE49-F238E27FC236}">
                      <a16:creationId xmlns:a16="http://schemas.microsoft.com/office/drawing/2014/main" id="{83E98473-8A6A-3010-F793-AE79102422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3" y="2102"/>
                  <a:ext cx="28" cy="61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5" name="Line 219">
                  <a:extLst>
                    <a:ext uri="{FF2B5EF4-FFF2-40B4-BE49-F238E27FC236}">
                      <a16:creationId xmlns:a16="http://schemas.microsoft.com/office/drawing/2014/main" id="{FBB8D280-0AF1-5F3B-D7BA-A012D4286A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94" y="2342"/>
                  <a:ext cx="32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6" name="Line 220">
                  <a:extLst>
                    <a:ext uri="{FF2B5EF4-FFF2-40B4-BE49-F238E27FC236}">
                      <a16:creationId xmlns:a16="http://schemas.microsoft.com/office/drawing/2014/main" id="{06BB2713-01B4-D68D-E23A-EDA0FEC5E2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94" y="2258"/>
                  <a:ext cx="32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7" name="Line 221">
                  <a:extLst>
                    <a:ext uri="{FF2B5EF4-FFF2-40B4-BE49-F238E27FC236}">
                      <a16:creationId xmlns:a16="http://schemas.microsoft.com/office/drawing/2014/main" id="{9DCCBF20-16F1-EC73-5622-674F2590C2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94" y="2502"/>
                  <a:ext cx="32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8" name="Line 222">
                  <a:extLst>
                    <a:ext uri="{FF2B5EF4-FFF2-40B4-BE49-F238E27FC236}">
                      <a16:creationId xmlns:a16="http://schemas.microsoft.com/office/drawing/2014/main" id="{700B9140-E8B5-FB78-8488-533384E1C8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94" y="2183"/>
                  <a:ext cx="32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69" name="Line 223">
                  <a:extLst>
                    <a:ext uri="{FF2B5EF4-FFF2-40B4-BE49-F238E27FC236}">
                      <a16:creationId xmlns:a16="http://schemas.microsoft.com/office/drawing/2014/main" id="{26D6777B-9060-11D8-F389-2D104773C3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94" y="2585"/>
                  <a:ext cx="32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0" name="Line 224">
                  <a:extLst>
                    <a:ext uri="{FF2B5EF4-FFF2-40B4-BE49-F238E27FC236}">
                      <a16:creationId xmlns:a16="http://schemas.microsoft.com/office/drawing/2014/main" id="{D5701F54-E714-7FCF-63E1-1D85C99BF1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94" y="2659"/>
                  <a:ext cx="32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71" name="Rectangle 225">
                  <a:extLst>
                    <a:ext uri="{FF2B5EF4-FFF2-40B4-BE49-F238E27FC236}">
                      <a16:creationId xmlns:a16="http://schemas.microsoft.com/office/drawing/2014/main" id="{BC08F92D-D9A6-DABB-43DA-D612DC3E92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" y="2083"/>
                  <a:ext cx="157" cy="9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defTabSz="762000"/>
                  <a:r>
                    <a:rPr lang="de-DE" sz="500">
                      <a:solidFill>
                        <a:srgbClr val="000000"/>
                      </a:solidFill>
                      <a:latin typeface="Times New Roman" pitchFamily="18" charset="0"/>
                    </a:rPr>
                    <a:t>I.0</a:t>
                  </a:r>
                </a:p>
              </p:txBody>
            </p:sp>
            <p:sp>
              <p:nvSpPr>
                <p:cNvPr id="72" name="Rectangle 226">
                  <a:extLst>
                    <a:ext uri="{FF2B5EF4-FFF2-40B4-BE49-F238E27FC236}">
                      <a16:creationId xmlns:a16="http://schemas.microsoft.com/office/drawing/2014/main" id="{BB439932-95DB-E5AD-5D2E-0C778DD4E4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" y="2161"/>
                  <a:ext cx="157" cy="9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defTabSz="762000"/>
                  <a:r>
                    <a:rPr lang="de-DE" sz="500">
                      <a:solidFill>
                        <a:srgbClr val="000000"/>
                      </a:solidFill>
                      <a:latin typeface="Times New Roman" pitchFamily="18" charset="0"/>
                    </a:rPr>
                    <a:t>I.1</a:t>
                  </a:r>
                </a:p>
              </p:txBody>
            </p:sp>
            <p:sp>
              <p:nvSpPr>
                <p:cNvPr id="73" name="Rectangle 227">
                  <a:extLst>
                    <a:ext uri="{FF2B5EF4-FFF2-40B4-BE49-F238E27FC236}">
                      <a16:creationId xmlns:a16="http://schemas.microsoft.com/office/drawing/2014/main" id="{1F4D02F1-A5AD-EFF5-B968-F3DCF4689A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" y="2242"/>
                  <a:ext cx="157" cy="9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defTabSz="762000"/>
                  <a:r>
                    <a:rPr lang="de-DE" sz="500">
                      <a:solidFill>
                        <a:srgbClr val="000000"/>
                      </a:solidFill>
                      <a:latin typeface="Times New Roman" pitchFamily="18" charset="0"/>
                    </a:rPr>
                    <a:t>I.2</a:t>
                  </a:r>
                </a:p>
              </p:txBody>
            </p:sp>
            <p:sp>
              <p:nvSpPr>
                <p:cNvPr id="74" name="Rectangle 228">
                  <a:extLst>
                    <a:ext uri="{FF2B5EF4-FFF2-40B4-BE49-F238E27FC236}">
                      <a16:creationId xmlns:a16="http://schemas.microsoft.com/office/drawing/2014/main" id="{00635DF3-204C-B089-F694-E8D9AE3D4C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" y="2317"/>
                  <a:ext cx="157" cy="9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defTabSz="762000"/>
                  <a:r>
                    <a:rPr lang="de-DE" sz="500">
                      <a:solidFill>
                        <a:srgbClr val="000000"/>
                      </a:solidFill>
                      <a:latin typeface="Times New Roman" pitchFamily="18" charset="0"/>
                    </a:rPr>
                    <a:t>I.3</a:t>
                  </a:r>
                </a:p>
              </p:txBody>
            </p:sp>
            <p:sp>
              <p:nvSpPr>
                <p:cNvPr id="75" name="Rectangle 229">
                  <a:extLst>
                    <a:ext uri="{FF2B5EF4-FFF2-40B4-BE49-F238E27FC236}">
                      <a16:creationId xmlns:a16="http://schemas.microsoft.com/office/drawing/2014/main" id="{C00C6A5B-9B56-0D11-DE73-7CAC36F5FD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" y="2402"/>
                  <a:ext cx="157" cy="9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defTabSz="762000"/>
                  <a:r>
                    <a:rPr lang="de-DE" sz="500">
                      <a:solidFill>
                        <a:srgbClr val="000000"/>
                      </a:solidFill>
                      <a:latin typeface="Times New Roman" pitchFamily="18" charset="0"/>
                    </a:rPr>
                    <a:t>I.4</a:t>
                  </a:r>
                </a:p>
              </p:txBody>
            </p:sp>
            <p:sp>
              <p:nvSpPr>
                <p:cNvPr id="76" name="Rectangle 230">
                  <a:extLst>
                    <a:ext uri="{FF2B5EF4-FFF2-40B4-BE49-F238E27FC236}">
                      <a16:creationId xmlns:a16="http://schemas.microsoft.com/office/drawing/2014/main" id="{C72F3883-A957-C385-1002-18C6C59D1A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" y="2475"/>
                  <a:ext cx="157" cy="9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defTabSz="762000"/>
                  <a:r>
                    <a:rPr lang="de-DE" sz="500">
                      <a:solidFill>
                        <a:srgbClr val="000000"/>
                      </a:solidFill>
                      <a:latin typeface="Times New Roman" pitchFamily="18" charset="0"/>
                    </a:rPr>
                    <a:t>I.5</a:t>
                  </a:r>
                </a:p>
              </p:txBody>
            </p:sp>
            <p:sp>
              <p:nvSpPr>
                <p:cNvPr id="77" name="Rectangle 231">
                  <a:extLst>
                    <a:ext uri="{FF2B5EF4-FFF2-40B4-BE49-F238E27FC236}">
                      <a16:creationId xmlns:a16="http://schemas.microsoft.com/office/drawing/2014/main" id="{738E0567-F68C-4324-CD62-95F5295A21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" y="2568"/>
                  <a:ext cx="157" cy="9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defTabSz="762000"/>
                  <a:r>
                    <a:rPr lang="de-DE" sz="500">
                      <a:solidFill>
                        <a:srgbClr val="000000"/>
                      </a:solidFill>
                      <a:latin typeface="Times New Roman" pitchFamily="18" charset="0"/>
                    </a:rPr>
                    <a:t>I.6</a:t>
                  </a:r>
                </a:p>
              </p:txBody>
            </p:sp>
            <p:sp>
              <p:nvSpPr>
                <p:cNvPr id="78" name="Rectangle 232">
                  <a:extLst>
                    <a:ext uri="{FF2B5EF4-FFF2-40B4-BE49-F238E27FC236}">
                      <a16:creationId xmlns:a16="http://schemas.microsoft.com/office/drawing/2014/main" id="{AC5AAB7B-781F-CACB-B9D4-2C3620B474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" y="2641"/>
                  <a:ext cx="157" cy="9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defTabSz="762000"/>
                  <a:r>
                    <a:rPr lang="de-DE" sz="500">
                      <a:solidFill>
                        <a:srgbClr val="000000"/>
                      </a:solidFill>
                      <a:latin typeface="Times New Roman" pitchFamily="18" charset="0"/>
                    </a:rPr>
                    <a:t>I.7</a:t>
                  </a:r>
                </a:p>
              </p:txBody>
            </p:sp>
          </p:grpSp>
          <p:sp>
            <p:nvSpPr>
              <p:cNvPr id="63" name="Line 233">
                <a:extLst>
                  <a:ext uri="{FF2B5EF4-FFF2-40B4-BE49-F238E27FC236}">
                    <a16:creationId xmlns:a16="http://schemas.microsoft.com/office/drawing/2014/main" id="{0AD78E53-8D8D-BC50-C8E3-D5D7388914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88" y="2419"/>
                <a:ext cx="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115" name="Group 234">
            <a:extLst>
              <a:ext uri="{FF2B5EF4-FFF2-40B4-BE49-F238E27FC236}">
                <a16:creationId xmlns:a16="http://schemas.microsoft.com/office/drawing/2014/main" id="{8A8F99E9-BC20-0AF8-4EF3-082E01BE8138}"/>
              </a:ext>
            </a:extLst>
          </p:cNvPr>
          <p:cNvGrpSpPr>
            <a:grpSpLocks/>
          </p:cNvGrpSpPr>
          <p:nvPr/>
        </p:nvGrpSpPr>
        <p:grpSpPr bwMode="auto">
          <a:xfrm>
            <a:off x="5748338" y="4476750"/>
            <a:ext cx="382587" cy="611188"/>
            <a:chOff x="3696" y="2016"/>
            <a:chExt cx="241" cy="385"/>
          </a:xfrm>
        </p:grpSpPr>
        <p:sp>
          <p:nvSpPr>
            <p:cNvPr id="116" name="Freeform 235">
              <a:extLst>
                <a:ext uri="{FF2B5EF4-FFF2-40B4-BE49-F238E27FC236}">
                  <a16:creationId xmlns:a16="http://schemas.microsoft.com/office/drawing/2014/main" id="{4683E3E5-074D-2D72-DA89-4A1982C67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2016"/>
              <a:ext cx="241" cy="70"/>
            </a:xfrm>
            <a:custGeom>
              <a:avLst/>
              <a:gdLst>
                <a:gd name="T0" fmla="*/ 0 w 241"/>
                <a:gd name="T1" fmla="*/ 69 h 70"/>
                <a:gd name="T2" fmla="*/ 69 w 241"/>
                <a:gd name="T3" fmla="*/ 0 h 70"/>
                <a:gd name="T4" fmla="*/ 206 w 241"/>
                <a:gd name="T5" fmla="*/ 0 h 70"/>
                <a:gd name="T6" fmla="*/ 240 w 241"/>
                <a:gd name="T7" fmla="*/ 0 h 70"/>
                <a:gd name="T8" fmla="*/ 171 w 241"/>
                <a:gd name="T9" fmla="*/ 69 h 70"/>
                <a:gd name="T10" fmla="*/ 0 w 241"/>
                <a:gd name="T11" fmla="*/ 69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1"/>
                <a:gd name="T19" fmla="*/ 0 h 70"/>
                <a:gd name="T20" fmla="*/ 241 w 241"/>
                <a:gd name="T21" fmla="*/ 70 h 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1" h="70">
                  <a:moveTo>
                    <a:pt x="0" y="69"/>
                  </a:moveTo>
                  <a:lnTo>
                    <a:pt x="69" y="0"/>
                  </a:lnTo>
                  <a:lnTo>
                    <a:pt x="206" y="0"/>
                  </a:lnTo>
                  <a:lnTo>
                    <a:pt x="240" y="0"/>
                  </a:lnTo>
                  <a:lnTo>
                    <a:pt x="171" y="69"/>
                  </a:lnTo>
                  <a:lnTo>
                    <a:pt x="0" y="69"/>
                  </a:lnTo>
                </a:path>
              </a:pathLst>
            </a:custGeom>
            <a:solidFill>
              <a:srgbClr val="91919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Rectangle 236">
              <a:extLst>
                <a:ext uri="{FF2B5EF4-FFF2-40B4-BE49-F238E27FC236}">
                  <a16:creationId xmlns:a16="http://schemas.microsoft.com/office/drawing/2014/main" id="{C45292FF-0292-0426-F774-86A8417B8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0" y="2089"/>
              <a:ext cx="164" cy="307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" name="Freeform 237">
              <a:extLst>
                <a:ext uri="{FF2B5EF4-FFF2-40B4-BE49-F238E27FC236}">
                  <a16:creationId xmlns:a16="http://schemas.microsoft.com/office/drawing/2014/main" id="{16FB2D89-FBCB-C5F9-AA84-7567C7626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" y="2016"/>
              <a:ext cx="69" cy="385"/>
            </a:xfrm>
            <a:custGeom>
              <a:avLst/>
              <a:gdLst>
                <a:gd name="T0" fmla="*/ 0 w 69"/>
                <a:gd name="T1" fmla="*/ 384 h 385"/>
                <a:gd name="T2" fmla="*/ 68 w 69"/>
                <a:gd name="T3" fmla="*/ 314 h 385"/>
                <a:gd name="T4" fmla="*/ 68 w 69"/>
                <a:gd name="T5" fmla="*/ 0 h 385"/>
                <a:gd name="T6" fmla="*/ 0 w 69"/>
                <a:gd name="T7" fmla="*/ 70 h 385"/>
                <a:gd name="T8" fmla="*/ 0 w 69"/>
                <a:gd name="T9" fmla="*/ 349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385"/>
                <a:gd name="T17" fmla="*/ 69 w 69"/>
                <a:gd name="T18" fmla="*/ 385 h 3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385">
                  <a:moveTo>
                    <a:pt x="0" y="384"/>
                  </a:moveTo>
                  <a:lnTo>
                    <a:pt x="68" y="314"/>
                  </a:lnTo>
                  <a:lnTo>
                    <a:pt x="68" y="0"/>
                  </a:lnTo>
                  <a:lnTo>
                    <a:pt x="0" y="70"/>
                  </a:lnTo>
                  <a:lnTo>
                    <a:pt x="0" y="349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9" name="Group 238">
            <a:extLst>
              <a:ext uri="{FF2B5EF4-FFF2-40B4-BE49-F238E27FC236}">
                <a16:creationId xmlns:a16="http://schemas.microsoft.com/office/drawing/2014/main" id="{D54F3DDF-3081-DAC7-36E6-2E7C107F1245}"/>
              </a:ext>
            </a:extLst>
          </p:cNvPr>
          <p:cNvGrpSpPr>
            <a:grpSpLocks/>
          </p:cNvGrpSpPr>
          <p:nvPr/>
        </p:nvGrpSpPr>
        <p:grpSpPr bwMode="auto">
          <a:xfrm>
            <a:off x="8720138" y="4476750"/>
            <a:ext cx="382587" cy="611188"/>
            <a:chOff x="5520" y="2016"/>
            <a:chExt cx="241" cy="385"/>
          </a:xfrm>
        </p:grpSpPr>
        <p:sp>
          <p:nvSpPr>
            <p:cNvPr id="120" name="Freeform 239">
              <a:extLst>
                <a:ext uri="{FF2B5EF4-FFF2-40B4-BE49-F238E27FC236}">
                  <a16:creationId xmlns:a16="http://schemas.microsoft.com/office/drawing/2014/main" id="{CCAC226D-6DC7-62D0-F4F9-D33C358B8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" y="2016"/>
              <a:ext cx="241" cy="70"/>
            </a:xfrm>
            <a:custGeom>
              <a:avLst/>
              <a:gdLst>
                <a:gd name="T0" fmla="*/ 0 w 241"/>
                <a:gd name="T1" fmla="*/ 69 h 70"/>
                <a:gd name="T2" fmla="*/ 69 w 241"/>
                <a:gd name="T3" fmla="*/ 0 h 70"/>
                <a:gd name="T4" fmla="*/ 206 w 241"/>
                <a:gd name="T5" fmla="*/ 0 h 70"/>
                <a:gd name="T6" fmla="*/ 240 w 241"/>
                <a:gd name="T7" fmla="*/ 0 h 70"/>
                <a:gd name="T8" fmla="*/ 171 w 241"/>
                <a:gd name="T9" fmla="*/ 69 h 70"/>
                <a:gd name="T10" fmla="*/ 0 w 241"/>
                <a:gd name="T11" fmla="*/ 69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1"/>
                <a:gd name="T19" fmla="*/ 0 h 70"/>
                <a:gd name="T20" fmla="*/ 241 w 241"/>
                <a:gd name="T21" fmla="*/ 70 h 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1" h="70">
                  <a:moveTo>
                    <a:pt x="0" y="69"/>
                  </a:moveTo>
                  <a:lnTo>
                    <a:pt x="69" y="0"/>
                  </a:lnTo>
                  <a:lnTo>
                    <a:pt x="206" y="0"/>
                  </a:lnTo>
                  <a:lnTo>
                    <a:pt x="240" y="0"/>
                  </a:lnTo>
                  <a:lnTo>
                    <a:pt x="171" y="69"/>
                  </a:lnTo>
                  <a:lnTo>
                    <a:pt x="0" y="69"/>
                  </a:lnTo>
                </a:path>
              </a:pathLst>
            </a:custGeom>
            <a:solidFill>
              <a:srgbClr val="91919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Rectangle 240">
              <a:extLst>
                <a:ext uri="{FF2B5EF4-FFF2-40B4-BE49-F238E27FC236}">
                  <a16:creationId xmlns:a16="http://schemas.microsoft.com/office/drawing/2014/main" id="{E4B7F184-B1EB-9614-B7B9-47BBBE19E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" y="2089"/>
              <a:ext cx="164" cy="307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2" name="Freeform 241">
              <a:extLst>
                <a:ext uri="{FF2B5EF4-FFF2-40B4-BE49-F238E27FC236}">
                  <a16:creationId xmlns:a16="http://schemas.microsoft.com/office/drawing/2014/main" id="{6804A48B-B2C2-266D-51DE-D7B0FCB0A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2" y="2016"/>
              <a:ext cx="69" cy="385"/>
            </a:xfrm>
            <a:custGeom>
              <a:avLst/>
              <a:gdLst>
                <a:gd name="T0" fmla="*/ 0 w 69"/>
                <a:gd name="T1" fmla="*/ 384 h 385"/>
                <a:gd name="T2" fmla="*/ 68 w 69"/>
                <a:gd name="T3" fmla="*/ 314 h 385"/>
                <a:gd name="T4" fmla="*/ 68 w 69"/>
                <a:gd name="T5" fmla="*/ 0 h 385"/>
                <a:gd name="T6" fmla="*/ 0 w 69"/>
                <a:gd name="T7" fmla="*/ 70 h 385"/>
                <a:gd name="T8" fmla="*/ 0 w 69"/>
                <a:gd name="T9" fmla="*/ 349 h 3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385"/>
                <a:gd name="T17" fmla="*/ 69 w 69"/>
                <a:gd name="T18" fmla="*/ 385 h 3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385">
                  <a:moveTo>
                    <a:pt x="0" y="384"/>
                  </a:moveTo>
                  <a:lnTo>
                    <a:pt x="68" y="314"/>
                  </a:lnTo>
                  <a:lnTo>
                    <a:pt x="68" y="0"/>
                  </a:lnTo>
                  <a:lnTo>
                    <a:pt x="0" y="70"/>
                  </a:lnTo>
                  <a:lnTo>
                    <a:pt x="0" y="349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aphicFrame>
        <p:nvGraphicFramePr>
          <p:cNvPr id="123" name="Object 244">
            <a:hlinkClick r:id="" action="ppaction://ole?verb=0"/>
            <a:extLst>
              <a:ext uri="{FF2B5EF4-FFF2-40B4-BE49-F238E27FC236}">
                <a16:creationId xmlns:a16="http://schemas.microsoft.com/office/drawing/2014/main" id="{B4B85E42-4677-C870-6729-876756F10F3F}"/>
              </a:ext>
            </a:extLst>
          </p:cNvPr>
          <p:cNvGraphicFramePr>
            <a:graphicFrameLocks/>
          </p:cNvGraphicFramePr>
          <p:nvPr/>
        </p:nvGraphicFramePr>
        <p:xfrm>
          <a:off x="914400" y="3581400"/>
          <a:ext cx="4702175" cy="242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-Zeichnung" r:id="rId4" imgW="4265280" imgH="2162160" progId="">
                  <p:embed/>
                </p:oleObj>
              </mc:Choice>
              <mc:Fallback>
                <p:oleObj name="Microsoft-Zeichnung" r:id="rId4" imgW="4265280" imgH="2162160" progId="">
                  <p:embed/>
                  <p:pic>
                    <p:nvPicPr>
                      <p:cNvPr id="128" name="Object 244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81400"/>
                        <a:ext cx="4702175" cy="242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43684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" name="Text Box 245">
            <a:extLst>
              <a:ext uri="{FF2B5EF4-FFF2-40B4-BE49-F238E27FC236}">
                <a16:creationId xmlns:a16="http://schemas.microsoft.com/office/drawing/2014/main" id="{5BA1508B-EB33-3721-51A6-1AF5988CF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297238"/>
            <a:ext cx="2514600" cy="28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US" b="1">
                <a:latin typeface="Arial" charset="0"/>
              </a:rPr>
              <a:t>S7-21x (ancienne version)</a:t>
            </a:r>
          </a:p>
        </p:txBody>
      </p:sp>
      <p:pic>
        <p:nvPicPr>
          <p:cNvPr id="125" name="Picture 246" descr="scan 3">
            <a:extLst>
              <a:ext uri="{FF2B5EF4-FFF2-40B4-BE49-F238E27FC236}">
                <a16:creationId xmlns:a16="http://schemas.microsoft.com/office/drawing/2014/main" id="{C7E6A364-4977-1F6D-87CB-9426FCC86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28004" t="30527" r="19768" b="18317"/>
          <a:stretch>
            <a:fillRect/>
          </a:stretch>
        </p:blipFill>
        <p:spPr bwMode="auto">
          <a:xfrm>
            <a:off x="3657600" y="838200"/>
            <a:ext cx="4616450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" name="Text Box 247">
            <a:extLst>
              <a:ext uri="{FF2B5EF4-FFF2-40B4-BE49-F238E27FC236}">
                <a16:creationId xmlns:a16="http://schemas.microsoft.com/office/drawing/2014/main" id="{1293A279-3C6F-E64A-CEFE-5DEAD8113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371600"/>
            <a:ext cx="762000" cy="284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US" b="1">
                <a:latin typeface="Arial" charset="0"/>
              </a:rPr>
              <a:t>S7-22x </a:t>
            </a:r>
          </a:p>
        </p:txBody>
      </p:sp>
      <p:pic>
        <p:nvPicPr>
          <p:cNvPr id="127" name="S5">
            <a:hlinkClick r:id="" action="ppaction://media"/>
            <a:extLst>
              <a:ext uri="{FF2B5EF4-FFF2-40B4-BE49-F238E27FC236}">
                <a16:creationId xmlns:a16="http://schemas.microsoft.com/office/drawing/2014/main" id="{09CFCF31-FFFA-061B-A097-1F987F6F3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80137" y="53683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9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8045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F924364-B762-85F2-4E40-A9BC611B0F03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>
                <a:solidFill>
                  <a:schemeClr val="tx2"/>
                </a:solidFill>
              </a:rPr>
              <a:t>SIMATIC S7-200 : Types CPU</a:t>
            </a:r>
            <a:endParaRPr lang="en-US" sz="1800">
              <a:solidFill>
                <a:schemeClr val="tx2"/>
              </a:solidFill>
            </a:endParaRP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B2927DF0-0EF5-BF63-EA36-B00F4E4CD1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98E246A-0ACD-B373-7183-37DCF9C05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6</a:t>
            </a:fld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A57E10-D010-1528-467C-684A513E5880}"/>
              </a:ext>
            </a:extLst>
          </p:cNvPr>
          <p:cNvGrpSpPr>
            <a:grpSpLocks/>
          </p:cNvGrpSpPr>
          <p:nvPr/>
        </p:nvGrpSpPr>
        <p:grpSpPr bwMode="auto">
          <a:xfrm>
            <a:off x="1208088" y="1196975"/>
            <a:ext cx="7826375" cy="4900613"/>
            <a:chOff x="977" y="805"/>
            <a:chExt cx="4930" cy="30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0EB2B5C-D9EC-3825-6C1A-A6B1E5B7A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2528"/>
              <a:ext cx="159" cy="252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wrap="none" lIns="79352" tIns="39676" rIns="79352" bIns="39676" anchor="ctr">
              <a:spAutoFit/>
            </a:bodyPr>
            <a:lstStyle/>
            <a:p>
              <a:pPr algn="ctr" defTabSz="793750">
                <a:lnSpc>
                  <a:spcPct val="100000"/>
                </a:lnSpc>
                <a:buFontTx/>
                <a:buChar char="•"/>
              </a:pPr>
              <a:endParaRPr lang="en-GB" sz="2100">
                <a:latin typeface="Arial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F15E7ED-8FB6-9A39-F547-AFD740972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970"/>
              <a:ext cx="100" cy="252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  <p:txBody>
            <a:bodyPr wrap="none" lIns="79352" tIns="39676" rIns="79352" bIns="39676" anchor="ctr">
              <a:spAutoFit/>
            </a:bodyPr>
            <a:lstStyle/>
            <a:p>
              <a:pPr algn="ctr" defTabSz="793750">
                <a:lnSpc>
                  <a:spcPct val="100000"/>
                </a:lnSpc>
              </a:pPr>
              <a:endParaRPr lang="en-GB" sz="2100">
                <a:latin typeface="Arial" charset="0"/>
              </a:endParaRPr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536AEE71-6A2A-F620-DEDD-BDF1AB9329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441985">
              <a:off x="977" y="2064"/>
              <a:ext cx="4930" cy="796"/>
            </a:xfrm>
            <a:prstGeom prst="rightArrow">
              <a:avLst>
                <a:gd name="adj1" fmla="val 42926"/>
                <a:gd name="adj2" fmla="val 66953"/>
              </a:avLst>
            </a:prstGeom>
            <a:gradFill rotWithShape="0">
              <a:gsLst>
                <a:gs pos="0">
                  <a:srgbClr val="DDDDDD"/>
                </a:gs>
                <a:gs pos="100000">
                  <a:srgbClr val="969696"/>
                </a:gs>
              </a:gsLst>
              <a:lin ang="1890000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39560336-D221-76AB-D836-9A5FA48D3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1" y="3431"/>
              <a:ext cx="318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10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4ko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2ko</a:t>
              </a:r>
            </a:p>
          </p:txBody>
        </p:sp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B4146F63-3B5C-D6D1-1485-48230D510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5" y="2753"/>
              <a:ext cx="616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600" b="1">
                  <a:solidFill>
                    <a:srgbClr val="003399"/>
                  </a:solidFill>
                  <a:latin typeface="Arial" charset="0"/>
                </a:rPr>
                <a:t>CPU 222</a:t>
              </a:r>
            </a:p>
          </p:txBody>
        </p:sp>
        <p:sp>
          <p:nvSpPr>
            <p:cNvPr id="11" name="Text Box 10">
              <a:extLst>
                <a:ext uri="{FF2B5EF4-FFF2-40B4-BE49-F238E27FC236}">
                  <a16:creationId xmlns:a16="http://schemas.microsoft.com/office/drawing/2014/main" id="{EAE17F05-77F5-D41D-713B-3A354DC39B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5" y="3193"/>
              <a:ext cx="616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600" b="1">
                  <a:solidFill>
                    <a:srgbClr val="003399"/>
                  </a:solidFill>
                  <a:latin typeface="Arial" charset="0"/>
                </a:rPr>
                <a:t>CPU 221</a:t>
              </a:r>
            </a:p>
          </p:txBody>
        </p:sp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57887445-742D-9B42-2722-D20F549423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5" y="2390"/>
              <a:ext cx="616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600" b="1">
                  <a:solidFill>
                    <a:srgbClr val="003399"/>
                  </a:solidFill>
                  <a:latin typeface="Arial" charset="0"/>
                </a:rPr>
                <a:t>CPU 224</a:t>
              </a:r>
            </a:p>
          </p:txBody>
        </p:sp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B33ECFA4-D27A-965A-9CF0-BF2E0CA7F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1971"/>
              <a:ext cx="616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600" b="1">
                  <a:solidFill>
                    <a:srgbClr val="003399"/>
                  </a:solidFill>
                  <a:latin typeface="Arial" charset="0"/>
                </a:rPr>
                <a:t>CPU 226</a:t>
              </a:r>
            </a:p>
          </p:txBody>
        </p:sp>
        <p:sp>
          <p:nvSpPr>
            <p:cNvPr id="14" name="Text Box 13">
              <a:extLst>
                <a:ext uri="{FF2B5EF4-FFF2-40B4-BE49-F238E27FC236}">
                  <a16:creationId xmlns:a16="http://schemas.microsoft.com/office/drawing/2014/main" id="{D6571C90-3C8A-66BC-DE49-D6BCE02ADD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3" y="1357"/>
              <a:ext cx="808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600" b="1">
                  <a:solidFill>
                    <a:srgbClr val="003399"/>
                  </a:solidFill>
                  <a:latin typeface="Arial" charset="0"/>
                </a:rPr>
                <a:t>CPU 226XM</a:t>
              </a:r>
            </a:p>
          </p:txBody>
        </p:sp>
        <p:pic>
          <p:nvPicPr>
            <p:cNvPr id="15" name="Picture 14" descr="224">
              <a:extLst>
                <a:ext uri="{FF2B5EF4-FFF2-40B4-BE49-F238E27FC236}">
                  <a16:creationId xmlns:a16="http://schemas.microsoft.com/office/drawing/2014/main" id="{F4969E2E-EE17-034A-E5D9-811566181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33" y="1934"/>
              <a:ext cx="585" cy="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 descr="222">
              <a:extLst>
                <a:ext uri="{FF2B5EF4-FFF2-40B4-BE49-F238E27FC236}">
                  <a16:creationId xmlns:a16="http://schemas.microsoft.com/office/drawing/2014/main" id="{4F54973D-C554-6831-2AEE-F14CD26496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310" y="2753"/>
              <a:ext cx="438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 descr="222">
              <a:extLst>
                <a:ext uri="{FF2B5EF4-FFF2-40B4-BE49-F238E27FC236}">
                  <a16:creationId xmlns:a16="http://schemas.microsoft.com/office/drawing/2014/main" id="{329C393C-A05B-8F6F-BC87-768245D11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51" y="2304"/>
              <a:ext cx="439" cy="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 descr="CPU 226_226XM">
              <a:extLst>
                <a:ext uri="{FF2B5EF4-FFF2-40B4-BE49-F238E27FC236}">
                  <a16:creationId xmlns:a16="http://schemas.microsoft.com/office/drawing/2014/main" id="{1A9882B2-EEA1-F186-1F7E-1A8D3D6792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bright="20000"/>
            </a:blip>
            <a:srcRect b="6328"/>
            <a:stretch>
              <a:fillRect/>
            </a:stretch>
          </p:blipFill>
          <p:spPr bwMode="auto">
            <a:xfrm>
              <a:off x="3187" y="1446"/>
              <a:ext cx="1014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 descr="CPU 226_226XM">
              <a:extLst>
                <a:ext uri="{FF2B5EF4-FFF2-40B4-BE49-F238E27FC236}">
                  <a16:creationId xmlns:a16="http://schemas.microsoft.com/office/drawing/2014/main" id="{FEC537AE-128D-A3D6-6942-3DE4CBBF87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bright="20000"/>
            </a:blip>
            <a:srcRect b="6328"/>
            <a:stretch>
              <a:fillRect/>
            </a:stretch>
          </p:blipFill>
          <p:spPr bwMode="auto">
            <a:xfrm>
              <a:off x="4293" y="805"/>
              <a:ext cx="1015" cy="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20C0DE1B-FA53-9EC6-3DC1-391669890B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5" y="3408"/>
              <a:ext cx="436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53D8E13B-9C80-B6DA-E51B-9FD60B06A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1" y="2757"/>
              <a:ext cx="0" cy="106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22" name="Line 21">
              <a:extLst>
                <a:ext uri="{FF2B5EF4-FFF2-40B4-BE49-F238E27FC236}">
                  <a16:creationId xmlns:a16="http://schemas.microsoft.com/office/drawing/2014/main" id="{60D9DCE3-0FA9-84F4-7F80-B38A3B2D11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5" y="2345"/>
              <a:ext cx="0" cy="14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23" name="Line 22">
              <a:extLst>
                <a:ext uri="{FF2B5EF4-FFF2-40B4-BE49-F238E27FC236}">
                  <a16:creationId xmlns:a16="http://schemas.microsoft.com/office/drawing/2014/main" id="{ACDC96AB-8D1E-FFBD-F033-026C70167A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1934"/>
              <a:ext cx="0" cy="189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24" name="Line 23">
              <a:extLst>
                <a:ext uri="{FF2B5EF4-FFF2-40B4-BE49-F238E27FC236}">
                  <a16:creationId xmlns:a16="http://schemas.microsoft.com/office/drawing/2014/main" id="{4EB53565-69D7-7A47-8B68-5DAE160FCA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4" y="1934"/>
              <a:ext cx="0" cy="189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25" name="Line 24">
              <a:extLst>
                <a:ext uri="{FF2B5EF4-FFF2-40B4-BE49-F238E27FC236}">
                  <a16:creationId xmlns:a16="http://schemas.microsoft.com/office/drawing/2014/main" id="{434F1004-9D50-EE3C-C7CC-C5B1C5B53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1" y="1605"/>
              <a:ext cx="0" cy="222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26" name="Text Box 25">
              <a:extLst>
                <a:ext uri="{FF2B5EF4-FFF2-40B4-BE49-F238E27FC236}">
                  <a16:creationId xmlns:a16="http://schemas.microsoft.com/office/drawing/2014/main" id="{16E7819C-649D-3712-12FB-E11E4B733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2" y="3443"/>
              <a:ext cx="838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 E/S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 programme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 </a:t>
              </a:r>
              <a:r>
                <a:rPr lang="fr-FR" sz="1600" b="1">
                  <a:latin typeface="Arial" charset="0"/>
                </a:rPr>
                <a:t>données</a:t>
              </a:r>
            </a:p>
          </p:txBody>
        </p:sp>
        <p:sp>
          <p:nvSpPr>
            <p:cNvPr id="27" name="Text Box 26">
              <a:extLst>
                <a:ext uri="{FF2B5EF4-FFF2-40B4-BE49-F238E27FC236}">
                  <a16:creationId xmlns:a16="http://schemas.microsoft.com/office/drawing/2014/main" id="{E65021C2-45F1-CEDC-6A17-C7BEAC0DB1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9" y="3431"/>
              <a:ext cx="318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14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4ko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2ko</a:t>
              </a:r>
            </a:p>
          </p:txBody>
        </p:sp>
        <p:sp>
          <p:nvSpPr>
            <p:cNvPr id="28" name="Text Box 27">
              <a:extLst>
                <a:ext uri="{FF2B5EF4-FFF2-40B4-BE49-F238E27FC236}">
                  <a16:creationId xmlns:a16="http://schemas.microsoft.com/office/drawing/2014/main" id="{3193DD4E-DC8E-540F-195F-BA608A746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431"/>
              <a:ext cx="318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24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8ko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5ko</a:t>
              </a:r>
            </a:p>
          </p:txBody>
        </p:sp>
        <p:sp>
          <p:nvSpPr>
            <p:cNvPr id="29" name="Text Box 28">
              <a:extLst>
                <a:ext uri="{FF2B5EF4-FFF2-40B4-BE49-F238E27FC236}">
                  <a16:creationId xmlns:a16="http://schemas.microsoft.com/office/drawing/2014/main" id="{62957A8E-62F1-01DE-1991-0B7D83A38F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0" y="3431"/>
              <a:ext cx="318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40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8ko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5ko</a:t>
              </a:r>
            </a:p>
          </p:txBody>
        </p:sp>
        <p:sp>
          <p:nvSpPr>
            <p:cNvPr id="30" name="Text Box 29">
              <a:extLst>
                <a:ext uri="{FF2B5EF4-FFF2-40B4-BE49-F238E27FC236}">
                  <a16:creationId xmlns:a16="http://schemas.microsoft.com/office/drawing/2014/main" id="{5F288894-17D6-9A81-D9A0-17B3BDF659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3" y="3447"/>
              <a:ext cx="389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40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16ko</a:t>
              </a:r>
            </a:p>
            <a:p>
              <a:pPr defTabSz="661988">
                <a:lnSpc>
                  <a:spcPct val="85000"/>
                </a:lnSpc>
                <a:buClr>
                  <a:schemeClr val="tx1"/>
                </a:buClr>
                <a:buFont typeface="Wingdings" pitchFamily="2" charset="2"/>
                <a:buNone/>
              </a:pPr>
              <a:r>
                <a:rPr lang="en-GB" sz="1600" b="1">
                  <a:latin typeface="Arial" charset="0"/>
                </a:rPr>
                <a:t>10ko</a:t>
              </a:r>
            </a:p>
          </p:txBody>
        </p:sp>
        <p:sp>
          <p:nvSpPr>
            <p:cNvPr id="31" name="Text Box 30">
              <a:extLst>
                <a:ext uri="{FF2B5EF4-FFF2-40B4-BE49-F238E27FC236}">
                  <a16:creationId xmlns:a16="http://schemas.microsoft.com/office/drawing/2014/main" id="{3FE74B77-74EC-7F3B-99A2-4C6B9C0053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9" y="2736"/>
              <a:ext cx="1513" cy="4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lIns="78102" tIns="40613" rIns="78102" bIns="40613" anchor="ctr"/>
            <a:lstStyle/>
            <a:p>
              <a:pPr defTabSz="661988">
                <a:lnSpc>
                  <a:spcPct val="100000"/>
                </a:lnSpc>
                <a:defRPr/>
              </a:pPr>
              <a:r>
                <a:rPr lang="en-GB" sz="1600" b="1">
                  <a:solidFill>
                    <a:srgbClr val="003399"/>
                  </a:solidFill>
                  <a:latin typeface="Arial" charset="0"/>
                </a:rPr>
                <a:t>La </a:t>
              </a:r>
              <a:r>
                <a:rPr lang="fr-FR" sz="1600" b="1">
                  <a:solidFill>
                    <a:srgbClr val="003399"/>
                  </a:solidFill>
                  <a:latin typeface="Arial" charset="0"/>
                </a:rPr>
                <a:t>CPU appropriée a vos besoins.</a:t>
              </a:r>
              <a:endParaRPr lang="fr-FR" sz="1600" b="1">
                <a:solidFill>
                  <a:srgbClr val="000066"/>
                </a:solidFill>
                <a:latin typeface="Arial" charset="0"/>
              </a:endParaRPr>
            </a:p>
          </p:txBody>
        </p:sp>
      </p:grpSp>
      <p:pic>
        <p:nvPicPr>
          <p:cNvPr id="32" name="S6">
            <a:hlinkClick r:id="" action="ppaction://media"/>
            <a:extLst>
              <a:ext uri="{FF2B5EF4-FFF2-40B4-BE49-F238E27FC236}">
                <a16:creationId xmlns:a16="http://schemas.microsoft.com/office/drawing/2014/main" id="{5CEA7FF9-B4D5-5388-239D-2309CF8694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25551" y="54752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9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2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393FCF7-BC85-022E-49BB-72A479F3E159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630238"/>
            <a:ext cx="8301037" cy="3508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/>
              <a:t>SIMATIC S7-200 : CPUs et extensions possibles</a:t>
            </a:r>
            <a:endParaRPr lang="en-US" sz="180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CC59A65D-B0E8-629F-FE91-8347D3465E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4D400ABB-8349-BD65-EB33-F0CDCDBA7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7</a:t>
            </a:fld>
            <a:endParaRPr lang="fr-F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A4F147C-3678-EAAF-E65D-41BE1FE23E63}"/>
              </a:ext>
            </a:extLst>
          </p:cNvPr>
          <p:cNvGrpSpPr>
            <a:grpSpLocks/>
          </p:cNvGrpSpPr>
          <p:nvPr/>
        </p:nvGrpSpPr>
        <p:grpSpPr bwMode="auto">
          <a:xfrm>
            <a:off x="5178425" y="1470025"/>
            <a:ext cx="3001963" cy="3722688"/>
            <a:chOff x="816" y="1344"/>
            <a:chExt cx="6048" cy="2736"/>
          </a:xfrm>
        </p:grpSpPr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B47740B6-E1D4-18B9-0CBD-64206CB967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344"/>
              <a:ext cx="60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AD50D41D-C28F-BBBF-BB5A-59BE54FBDD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791"/>
              <a:ext cx="60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FD75EAAB-6B64-3A54-2E57-26E4817C4E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238"/>
              <a:ext cx="60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F15523AA-1095-291A-A576-F62ABE8A48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685"/>
              <a:ext cx="60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E0C02B99-CA07-42B1-C65A-E2FDAF2B09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132"/>
              <a:ext cx="60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C93EA0FD-9EBA-4964-BD3E-40D2E6E5B7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579"/>
              <a:ext cx="60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A7F9E3B3-DAEF-5953-1CE1-F9D1B323EE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4080"/>
              <a:ext cx="60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</p:grpSp>
      <p:sp>
        <p:nvSpPr>
          <p:cNvPr id="13" name="Text Box 12">
            <a:extLst>
              <a:ext uri="{FF2B5EF4-FFF2-40B4-BE49-F238E27FC236}">
                <a16:creationId xmlns:a16="http://schemas.microsoft.com/office/drawing/2014/main" id="{1A258EBF-76FC-E6AD-9529-D51FBE2BE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0" y="1622425"/>
            <a:ext cx="3841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>
                <a:latin typeface="Arial" charset="0"/>
              </a:rPr>
              <a:t>6 E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1E02C153-99C6-3131-A89D-537883835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0" y="2852738"/>
            <a:ext cx="3841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>
                <a:latin typeface="Arial" charset="0"/>
              </a:rPr>
              <a:t>8 E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92120BD-1C76-C9A0-D101-65CAC4FB3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0" y="4057650"/>
            <a:ext cx="46831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>
                <a:latin typeface="Arial" charset="0"/>
              </a:rPr>
              <a:t>14 E</a:t>
            </a: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AA8CF300-E02F-59DA-F42B-E330EED19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0" y="5364163"/>
            <a:ext cx="46831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 b="1">
                <a:latin typeface="Arial" charset="0"/>
              </a:rPr>
              <a:t>24 E</a:t>
            </a:r>
            <a:endParaRPr lang="de-DE" sz="1200">
              <a:latin typeface="Arial" charset="0"/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F2F65232-2CAE-26A4-4CE9-0F6C8F9633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7325" y="1327150"/>
            <a:ext cx="0" cy="4375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fr-FR"/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966EB05E-1B5F-04FB-8B89-341C36C8F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5800" y="1316038"/>
            <a:ext cx="0" cy="4375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fr-FR"/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1CAD166F-6322-BE09-F7A7-1D500A6B6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0" y="1287463"/>
            <a:ext cx="771525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algn="ctr" defTabSz="661988"/>
            <a:r>
              <a:rPr lang="de-DE" sz="900" b="1">
                <a:latin typeface="Arial" charset="0"/>
              </a:rPr>
              <a:t>E intégrées</a:t>
            </a: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07A4AD94-787E-6343-A9E4-B167D7123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0" y="1287463"/>
            <a:ext cx="993775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algn="ctr" defTabSz="661988"/>
            <a:r>
              <a:rPr lang="de-DE" sz="900" b="1">
                <a:latin typeface="Arial" charset="0"/>
              </a:rPr>
              <a:t>Extension max.</a:t>
            </a: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F83F8676-6483-8B09-2F92-8395548C4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00" y="1287463"/>
            <a:ext cx="771525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900" b="1">
                <a:latin typeface="Arial" charset="0"/>
              </a:rPr>
              <a:t>S intégrées</a:t>
            </a:r>
          </a:p>
        </p:txBody>
      </p:sp>
      <p:sp>
        <p:nvSpPr>
          <p:cNvPr id="22" name="Text Box 21">
            <a:extLst>
              <a:ext uri="{FF2B5EF4-FFF2-40B4-BE49-F238E27FC236}">
                <a16:creationId xmlns:a16="http://schemas.microsoft.com/office/drawing/2014/main" id="{709A20CA-37E9-05E0-F9B0-C1580F5CB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300" y="1622425"/>
            <a:ext cx="3841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>
                <a:latin typeface="Arial" charset="0"/>
              </a:rPr>
              <a:t>4 S</a:t>
            </a:r>
          </a:p>
        </p:txBody>
      </p:sp>
      <p:sp>
        <p:nvSpPr>
          <p:cNvPr id="23" name="Text Box 22">
            <a:extLst>
              <a:ext uri="{FF2B5EF4-FFF2-40B4-BE49-F238E27FC236}">
                <a16:creationId xmlns:a16="http://schemas.microsoft.com/office/drawing/2014/main" id="{DF12202E-3712-ED8F-F845-898B7E775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1544638"/>
            <a:ext cx="13081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>
                <a:latin typeface="Arial" charset="0"/>
              </a:rPr>
              <a:t>10 E/S</a:t>
            </a:r>
          </a:p>
          <a:p>
            <a:pPr defTabSz="661988"/>
            <a:r>
              <a:rPr lang="de-DE" sz="1200" b="1">
                <a:latin typeface="Arial" charset="0"/>
              </a:rPr>
              <a:t>pas d‘extension</a:t>
            </a:r>
          </a:p>
        </p:txBody>
      </p:sp>
      <p:sp>
        <p:nvSpPr>
          <p:cNvPr id="24" name="Text Box 23">
            <a:extLst>
              <a:ext uri="{FF2B5EF4-FFF2-40B4-BE49-F238E27FC236}">
                <a16:creationId xmlns:a16="http://schemas.microsoft.com/office/drawing/2014/main" id="{CCD3FADB-32A0-5D9F-5416-BFFB81DD2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300" y="2852738"/>
            <a:ext cx="3841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>
                <a:latin typeface="Arial" charset="0"/>
              </a:rPr>
              <a:t>6 S</a:t>
            </a:r>
          </a:p>
        </p:txBody>
      </p:sp>
      <p:sp>
        <p:nvSpPr>
          <p:cNvPr id="25" name="Text Box 24">
            <a:extLst>
              <a:ext uri="{FF2B5EF4-FFF2-40B4-BE49-F238E27FC236}">
                <a16:creationId xmlns:a16="http://schemas.microsoft.com/office/drawing/2014/main" id="{DE5FFC42-C50E-B79F-D70E-CB87F1C6F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2774950"/>
            <a:ext cx="16367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 b="1">
                <a:latin typeface="Arial" charset="0"/>
              </a:rPr>
              <a:t>78 E/S</a:t>
            </a:r>
          </a:p>
          <a:p>
            <a:pPr defTabSz="661988"/>
            <a:r>
              <a:rPr lang="de-DE" sz="1200" b="1">
                <a:latin typeface="Arial" charset="0"/>
              </a:rPr>
              <a:t>8EA ou 8EA/2S max.</a:t>
            </a:r>
            <a:endParaRPr lang="de-DE" sz="1200">
              <a:latin typeface="Arial" charset="0"/>
            </a:endParaRPr>
          </a:p>
        </p:txBody>
      </p:sp>
      <p:sp>
        <p:nvSpPr>
          <p:cNvPr id="26" name="Text Box 25">
            <a:extLst>
              <a:ext uri="{FF2B5EF4-FFF2-40B4-BE49-F238E27FC236}">
                <a16:creationId xmlns:a16="http://schemas.microsoft.com/office/drawing/2014/main" id="{85BE9FBC-4974-BFF5-2A59-DBF559778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300" y="4057650"/>
            <a:ext cx="46831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>
                <a:latin typeface="Arial" charset="0"/>
              </a:rPr>
              <a:t>10 S</a:t>
            </a:r>
          </a:p>
        </p:txBody>
      </p:sp>
      <p:sp>
        <p:nvSpPr>
          <p:cNvPr id="27" name="Text Box 26">
            <a:extLst>
              <a:ext uri="{FF2B5EF4-FFF2-40B4-BE49-F238E27FC236}">
                <a16:creationId xmlns:a16="http://schemas.microsoft.com/office/drawing/2014/main" id="{8D5C42AA-5435-003D-1F9E-3247DF05F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3979863"/>
            <a:ext cx="1839913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 b="1">
                <a:latin typeface="Arial" charset="0"/>
              </a:rPr>
              <a:t>168 E/S</a:t>
            </a:r>
            <a:endParaRPr lang="de-DE" sz="1200">
              <a:latin typeface="Arial" charset="0"/>
            </a:endParaRPr>
          </a:p>
          <a:p>
            <a:pPr defTabSz="661988"/>
            <a:r>
              <a:rPr lang="de-DE" sz="1200" b="1">
                <a:latin typeface="Arial" charset="0"/>
              </a:rPr>
              <a:t>16 EA et/ou 14 SA max</a:t>
            </a:r>
            <a:r>
              <a:rPr lang="de-DE" sz="1200">
                <a:latin typeface="Arial" charset="0"/>
              </a:rPr>
              <a:t>.</a:t>
            </a:r>
          </a:p>
        </p:txBody>
      </p:sp>
      <p:sp>
        <p:nvSpPr>
          <p:cNvPr id="28" name="Text Box 27">
            <a:extLst>
              <a:ext uri="{FF2B5EF4-FFF2-40B4-BE49-F238E27FC236}">
                <a16:creationId xmlns:a16="http://schemas.microsoft.com/office/drawing/2014/main" id="{1E7D38EF-5AA7-77CF-A0AA-10EE55655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300" y="5364163"/>
            <a:ext cx="46831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>
                <a:latin typeface="Arial" charset="0"/>
              </a:rPr>
              <a:t>16 S</a:t>
            </a:r>
          </a:p>
        </p:txBody>
      </p:sp>
      <p:sp>
        <p:nvSpPr>
          <p:cNvPr id="29" name="Text Box 28">
            <a:extLst>
              <a:ext uri="{FF2B5EF4-FFF2-40B4-BE49-F238E27FC236}">
                <a16:creationId xmlns:a16="http://schemas.microsoft.com/office/drawing/2014/main" id="{8E226753-8B53-D764-6498-718D3063E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5286375"/>
            <a:ext cx="17970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8102" tIns="40613" rIns="78102" bIns="40613" anchor="ctr">
            <a:spAutoFit/>
          </a:bodyPr>
          <a:lstStyle/>
          <a:p>
            <a:pPr defTabSz="661988"/>
            <a:r>
              <a:rPr lang="de-DE" sz="1200" b="1">
                <a:latin typeface="Arial" charset="0"/>
              </a:rPr>
              <a:t>248 E/S</a:t>
            </a:r>
          </a:p>
          <a:p>
            <a:pPr defTabSz="661988"/>
            <a:r>
              <a:rPr lang="de-DE" sz="1200" b="1">
                <a:latin typeface="Arial" charset="0"/>
              </a:rPr>
              <a:t>16 EA et/ou 14 SA max</a:t>
            </a:r>
            <a:endParaRPr lang="de-DE" sz="1200">
              <a:latin typeface="Arial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DCD544B-952B-E43F-9128-D3378CD27D97}"/>
              </a:ext>
            </a:extLst>
          </p:cNvPr>
          <p:cNvGrpSpPr>
            <a:grpSpLocks/>
          </p:cNvGrpSpPr>
          <p:nvPr/>
        </p:nvGrpSpPr>
        <p:grpSpPr bwMode="auto">
          <a:xfrm>
            <a:off x="1454150" y="2762250"/>
            <a:ext cx="666750" cy="520700"/>
            <a:chOff x="720" y="672"/>
            <a:chExt cx="2400" cy="187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A315DFC-FC29-0ABF-E47B-E3F7BFB6A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672"/>
              <a:ext cx="2400" cy="1872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2" name="Line 31">
              <a:extLst>
                <a:ext uri="{FF2B5EF4-FFF2-40B4-BE49-F238E27FC236}">
                  <a16:creationId xmlns:a16="http://schemas.microsoft.com/office/drawing/2014/main" id="{E517D68A-BB36-CFCF-8295-3B60CBFC73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72"/>
              <a:ext cx="0" cy="18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3" name="Line 32">
              <a:extLst>
                <a:ext uri="{FF2B5EF4-FFF2-40B4-BE49-F238E27FC236}">
                  <a16:creationId xmlns:a16="http://schemas.microsoft.com/office/drawing/2014/main" id="{087A5706-23AB-1040-C788-44660AF464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87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F6754D-6564-016B-3D18-A7DD20BF7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536"/>
              <a:ext cx="432" cy="192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5" name="Line 34">
              <a:extLst>
                <a:ext uri="{FF2B5EF4-FFF2-40B4-BE49-F238E27FC236}">
                  <a16:creationId xmlns:a16="http://schemas.microsoft.com/office/drawing/2014/main" id="{73A44BD6-BF0D-37E5-DD4A-BB18462673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056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6" name="Line 35">
              <a:extLst>
                <a:ext uri="{FF2B5EF4-FFF2-40B4-BE49-F238E27FC236}">
                  <a16:creationId xmlns:a16="http://schemas.microsoft.com/office/drawing/2014/main" id="{4B30B6C1-7D83-8E78-A6BE-C324CA122B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16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0FB5601-8137-CF3D-FE43-3D6E77102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576" cy="576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71CB546-220E-DA22-6DCB-91D3EEE576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1104"/>
              <a:ext cx="720" cy="48"/>
              <a:chOff x="1776" y="1728"/>
              <a:chExt cx="720" cy="48"/>
            </a:xfrm>
          </p:grpSpPr>
          <p:sp>
            <p:nvSpPr>
              <p:cNvPr id="87" name="Rectangle 38">
                <a:extLst>
                  <a:ext uri="{FF2B5EF4-FFF2-40B4-BE49-F238E27FC236}">
                    <a16:creationId xmlns:a16="http://schemas.microsoft.com/office/drawing/2014/main" id="{DDE3CF50-0E92-C2E9-7ECF-2D21F573A4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8" name="Rectangle 39">
                <a:extLst>
                  <a:ext uri="{FF2B5EF4-FFF2-40B4-BE49-F238E27FC236}">
                    <a16:creationId xmlns:a16="http://schemas.microsoft.com/office/drawing/2014/main" id="{676542F2-988D-6AAA-E161-68C37CD71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9" name="Rectangle 40">
                <a:extLst>
                  <a:ext uri="{FF2B5EF4-FFF2-40B4-BE49-F238E27FC236}">
                    <a16:creationId xmlns:a16="http://schemas.microsoft.com/office/drawing/2014/main" id="{BACAB685-E1CE-03DF-E915-A97C7DA94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90" name="Rectangle 41">
                <a:extLst>
                  <a:ext uri="{FF2B5EF4-FFF2-40B4-BE49-F238E27FC236}">
                    <a16:creationId xmlns:a16="http://schemas.microsoft.com/office/drawing/2014/main" id="{87B9B168-215B-2799-A87D-895DD73758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91" name="Rectangle 42">
                <a:extLst>
                  <a:ext uri="{FF2B5EF4-FFF2-40B4-BE49-F238E27FC236}">
                    <a16:creationId xmlns:a16="http://schemas.microsoft.com/office/drawing/2014/main" id="{A03ABF62-6F01-E568-C0BA-8559BFFA7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92" name="Rectangle 43">
                <a:extLst>
                  <a:ext uri="{FF2B5EF4-FFF2-40B4-BE49-F238E27FC236}">
                    <a16:creationId xmlns:a16="http://schemas.microsoft.com/office/drawing/2014/main" id="{EAEAD524-1EE8-EF1B-602D-B5D32B7B0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93" name="Rectangle 44">
                <a:extLst>
                  <a:ext uri="{FF2B5EF4-FFF2-40B4-BE49-F238E27FC236}">
                    <a16:creationId xmlns:a16="http://schemas.microsoft.com/office/drawing/2014/main" id="{242774B0-F938-5360-D3AC-5CFAC8488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94" name="Rectangle 45">
                <a:extLst>
                  <a:ext uri="{FF2B5EF4-FFF2-40B4-BE49-F238E27FC236}">
                    <a16:creationId xmlns:a16="http://schemas.microsoft.com/office/drawing/2014/main" id="{0E92D56C-226C-3F2E-22CB-426880EE9A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39" name="Group 46">
              <a:extLst>
                <a:ext uri="{FF2B5EF4-FFF2-40B4-BE49-F238E27FC236}">
                  <a16:creationId xmlns:a16="http://schemas.microsoft.com/office/drawing/2014/main" id="{3B2B496F-8BE8-4BB5-1255-CFD2F3966A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1104"/>
              <a:ext cx="720" cy="48"/>
              <a:chOff x="1776" y="1728"/>
              <a:chExt cx="720" cy="48"/>
            </a:xfrm>
          </p:grpSpPr>
          <p:sp>
            <p:nvSpPr>
              <p:cNvPr id="79" name="Rectangle 47">
                <a:extLst>
                  <a:ext uri="{FF2B5EF4-FFF2-40B4-BE49-F238E27FC236}">
                    <a16:creationId xmlns:a16="http://schemas.microsoft.com/office/drawing/2014/main" id="{8A7ABC32-E941-1415-D94F-F56BFFEB65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0" name="Rectangle 48">
                <a:extLst>
                  <a:ext uri="{FF2B5EF4-FFF2-40B4-BE49-F238E27FC236}">
                    <a16:creationId xmlns:a16="http://schemas.microsoft.com/office/drawing/2014/main" id="{931FFF3A-CCCF-C8EB-BF84-DD6E38EF56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1" name="Rectangle 49">
                <a:extLst>
                  <a:ext uri="{FF2B5EF4-FFF2-40B4-BE49-F238E27FC236}">
                    <a16:creationId xmlns:a16="http://schemas.microsoft.com/office/drawing/2014/main" id="{14E2EAA4-4AD4-B566-2674-EAAD81132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2" name="Rectangle 50">
                <a:extLst>
                  <a:ext uri="{FF2B5EF4-FFF2-40B4-BE49-F238E27FC236}">
                    <a16:creationId xmlns:a16="http://schemas.microsoft.com/office/drawing/2014/main" id="{AB7C5E84-86E5-ADC5-30B9-B6EDF901C0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3" name="Rectangle 51">
                <a:extLst>
                  <a:ext uri="{FF2B5EF4-FFF2-40B4-BE49-F238E27FC236}">
                    <a16:creationId xmlns:a16="http://schemas.microsoft.com/office/drawing/2014/main" id="{913B57E2-1029-3B01-9727-EF28AFF9D9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4" name="Rectangle 52">
                <a:extLst>
                  <a:ext uri="{FF2B5EF4-FFF2-40B4-BE49-F238E27FC236}">
                    <a16:creationId xmlns:a16="http://schemas.microsoft.com/office/drawing/2014/main" id="{C2ADB863-5ADA-0AA9-A194-18E17B34D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5" name="Rectangle 53">
                <a:extLst>
                  <a:ext uri="{FF2B5EF4-FFF2-40B4-BE49-F238E27FC236}">
                    <a16:creationId xmlns:a16="http://schemas.microsoft.com/office/drawing/2014/main" id="{B29F4784-952F-576C-14C7-C98EBAC8C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86" name="Rectangle 54">
                <a:extLst>
                  <a:ext uri="{FF2B5EF4-FFF2-40B4-BE49-F238E27FC236}">
                    <a16:creationId xmlns:a16="http://schemas.microsoft.com/office/drawing/2014/main" id="{082F2836-2E3C-79BE-2B16-F6B7AFCCE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40" name="Group 55">
              <a:extLst>
                <a:ext uri="{FF2B5EF4-FFF2-40B4-BE49-F238E27FC236}">
                  <a16:creationId xmlns:a16="http://schemas.microsoft.com/office/drawing/2014/main" id="{F2C16891-A76A-D7F3-A464-4A4C47A5C7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2064"/>
              <a:ext cx="720" cy="48"/>
              <a:chOff x="1776" y="1728"/>
              <a:chExt cx="720" cy="48"/>
            </a:xfrm>
          </p:grpSpPr>
          <p:sp>
            <p:nvSpPr>
              <p:cNvPr id="71" name="Rectangle 56">
                <a:extLst>
                  <a:ext uri="{FF2B5EF4-FFF2-40B4-BE49-F238E27FC236}">
                    <a16:creationId xmlns:a16="http://schemas.microsoft.com/office/drawing/2014/main" id="{6DCAB56B-5BF7-F7FD-F9DE-2C7546739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2" name="Rectangle 57">
                <a:extLst>
                  <a:ext uri="{FF2B5EF4-FFF2-40B4-BE49-F238E27FC236}">
                    <a16:creationId xmlns:a16="http://schemas.microsoft.com/office/drawing/2014/main" id="{B5D18CB7-668E-DC4A-152A-581641C3E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3" name="Rectangle 58">
                <a:extLst>
                  <a:ext uri="{FF2B5EF4-FFF2-40B4-BE49-F238E27FC236}">
                    <a16:creationId xmlns:a16="http://schemas.microsoft.com/office/drawing/2014/main" id="{8F7553BE-7DAB-E74C-4821-E8673DB19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4" name="Rectangle 59">
                <a:extLst>
                  <a:ext uri="{FF2B5EF4-FFF2-40B4-BE49-F238E27FC236}">
                    <a16:creationId xmlns:a16="http://schemas.microsoft.com/office/drawing/2014/main" id="{2485167D-F501-07B2-175C-658D74F607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5" name="Rectangle 60">
                <a:extLst>
                  <a:ext uri="{FF2B5EF4-FFF2-40B4-BE49-F238E27FC236}">
                    <a16:creationId xmlns:a16="http://schemas.microsoft.com/office/drawing/2014/main" id="{DE0A1DE9-11E6-49C0-48DD-C2115B8D6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6" name="Rectangle 61">
                <a:extLst>
                  <a:ext uri="{FF2B5EF4-FFF2-40B4-BE49-F238E27FC236}">
                    <a16:creationId xmlns:a16="http://schemas.microsoft.com/office/drawing/2014/main" id="{CEB48400-3011-09FD-BBE7-67DA68BF9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7" name="Rectangle 62">
                <a:extLst>
                  <a:ext uri="{FF2B5EF4-FFF2-40B4-BE49-F238E27FC236}">
                    <a16:creationId xmlns:a16="http://schemas.microsoft.com/office/drawing/2014/main" id="{29759B6F-968B-90E8-EB7B-F106DE7323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8" name="Rectangle 63">
                <a:extLst>
                  <a:ext uri="{FF2B5EF4-FFF2-40B4-BE49-F238E27FC236}">
                    <a16:creationId xmlns:a16="http://schemas.microsoft.com/office/drawing/2014/main" id="{ED1DCCF4-3A15-0778-6B2D-375E1BE95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41" name="Group 64">
              <a:extLst>
                <a:ext uri="{FF2B5EF4-FFF2-40B4-BE49-F238E27FC236}">
                  <a16:creationId xmlns:a16="http://schemas.microsoft.com/office/drawing/2014/main" id="{C8B98A52-CDB5-9508-35D6-E5A897169E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2064"/>
              <a:ext cx="720" cy="48"/>
              <a:chOff x="1776" y="1728"/>
              <a:chExt cx="720" cy="48"/>
            </a:xfrm>
          </p:grpSpPr>
          <p:sp>
            <p:nvSpPr>
              <p:cNvPr id="63" name="Rectangle 65">
                <a:extLst>
                  <a:ext uri="{FF2B5EF4-FFF2-40B4-BE49-F238E27FC236}">
                    <a16:creationId xmlns:a16="http://schemas.microsoft.com/office/drawing/2014/main" id="{6C9A565E-9788-72C8-DD72-478B12498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4" name="Rectangle 66">
                <a:extLst>
                  <a:ext uri="{FF2B5EF4-FFF2-40B4-BE49-F238E27FC236}">
                    <a16:creationId xmlns:a16="http://schemas.microsoft.com/office/drawing/2014/main" id="{A3208CC9-4249-F6B6-3BBF-E5BC11028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5" name="Rectangle 67">
                <a:extLst>
                  <a:ext uri="{FF2B5EF4-FFF2-40B4-BE49-F238E27FC236}">
                    <a16:creationId xmlns:a16="http://schemas.microsoft.com/office/drawing/2014/main" id="{11B5D025-9FBD-C0B4-6BF9-DE14A85EE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6" name="Rectangle 68">
                <a:extLst>
                  <a:ext uri="{FF2B5EF4-FFF2-40B4-BE49-F238E27FC236}">
                    <a16:creationId xmlns:a16="http://schemas.microsoft.com/office/drawing/2014/main" id="{B9E405CD-0E04-EB49-9532-C703DF11E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7" name="Rectangle 69">
                <a:extLst>
                  <a:ext uri="{FF2B5EF4-FFF2-40B4-BE49-F238E27FC236}">
                    <a16:creationId xmlns:a16="http://schemas.microsoft.com/office/drawing/2014/main" id="{F481133D-EB6D-0204-F2D7-C2295C27B3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8" name="Rectangle 70">
                <a:extLst>
                  <a:ext uri="{FF2B5EF4-FFF2-40B4-BE49-F238E27FC236}">
                    <a16:creationId xmlns:a16="http://schemas.microsoft.com/office/drawing/2014/main" id="{C9C9AF31-7F3C-6085-65A9-B3143DC747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9" name="Rectangle 71">
                <a:extLst>
                  <a:ext uri="{FF2B5EF4-FFF2-40B4-BE49-F238E27FC236}">
                    <a16:creationId xmlns:a16="http://schemas.microsoft.com/office/drawing/2014/main" id="{904EC8CC-43F4-572A-1FCF-F1FEA0B50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70" name="Rectangle 72">
                <a:extLst>
                  <a:ext uri="{FF2B5EF4-FFF2-40B4-BE49-F238E27FC236}">
                    <a16:creationId xmlns:a16="http://schemas.microsoft.com/office/drawing/2014/main" id="{575CC613-4CCB-CCA3-5F1D-CBDEF0FE8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42" name="Group 73">
              <a:extLst>
                <a:ext uri="{FF2B5EF4-FFF2-40B4-BE49-F238E27FC236}">
                  <a16:creationId xmlns:a16="http://schemas.microsoft.com/office/drawing/2014/main" id="{2D6AB644-7101-5797-021D-B942EA04E2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1056"/>
              <a:ext cx="48" cy="240"/>
              <a:chOff x="1631" y="959"/>
              <a:chExt cx="48" cy="240"/>
            </a:xfrm>
          </p:grpSpPr>
          <p:sp>
            <p:nvSpPr>
              <p:cNvPr id="60" name="Rectangle 74">
                <a:extLst>
                  <a:ext uri="{FF2B5EF4-FFF2-40B4-BE49-F238E27FC236}">
                    <a16:creationId xmlns:a16="http://schemas.microsoft.com/office/drawing/2014/main" id="{EED77CF9-72AB-12DE-06BE-73C15D3ED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631" y="1151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" name="Rectangle 75">
                <a:extLst>
                  <a:ext uri="{FF2B5EF4-FFF2-40B4-BE49-F238E27FC236}">
                    <a16:creationId xmlns:a16="http://schemas.microsoft.com/office/drawing/2014/main" id="{16D33C44-10C7-77E0-B2FC-A1FE7D4748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631" y="1055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2" name="Rectangle 76">
                <a:extLst>
                  <a:ext uri="{FF2B5EF4-FFF2-40B4-BE49-F238E27FC236}">
                    <a16:creationId xmlns:a16="http://schemas.microsoft.com/office/drawing/2014/main" id="{53414023-EEA9-8F82-F0FF-7563F42EA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631" y="959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pic>
          <p:nvPicPr>
            <p:cNvPr id="43" name="Picture 77">
              <a:extLst>
                <a:ext uri="{FF2B5EF4-FFF2-40B4-BE49-F238E27FC236}">
                  <a16:creationId xmlns:a16="http://schemas.microsoft.com/office/drawing/2014/main" id="{6EA576CD-5D09-9F35-FB72-EB2F3BA62B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52" y="729"/>
              <a:ext cx="432" cy="100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12700">
              <a:noFill/>
              <a:miter lim="800000"/>
              <a:headEnd/>
              <a:tailEnd/>
            </a:ln>
          </p:spPr>
        </p:pic>
        <p:grpSp>
          <p:nvGrpSpPr>
            <p:cNvPr id="44" name="Group 78">
              <a:extLst>
                <a:ext uri="{FF2B5EF4-FFF2-40B4-BE49-F238E27FC236}">
                  <a16:creationId xmlns:a16="http://schemas.microsoft.com/office/drawing/2014/main" id="{8D4BAF84-D494-8058-23FF-14C7B5DB08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1" y="1985"/>
              <a:ext cx="192" cy="438"/>
              <a:chOff x="871" y="1985"/>
              <a:chExt cx="192" cy="438"/>
            </a:xfrm>
          </p:grpSpPr>
          <p:grpSp>
            <p:nvGrpSpPr>
              <p:cNvPr id="45" name="Group 79">
                <a:extLst>
                  <a:ext uri="{FF2B5EF4-FFF2-40B4-BE49-F238E27FC236}">
                    <a16:creationId xmlns:a16="http://schemas.microsoft.com/office/drawing/2014/main" id="{9857358B-CA6A-2928-3D34-9AA1BE2B7E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1" y="1985"/>
                <a:ext cx="192" cy="438"/>
                <a:chOff x="1296" y="2976"/>
                <a:chExt cx="192" cy="438"/>
              </a:xfrm>
            </p:grpSpPr>
            <p:grpSp>
              <p:nvGrpSpPr>
                <p:cNvPr id="48" name="Group 80">
                  <a:extLst>
                    <a:ext uri="{FF2B5EF4-FFF2-40B4-BE49-F238E27FC236}">
                      <a16:creationId xmlns:a16="http://schemas.microsoft.com/office/drawing/2014/main" id="{A201037B-12FF-E7A4-6256-85CE44677C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96" y="2976"/>
                  <a:ext cx="192" cy="438"/>
                  <a:chOff x="2160" y="2928"/>
                  <a:chExt cx="192" cy="438"/>
                </a:xfrm>
              </p:grpSpPr>
              <p:sp>
                <p:nvSpPr>
                  <p:cNvPr id="53" name="Oval 81">
                    <a:extLst>
                      <a:ext uri="{FF2B5EF4-FFF2-40B4-BE49-F238E27FC236}">
                        <a16:creationId xmlns:a16="http://schemas.microsoft.com/office/drawing/2014/main" id="{9CF790C7-C3A6-332F-5844-833EAD8AC0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3264"/>
                    <a:ext cx="96" cy="10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DDDDDD"/>
                      </a:gs>
                      <a:gs pos="100000">
                        <a:srgbClr val="B2B2B2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54" name="Rectangle 82">
                    <a:extLst>
                      <a:ext uri="{FF2B5EF4-FFF2-40B4-BE49-F238E27FC236}">
                        <a16:creationId xmlns:a16="http://schemas.microsoft.com/office/drawing/2014/main" id="{C4E6D000-BE6C-4B1E-3D7A-B3B3D2B2B2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60" y="2976"/>
                    <a:ext cx="192" cy="336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DDDDDD"/>
                      </a:gs>
                      <a:gs pos="100000">
                        <a:srgbClr val="B2B2B2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55" name="Oval 83">
                    <a:extLst>
                      <a:ext uri="{FF2B5EF4-FFF2-40B4-BE49-F238E27FC236}">
                        <a16:creationId xmlns:a16="http://schemas.microsoft.com/office/drawing/2014/main" id="{EB2B9620-4DDA-6992-BB33-815F75E8A1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08" y="2928"/>
                    <a:ext cx="96" cy="10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DDDDDD"/>
                      </a:gs>
                      <a:gs pos="100000">
                        <a:srgbClr val="B2B2B2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56" name="Rectangle 84">
                    <a:extLst>
                      <a:ext uri="{FF2B5EF4-FFF2-40B4-BE49-F238E27FC236}">
                        <a16:creationId xmlns:a16="http://schemas.microsoft.com/office/drawing/2014/main" id="{D871EE44-3C03-4080-A206-4A6348EB09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04" y="3248"/>
                    <a:ext cx="117" cy="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DDDDDD"/>
                      </a:gs>
                      <a:gs pos="100000">
                        <a:srgbClr val="B2B2B2"/>
                      </a:gs>
                    </a:gsLst>
                    <a:lin ang="18900000" scaled="1"/>
                  </a:gra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57" name="Rectangle 85">
                    <a:extLst>
                      <a:ext uri="{FF2B5EF4-FFF2-40B4-BE49-F238E27FC236}">
                        <a16:creationId xmlns:a16="http://schemas.microsoft.com/office/drawing/2014/main" id="{89782B6A-691B-E02F-E740-A29DE04FF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05" y="2979"/>
                    <a:ext cx="117" cy="96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DDDDDD"/>
                      </a:gs>
                      <a:gs pos="100000">
                        <a:srgbClr val="B2B2B2"/>
                      </a:gs>
                    </a:gsLst>
                    <a:lin ang="18900000" scaled="1"/>
                  </a:gra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58" name="Rectangle 86">
                    <a:extLst>
                      <a:ext uri="{FF2B5EF4-FFF2-40B4-BE49-F238E27FC236}">
                        <a16:creationId xmlns:a16="http://schemas.microsoft.com/office/drawing/2014/main" id="{E59B6682-27FB-BEEC-3997-826C972E2B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11" y="3262"/>
                    <a:ext cx="92" cy="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DDDDDD"/>
                      </a:gs>
                      <a:gs pos="100000">
                        <a:srgbClr val="B2B2B2"/>
                      </a:gs>
                    </a:gsLst>
                    <a:lin ang="18900000" scaled="1"/>
                  </a:gra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59" name="Rectangle 87">
                    <a:extLst>
                      <a:ext uri="{FF2B5EF4-FFF2-40B4-BE49-F238E27FC236}">
                        <a16:creationId xmlns:a16="http://schemas.microsoft.com/office/drawing/2014/main" id="{0CBD43F7-1A38-75D5-33B8-C0DC7BDEA8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11" y="2972"/>
                    <a:ext cx="89" cy="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DDDDDD"/>
                      </a:gs>
                      <a:gs pos="100000">
                        <a:srgbClr val="B2B2B2"/>
                      </a:gs>
                    </a:gsLst>
                    <a:lin ang="18900000" scaled="1"/>
                  </a:gra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49" name="Line 88">
                  <a:extLst>
                    <a:ext uri="{FF2B5EF4-FFF2-40B4-BE49-F238E27FC236}">
                      <a16:creationId xmlns:a16="http://schemas.microsoft.com/office/drawing/2014/main" id="{1AFD0BF9-5606-8B44-52D7-3969858C10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43" y="3072"/>
                  <a:ext cx="97" cy="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0" name="Line 89">
                  <a:extLst>
                    <a:ext uri="{FF2B5EF4-FFF2-40B4-BE49-F238E27FC236}">
                      <a16:creationId xmlns:a16="http://schemas.microsoft.com/office/drawing/2014/main" id="{125469B4-0A3D-BCB4-E898-6691EA337C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43" y="3296"/>
                  <a:ext cx="97" cy="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" name="Line 90">
                  <a:extLst>
                    <a:ext uri="{FF2B5EF4-FFF2-40B4-BE49-F238E27FC236}">
                      <a16:creationId xmlns:a16="http://schemas.microsoft.com/office/drawing/2014/main" id="{905FE0E2-46E4-2C54-4D3D-7150FF57EF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40" y="3092"/>
                  <a:ext cx="0" cy="20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2" name="Line 91">
                  <a:extLst>
                    <a:ext uri="{FF2B5EF4-FFF2-40B4-BE49-F238E27FC236}">
                      <a16:creationId xmlns:a16="http://schemas.microsoft.com/office/drawing/2014/main" id="{3160CF61-8F32-A553-256D-37A6207651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40" y="3072"/>
                  <a:ext cx="0" cy="2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46" name="Oval 92">
                <a:extLst>
                  <a:ext uri="{FF2B5EF4-FFF2-40B4-BE49-F238E27FC236}">
                    <a16:creationId xmlns:a16="http://schemas.microsoft.com/office/drawing/2014/main" id="{91B8897B-860E-999F-2DB1-5426EE3465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2" y="2357"/>
                <a:ext cx="48" cy="48"/>
              </a:xfrm>
              <a:prstGeom prst="ellipse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7" name="Oval 93">
                <a:extLst>
                  <a:ext uri="{FF2B5EF4-FFF2-40B4-BE49-F238E27FC236}">
                    <a16:creationId xmlns:a16="http://schemas.microsoft.com/office/drawing/2014/main" id="{82063619-B511-8DDE-A4C7-E3EFB731D3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2" y="1999"/>
                <a:ext cx="48" cy="48"/>
              </a:xfrm>
              <a:prstGeom prst="ellipse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95" name="Text Box 94">
            <a:extLst>
              <a:ext uri="{FF2B5EF4-FFF2-40B4-BE49-F238E27FC236}">
                <a16:creationId xmlns:a16="http://schemas.microsoft.com/office/drawing/2014/main" id="{B4A0B7C4-E661-DC16-3B9E-9DFA517D8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25" y="2905125"/>
            <a:ext cx="104775" cy="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ctr" defTabSz="661988"/>
            <a:r>
              <a:rPr lang="de-DE" sz="200" b="1">
                <a:latin typeface="Arial" charset="0"/>
              </a:rPr>
              <a:t>CPU 222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6FB4EC6-9D09-76E0-1BFD-2D2CDAB0160F}"/>
              </a:ext>
            </a:extLst>
          </p:cNvPr>
          <p:cNvGrpSpPr>
            <a:grpSpLocks/>
          </p:cNvGrpSpPr>
          <p:nvPr/>
        </p:nvGrpSpPr>
        <p:grpSpPr bwMode="auto">
          <a:xfrm>
            <a:off x="1454150" y="1546225"/>
            <a:ext cx="668338" cy="515938"/>
            <a:chOff x="912" y="1248"/>
            <a:chExt cx="480" cy="379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5F4EA45D-D6B7-C436-3C57-E464608BB5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2" y="1248"/>
              <a:ext cx="480" cy="379"/>
              <a:chOff x="720" y="672"/>
              <a:chExt cx="2400" cy="1872"/>
            </a:xfrm>
          </p:grpSpPr>
          <p:sp>
            <p:nvSpPr>
              <p:cNvPr id="100" name="Rectangle 97">
                <a:extLst>
                  <a:ext uri="{FF2B5EF4-FFF2-40B4-BE49-F238E27FC236}">
                    <a16:creationId xmlns:a16="http://schemas.microsoft.com/office/drawing/2014/main" id="{2AFB61D8-80BE-BB67-7C5A-88CF92AC7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672"/>
                <a:ext cx="2400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01" name="Line 98">
                <a:extLst>
                  <a:ext uri="{FF2B5EF4-FFF2-40B4-BE49-F238E27FC236}">
                    <a16:creationId xmlns:a16="http://schemas.microsoft.com/office/drawing/2014/main" id="{3DFE37CB-4EA6-4291-4175-79741910E0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672"/>
                <a:ext cx="0" cy="18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02" name="Line 99">
                <a:extLst>
                  <a:ext uri="{FF2B5EF4-FFF2-40B4-BE49-F238E27FC236}">
                    <a16:creationId xmlns:a16="http://schemas.microsoft.com/office/drawing/2014/main" id="{3F002540-75A6-FCD2-EC0F-A3AD4BB99A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03" name="Rectangle 100">
                <a:extLst>
                  <a:ext uri="{FF2B5EF4-FFF2-40B4-BE49-F238E27FC236}">
                    <a16:creationId xmlns:a16="http://schemas.microsoft.com/office/drawing/2014/main" id="{E8A74EA6-9F3A-F962-25DA-26FBFA656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1536"/>
                <a:ext cx="432" cy="19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04" name="Line 101">
                <a:extLst>
                  <a:ext uri="{FF2B5EF4-FFF2-40B4-BE49-F238E27FC236}">
                    <a16:creationId xmlns:a16="http://schemas.microsoft.com/office/drawing/2014/main" id="{D624A447-484D-A24E-DD1D-95D940E145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1056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05" name="Line 102">
                <a:extLst>
                  <a:ext uri="{FF2B5EF4-FFF2-40B4-BE49-F238E27FC236}">
                    <a16:creationId xmlns:a16="http://schemas.microsoft.com/office/drawing/2014/main" id="{0DD77360-C362-6C69-82EC-30DE01573E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2160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06" name="Rectangle 103">
                <a:extLst>
                  <a:ext uri="{FF2B5EF4-FFF2-40B4-BE49-F238E27FC236}">
                    <a16:creationId xmlns:a16="http://schemas.microsoft.com/office/drawing/2014/main" id="{D9B699E8-DA85-C9A8-BC60-655E76C394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107" name="Group 104">
                <a:extLst>
                  <a:ext uri="{FF2B5EF4-FFF2-40B4-BE49-F238E27FC236}">
                    <a16:creationId xmlns:a16="http://schemas.microsoft.com/office/drawing/2014/main" id="{AA9F99AA-8FDF-5D13-B439-5DAF4F2E21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1104"/>
                <a:ext cx="720" cy="48"/>
                <a:chOff x="1776" y="1728"/>
                <a:chExt cx="720" cy="48"/>
              </a:xfrm>
            </p:grpSpPr>
            <p:sp>
              <p:nvSpPr>
                <p:cNvPr id="156" name="Rectangle 105">
                  <a:extLst>
                    <a:ext uri="{FF2B5EF4-FFF2-40B4-BE49-F238E27FC236}">
                      <a16:creationId xmlns:a16="http://schemas.microsoft.com/office/drawing/2014/main" id="{09735D7B-D87B-5182-98C5-E4FAA7EA56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7" name="Rectangle 106">
                  <a:extLst>
                    <a:ext uri="{FF2B5EF4-FFF2-40B4-BE49-F238E27FC236}">
                      <a16:creationId xmlns:a16="http://schemas.microsoft.com/office/drawing/2014/main" id="{C1756B60-51E9-C389-7A47-91DC519100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8" name="Rectangle 107">
                  <a:extLst>
                    <a:ext uri="{FF2B5EF4-FFF2-40B4-BE49-F238E27FC236}">
                      <a16:creationId xmlns:a16="http://schemas.microsoft.com/office/drawing/2014/main" id="{9A4C8322-1CDB-A27C-670E-D86C75D11E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9" name="Rectangle 108">
                  <a:extLst>
                    <a:ext uri="{FF2B5EF4-FFF2-40B4-BE49-F238E27FC236}">
                      <a16:creationId xmlns:a16="http://schemas.microsoft.com/office/drawing/2014/main" id="{2D8889C0-F1B1-471D-780A-9D757570EE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60" name="Rectangle 109">
                  <a:extLst>
                    <a:ext uri="{FF2B5EF4-FFF2-40B4-BE49-F238E27FC236}">
                      <a16:creationId xmlns:a16="http://schemas.microsoft.com/office/drawing/2014/main" id="{D42C5FE6-DBA8-38E5-CB35-4904798A9D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61" name="Rectangle 110">
                  <a:extLst>
                    <a:ext uri="{FF2B5EF4-FFF2-40B4-BE49-F238E27FC236}">
                      <a16:creationId xmlns:a16="http://schemas.microsoft.com/office/drawing/2014/main" id="{44C22A1F-8462-D450-05A8-8C6AEE6EE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62" name="Rectangle 111">
                  <a:extLst>
                    <a:ext uri="{FF2B5EF4-FFF2-40B4-BE49-F238E27FC236}">
                      <a16:creationId xmlns:a16="http://schemas.microsoft.com/office/drawing/2014/main" id="{26157A39-F3EE-3137-0463-FE88FD4D33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63" name="Rectangle 112">
                  <a:extLst>
                    <a:ext uri="{FF2B5EF4-FFF2-40B4-BE49-F238E27FC236}">
                      <a16:creationId xmlns:a16="http://schemas.microsoft.com/office/drawing/2014/main" id="{5ECC5C15-E72E-B6FF-529E-F7FEA22F8C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08" name="Group 113">
                <a:extLst>
                  <a:ext uri="{FF2B5EF4-FFF2-40B4-BE49-F238E27FC236}">
                    <a16:creationId xmlns:a16="http://schemas.microsoft.com/office/drawing/2014/main" id="{3B7EE0BF-3F36-77D4-0686-03E0068810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104"/>
                <a:ext cx="720" cy="48"/>
                <a:chOff x="1776" y="1728"/>
                <a:chExt cx="720" cy="48"/>
              </a:xfrm>
            </p:grpSpPr>
            <p:sp>
              <p:nvSpPr>
                <p:cNvPr id="148" name="Rectangle 114">
                  <a:extLst>
                    <a:ext uri="{FF2B5EF4-FFF2-40B4-BE49-F238E27FC236}">
                      <a16:creationId xmlns:a16="http://schemas.microsoft.com/office/drawing/2014/main" id="{90FB36EB-1EE8-1469-D798-92CF43490F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49" name="Rectangle 115">
                  <a:extLst>
                    <a:ext uri="{FF2B5EF4-FFF2-40B4-BE49-F238E27FC236}">
                      <a16:creationId xmlns:a16="http://schemas.microsoft.com/office/drawing/2014/main" id="{B96E2411-6934-89D0-FF62-6CD4A0A726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0" name="Rectangle 116">
                  <a:extLst>
                    <a:ext uri="{FF2B5EF4-FFF2-40B4-BE49-F238E27FC236}">
                      <a16:creationId xmlns:a16="http://schemas.microsoft.com/office/drawing/2014/main" id="{54436686-1367-58B8-2D02-ACBB04E314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1" name="Rectangle 117">
                  <a:extLst>
                    <a:ext uri="{FF2B5EF4-FFF2-40B4-BE49-F238E27FC236}">
                      <a16:creationId xmlns:a16="http://schemas.microsoft.com/office/drawing/2014/main" id="{30C6CAE4-171E-F951-22E5-6D0CAD7018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2" name="Rectangle 118">
                  <a:extLst>
                    <a:ext uri="{FF2B5EF4-FFF2-40B4-BE49-F238E27FC236}">
                      <a16:creationId xmlns:a16="http://schemas.microsoft.com/office/drawing/2014/main" id="{C8053F95-4246-96BA-0667-EE4282313A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3" name="Rectangle 119">
                  <a:extLst>
                    <a:ext uri="{FF2B5EF4-FFF2-40B4-BE49-F238E27FC236}">
                      <a16:creationId xmlns:a16="http://schemas.microsoft.com/office/drawing/2014/main" id="{6253EBD2-D488-44A5-FAB6-22721E625C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4" name="Rectangle 120">
                  <a:extLst>
                    <a:ext uri="{FF2B5EF4-FFF2-40B4-BE49-F238E27FC236}">
                      <a16:creationId xmlns:a16="http://schemas.microsoft.com/office/drawing/2014/main" id="{C0ED604C-A5B0-C6A7-6AD3-881CBC7C5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55" name="Rectangle 121">
                  <a:extLst>
                    <a:ext uri="{FF2B5EF4-FFF2-40B4-BE49-F238E27FC236}">
                      <a16:creationId xmlns:a16="http://schemas.microsoft.com/office/drawing/2014/main" id="{3463BA30-7372-80BD-0B2E-410BF685E1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09" name="Group 122">
                <a:extLst>
                  <a:ext uri="{FF2B5EF4-FFF2-40B4-BE49-F238E27FC236}">
                    <a16:creationId xmlns:a16="http://schemas.microsoft.com/office/drawing/2014/main" id="{CCF144CD-1782-32BD-A4BE-74AE982000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2064"/>
                <a:ext cx="720" cy="48"/>
                <a:chOff x="1776" y="1728"/>
                <a:chExt cx="720" cy="48"/>
              </a:xfrm>
            </p:grpSpPr>
            <p:sp>
              <p:nvSpPr>
                <p:cNvPr id="140" name="Rectangle 123">
                  <a:extLst>
                    <a:ext uri="{FF2B5EF4-FFF2-40B4-BE49-F238E27FC236}">
                      <a16:creationId xmlns:a16="http://schemas.microsoft.com/office/drawing/2014/main" id="{537F4C39-16C7-1EFA-A231-40E4F217B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41" name="Rectangle 124">
                  <a:extLst>
                    <a:ext uri="{FF2B5EF4-FFF2-40B4-BE49-F238E27FC236}">
                      <a16:creationId xmlns:a16="http://schemas.microsoft.com/office/drawing/2014/main" id="{966D7208-B72A-7B12-4267-9657B9EFA4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42" name="Rectangle 125">
                  <a:extLst>
                    <a:ext uri="{FF2B5EF4-FFF2-40B4-BE49-F238E27FC236}">
                      <a16:creationId xmlns:a16="http://schemas.microsoft.com/office/drawing/2014/main" id="{6430799D-40C2-9C35-FC35-D549980C5D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43" name="Rectangle 126">
                  <a:extLst>
                    <a:ext uri="{FF2B5EF4-FFF2-40B4-BE49-F238E27FC236}">
                      <a16:creationId xmlns:a16="http://schemas.microsoft.com/office/drawing/2014/main" id="{A9218D64-88A1-E33F-09A1-B77FF6CE44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44" name="Rectangle 127">
                  <a:extLst>
                    <a:ext uri="{FF2B5EF4-FFF2-40B4-BE49-F238E27FC236}">
                      <a16:creationId xmlns:a16="http://schemas.microsoft.com/office/drawing/2014/main" id="{38B3BB5A-A9F0-7470-9AFF-623DEB0A38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45" name="Rectangle 128">
                  <a:extLst>
                    <a:ext uri="{FF2B5EF4-FFF2-40B4-BE49-F238E27FC236}">
                      <a16:creationId xmlns:a16="http://schemas.microsoft.com/office/drawing/2014/main" id="{3740F50E-14B9-940F-D1B2-3EE525C3BF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46" name="Rectangle 129">
                  <a:extLst>
                    <a:ext uri="{FF2B5EF4-FFF2-40B4-BE49-F238E27FC236}">
                      <a16:creationId xmlns:a16="http://schemas.microsoft.com/office/drawing/2014/main" id="{512AC486-64DC-13BA-6891-3F38B7FCEA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47" name="Rectangle 130">
                  <a:extLst>
                    <a:ext uri="{FF2B5EF4-FFF2-40B4-BE49-F238E27FC236}">
                      <a16:creationId xmlns:a16="http://schemas.microsoft.com/office/drawing/2014/main" id="{12FA7B47-EF9D-3A63-3E19-94792F362C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10" name="Group 131">
                <a:extLst>
                  <a:ext uri="{FF2B5EF4-FFF2-40B4-BE49-F238E27FC236}">
                    <a16:creationId xmlns:a16="http://schemas.microsoft.com/office/drawing/2014/main" id="{305C2932-1A61-0AFA-CDAB-249E48A959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2064"/>
                <a:ext cx="720" cy="48"/>
                <a:chOff x="1776" y="1728"/>
                <a:chExt cx="720" cy="48"/>
              </a:xfrm>
            </p:grpSpPr>
            <p:sp>
              <p:nvSpPr>
                <p:cNvPr id="132" name="Rectangle 132">
                  <a:extLst>
                    <a:ext uri="{FF2B5EF4-FFF2-40B4-BE49-F238E27FC236}">
                      <a16:creationId xmlns:a16="http://schemas.microsoft.com/office/drawing/2014/main" id="{69680EA9-72F9-ACB9-298F-AEB32CA764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3" name="Rectangle 133">
                  <a:extLst>
                    <a:ext uri="{FF2B5EF4-FFF2-40B4-BE49-F238E27FC236}">
                      <a16:creationId xmlns:a16="http://schemas.microsoft.com/office/drawing/2014/main" id="{17B600D3-3611-2182-F6B0-3BB2385950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4" name="Rectangle 134">
                  <a:extLst>
                    <a:ext uri="{FF2B5EF4-FFF2-40B4-BE49-F238E27FC236}">
                      <a16:creationId xmlns:a16="http://schemas.microsoft.com/office/drawing/2014/main" id="{56090969-FBF7-EC99-71FD-4A3ED1DC4E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5" name="Rectangle 135">
                  <a:extLst>
                    <a:ext uri="{FF2B5EF4-FFF2-40B4-BE49-F238E27FC236}">
                      <a16:creationId xmlns:a16="http://schemas.microsoft.com/office/drawing/2014/main" id="{0ADE7DE7-2D8A-89D9-2A33-5155D883A9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6" name="Rectangle 136">
                  <a:extLst>
                    <a:ext uri="{FF2B5EF4-FFF2-40B4-BE49-F238E27FC236}">
                      <a16:creationId xmlns:a16="http://schemas.microsoft.com/office/drawing/2014/main" id="{12DA724A-9995-C7F7-4F37-B28125044B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7" name="Rectangle 137">
                  <a:extLst>
                    <a:ext uri="{FF2B5EF4-FFF2-40B4-BE49-F238E27FC236}">
                      <a16:creationId xmlns:a16="http://schemas.microsoft.com/office/drawing/2014/main" id="{1E3FB121-4419-F7F3-0894-8607B84D2D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8" name="Rectangle 138">
                  <a:extLst>
                    <a:ext uri="{FF2B5EF4-FFF2-40B4-BE49-F238E27FC236}">
                      <a16:creationId xmlns:a16="http://schemas.microsoft.com/office/drawing/2014/main" id="{BE284AAA-2F10-F931-5B99-0DCCB0217C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9" name="Rectangle 139">
                  <a:extLst>
                    <a:ext uri="{FF2B5EF4-FFF2-40B4-BE49-F238E27FC236}">
                      <a16:creationId xmlns:a16="http://schemas.microsoft.com/office/drawing/2014/main" id="{A27D801F-4CBE-364C-39FA-B2E4143817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11" name="Group 140">
                <a:extLst>
                  <a:ext uri="{FF2B5EF4-FFF2-40B4-BE49-F238E27FC236}">
                    <a16:creationId xmlns:a16="http://schemas.microsoft.com/office/drawing/2014/main" id="{8F37BEC7-A203-645C-57AD-3D11B67756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4" y="1056"/>
                <a:ext cx="48" cy="240"/>
                <a:chOff x="1631" y="959"/>
                <a:chExt cx="48" cy="240"/>
              </a:xfrm>
            </p:grpSpPr>
            <p:sp>
              <p:nvSpPr>
                <p:cNvPr id="129" name="Rectangle 141">
                  <a:extLst>
                    <a:ext uri="{FF2B5EF4-FFF2-40B4-BE49-F238E27FC236}">
                      <a16:creationId xmlns:a16="http://schemas.microsoft.com/office/drawing/2014/main" id="{14AAA3D4-2278-4EEA-92FD-3F5F1746BF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1151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0" name="Rectangle 142">
                  <a:extLst>
                    <a:ext uri="{FF2B5EF4-FFF2-40B4-BE49-F238E27FC236}">
                      <a16:creationId xmlns:a16="http://schemas.microsoft.com/office/drawing/2014/main" id="{47332CBD-3CF0-08F4-CD59-844059A321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1055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31" name="Rectangle 143">
                  <a:extLst>
                    <a:ext uri="{FF2B5EF4-FFF2-40B4-BE49-F238E27FC236}">
                      <a16:creationId xmlns:a16="http://schemas.microsoft.com/office/drawing/2014/main" id="{D3BBCE09-19FA-1DF5-0BF0-138538C21E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959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pic>
            <p:nvPicPr>
              <p:cNvPr id="112" name="Picture 144">
                <a:extLst>
                  <a:ext uri="{FF2B5EF4-FFF2-40B4-BE49-F238E27FC236}">
                    <a16:creationId xmlns:a16="http://schemas.microsoft.com/office/drawing/2014/main" id="{2FD59D90-8609-2D18-A280-23309A69AB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52" y="729"/>
                <a:ext cx="432" cy="100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noFill/>
                <a:miter lim="800000"/>
                <a:headEnd/>
                <a:tailEnd/>
              </a:ln>
            </p:spPr>
          </p:pic>
          <p:grpSp>
            <p:nvGrpSpPr>
              <p:cNvPr id="113" name="Group 145">
                <a:extLst>
                  <a:ext uri="{FF2B5EF4-FFF2-40B4-BE49-F238E27FC236}">
                    <a16:creationId xmlns:a16="http://schemas.microsoft.com/office/drawing/2014/main" id="{E9D63997-D906-046A-1EF5-DFABA9CC76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1" y="1985"/>
                <a:ext cx="192" cy="438"/>
                <a:chOff x="871" y="1985"/>
                <a:chExt cx="192" cy="438"/>
              </a:xfrm>
            </p:grpSpPr>
            <p:grpSp>
              <p:nvGrpSpPr>
                <p:cNvPr id="114" name="Group 146">
                  <a:extLst>
                    <a:ext uri="{FF2B5EF4-FFF2-40B4-BE49-F238E27FC236}">
                      <a16:creationId xmlns:a16="http://schemas.microsoft.com/office/drawing/2014/main" id="{8F2FCF6D-EEB3-8E10-6DE7-02656EB5C5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71" y="1985"/>
                  <a:ext cx="192" cy="438"/>
                  <a:chOff x="1296" y="2976"/>
                  <a:chExt cx="192" cy="438"/>
                </a:xfrm>
              </p:grpSpPr>
              <p:grpSp>
                <p:nvGrpSpPr>
                  <p:cNvPr id="117" name="Group 147">
                    <a:extLst>
                      <a:ext uri="{FF2B5EF4-FFF2-40B4-BE49-F238E27FC236}">
                        <a16:creationId xmlns:a16="http://schemas.microsoft.com/office/drawing/2014/main" id="{65165336-4D72-6F7C-A73A-21FC0B4B28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96" y="2976"/>
                    <a:ext cx="192" cy="438"/>
                    <a:chOff x="2160" y="2928"/>
                    <a:chExt cx="192" cy="438"/>
                  </a:xfrm>
                </p:grpSpPr>
                <p:sp>
                  <p:nvSpPr>
                    <p:cNvPr id="122" name="Oval 148">
                      <a:extLst>
                        <a:ext uri="{FF2B5EF4-FFF2-40B4-BE49-F238E27FC236}">
                          <a16:creationId xmlns:a16="http://schemas.microsoft.com/office/drawing/2014/main" id="{16F80FDE-8EB4-4CDA-70E0-D012495DE1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8" y="3264"/>
                      <a:ext cx="96" cy="102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23" name="Rectangle 149">
                      <a:extLst>
                        <a:ext uri="{FF2B5EF4-FFF2-40B4-BE49-F238E27FC236}">
                          <a16:creationId xmlns:a16="http://schemas.microsoft.com/office/drawing/2014/main" id="{46464453-E7D8-3D92-BE2F-C865C9E0B1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976"/>
                      <a:ext cx="192" cy="33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24" name="Oval 150">
                      <a:extLst>
                        <a:ext uri="{FF2B5EF4-FFF2-40B4-BE49-F238E27FC236}">
                          <a16:creationId xmlns:a16="http://schemas.microsoft.com/office/drawing/2014/main" id="{3C79742B-72F3-F90C-027E-FCCC5ADAA6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8" y="2928"/>
                      <a:ext cx="96" cy="102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25" name="Rectangle 151">
                      <a:extLst>
                        <a:ext uri="{FF2B5EF4-FFF2-40B4-BE49-F238E27FC236}">
                          <a16:creationId xmlns:a16="http://schemas.microsoft.com/office/drawing/2014/main" id="{8F1FCDA0-6C76-A61E-BDA2-666FF33DDC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4" y="3248"/>
                      <a:ext cx="117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26" name="Rectangle 152">
                      <a:extLst>
                        <a:ext uri="{FF2B5EF4-FFF2-40B4-BE49-F238E27FC236}">
                          <a16:creationId xmlns:a16="http://schemas.microsoft.com/office/drawing/2014/main" id="{83694957-CC65-C613-88CB-421CB3985F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5" y="2979"/>
                      <a:ext cx="117" cy="9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27" name="Rectangle 153">
                      <a:extLst>
                        <a:ext uri="{FF2B5EF4-FFF2-40B4-BE49-F238E27FC236}">
                          <a16:creationId xmlns:a16="http://schemas.microsoft.com/office/drawing/2014/main" id="{9BEA47DE-60F7-7A9A-A3DF-EB8913F9E9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3262"/>
                      <a:ext cx="92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28" name="Rectangle 154">
                      <a:extLst>
                        <a:ext uri="{FF2B5EF4-FFF2-40B4-BE49-F238E27FC236}">
                          <a16:creationId xmlns:a16="http://schemas.microsoft.com/office/drawing/2014/main" id="{2962659B-5C41-EA40-0EBA-93C9F6448D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2972"/>
                      <a:ext cx="89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118" name="Line 155">
                    <a:extLst>
                      <a:ext uri="{FF2B5EF4-FFF2-40B4-BE49-F238E27FC236}">
                        <a16:creationId xmlns:a16="http://schemas.microsoft.com/office/drawing/2014/main" id="{6596A3E3-B38D-1E85-FDFA-18803198C3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3" y="3072"/>
                    <a:ext cx="97" cy="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19" name="Line 156">
                    <a:extLst>
                      <a:ext uri="{FF2B5EF4-FFF2-40B4-BE49-F238E27FC236}">
                        <a16:creationId xmlns:a16="http://schemas.microsoft.com/office/drawing/2014/main" id="{D0843930-E928-EDF2-5B4E-07D8FFFE30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43" y="3296"/>
                    <a:ext cx="97" cy="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20" name="Line 157">
                    <a:extLst>
                      <a:ext uri="{FF2B5EF4-FFF2-40B4-BE49-F238E27FC236}">
                        <a16:creationId xmlns:a16="http://schemas.microsoft.com/office/drawing/2014/main" id="{1BEE8F6E-34A1-3F85-3410-883BB677C6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40" y="3092"/>
                    <a:ext cx="0" cy="2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21" name="Line 158">
                    <a:extLst>
                      <a:ext uri="{FF2B5EF4-FFF2-40B4-BE49-F238E27FC236}">
                        <a16:creationId xmlns:a16="http://schemas.microsoft.com/office/drawing/2014/main" id="{CFE1459C-5E95-46BC-058C-A417F873C3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40" y="3072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115" name="Oval 159">
                  <a:extLst>
                    <a:ext uri="{FF2B5EF4-FFF2-40B4-BE49-F238E27FC236}">
                      <a16:creationId xmlns:a16="http://schemas.microsoft.com/office/drawing/2014/main" id="{1AFE30DC-1243-3C2F-AA1E-3B1570949A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" y="2357"/>
                  <a:ext cx="48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16" name="Oval 160">
                  <a:extLst>
                    <a:ext uri="{FF2B5EF4-FFF2-40B4-BE49-F238E27FC236}">
                      <a16:creationId xmlns:a16="http://schemas.microsoft.com/office/drawing/2014/main" id="{E6FE60CC-7E11-EFD5-12E4-C407BA1BE5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" y="1999"/>
                  <a:ext cx="48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sp>
          <p:nvSpPr>
            <p:cNvPr id="98" name="Text Box 161">
              <a:extLst>
                <a:ext uri="{FF2B5EF4-FFF2-40B4-BE49-F238E27FC236}">
                  <a16:creationId xmlns:a16="http://schemas.microsoft.com/office/drawing/2014/main" id="{8FDA7E9F-37B5-F54C-0DAB-86DC3B786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8" y="1348"/>
              <a:ext cx="75" cy="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defTabSz="661988"/>
              <a:r>
                <a:rPr lang="de-DE" sz="200" b="1">
                  <a:latin typeface="Arial" charset="0"/>
                </a:rPr>
                <a:t>CPU 221</a:t>
              </a:r>
            </a:p>
          </p:txBody>
        </p:sp>
        <p:sp>
          <p:nvSpPr>
            <p:cNvPr id="99" name="Rectangle 162">
              <a:extLst>
                <a:ext uri="{FF2B5EF4-FFF2-40B4-BE49-F238E27FC236}">
                  <a16:creationId xmlns:a16="http://schemas.microsoft.com/office/drawing/2014/main" id="{9A6227B0-7462-B828-8037-756F46FDA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" y="1316"/>
              <a:ext cx="41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SF</a:t>
              </a:r>
            </a:p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RUN</a:t>
              </a:r>
            </a:p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STOP</a:t>
              </a:r>
              <a:endParaRPr lang="fr-FR" sz="200" b="1">
                <a:latin typeface="Arial Black" pitchFamily="34" charset="0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9286921A-1A91-A584-D766-30A6D259652E}"/>
              </a:ext>
            </a:extLst>
          </p:cNvPr>
          <p:cNvGrpSpPr>
            <a:grpSpLocks/>
          </p:cNvGrpSpPr>
          <p:nvPr/>
        </p:nvGrpSpPr>
        <p:grpSpPr bwMode="auto">
          <a:xfrm>
            <a:off x="1454150" y="4005263"/>
            <a:ext cx="866775" cy="520700"/>
            <a:chOff x="912" y="3042"/>
            <a:chExt cx="624" cy="384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100F5CCA-DF96-A73A-9BF2-8CB8DAC483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2" y="3042"/>
              <a:ext cx="624" cy="384"/>
              <a:chOff x="720" y="672"/>
              <a:chExt cx="2400" cy="1872"/>
            </a:xfrm>
          </p:grpSpPr>
          <p:sp>
            <p:nvSpPr>
              <p:cNvPr id="168" name="Rectangle 165">
                <a:extLst>
                  <a:ext uri="{FF2B5EF4-FFF2-40B4-BE49-F238E27FC236}">
                    <a16:creationId xmlns:a16="http://schemas.microsoft.com/office/drawing/2014/main" id="{62056855-994B-15C2-B100-3233C90B7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672"/>
                <a:ext cx="2400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69" name="Line 166">
                <a:extLst>
                  <a:ext uri="{FF2B5EF4-FFF2-40B4-BE49-F238E27FC236}">
                    <a16:creationId xmlns:a16="http://schemas.microsoft.com/office/drawing/2014/main" id="{A44D282F-2E2D-1CEC-131E-4680528B61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672"/>
                <a:ext cx="0" cy="18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70" name="Line 167">
                <a:extLst>
                  <a:ext uri="{FF2B5EF4-FFF2-40B4-BE49-F238E27FC236}">
                    <a16:creationId xmlns:a16="http://schemas.microsoft.com/office/drawing/2014/main" id="{C07F935B-44DC-986D-B8C2-992DAB611F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71" name="Rectangle 168">
                <a:extLst>
                  <a:ext uri="{FF2B5EF4-FFF2-40B4-BE49-F238E27FC236}">
                    <a16:creationId xmlns:a16="http://schemas.microsoft.com/office/drawing/2014/main" id="{B1E0936F-08CA-8C00-B96F-63D2130C2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1536"/>
                <a:ext cx="432" cy="19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72" name="Line 169">
                <a:extLst>
                  <a:ext uri="{FF2B5EF4-FFF2-40B4-BE49-F238E27FC236}">
                    <a16:creationId xmlns:a16="http://schemas.microsoft.com/office/drawing/2014/main" id="{7167DDE5-F903-D618-BA7F-07B6DB3F1B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1056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73" name="Line 170">
                <a:extLst>
                  <a:ext uri="{FF2B5EF4-FFF2-40B4-BE49-F238E27FC236}">
                    <a16:creationId xmlns:a16="http://schemas.microsoft.com/office/drawing/2014/main" id="{66FF1C2D-FC9E-D9C7-468A-665DDF53FE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2160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74" name="Rectangle 171">
                <a:extLst>
                  <a:ext uri="{FF2B5EF4-FFF2-40B4-BE49-F238E27FC236}">
                    <a16:creationId xmlns:a16="http://schemas.microsoft.com/office/drawing/2014/main" id="{7C85D7D0-DF25-CD7B-C47A-05F6519C2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175" name="Group 172">
                <a:extLst>
                  <a:ext uri="{FF2B5EF4-FFF2-40B4-BE49-F238E27FC236}">
                    <a16:creationId xmlns:a16="http://schemas.microsoft.com/office/drawing/2014/main" id="{98EF1E95-00DA-A036-B01A-96908D9EB7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1104"/>
                <a:ext cx="720" cy="48"/>
                <a:chOff x="1776" y="1728"/>
                <a:chExt cx="720" cy="48"/>
              </a:xfrm>
            </p:grpSpPr>
            <p:sp>
              <p:nvSpPr>
                <p:cNvPr id="224" name="Rectangle 173">
                  <a:extLst>
                    <a:ext uri="{FF2B5EF4-FFF2-40B4-BE49-F238E27FC236}">
                      <a16:creationId xmlns:a16="http://schemas.microsoft.com/office/drawing/2014/main" id="{B17AC46F-CF78-4CC4-AF23-45DFBDE489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5" name="Rectangle 174">
                  <a:extLst>
                    <a:ext uri="{FF2B5EF4-FFF2-40B4-BE49-F238E27FC236}">
                      <a16:creationId xmlns:a16="http://schemas.microsoft.com/office/drawing/2014/main" id="{B9FAE885-1E53-276F-3CF3-3E02144E34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6" name="Rectangle 175">
                  <a:extLst>
                    <a:ext uri="{FF2B5EF4-FFF2-40B4-BE49-F238E27FC236}">
                      <a16:creationId xmlns:a16="http://schemas.microsoft.com/office/drawing/2014/main" id="{F720229A-AAE0-F0FB-3FD2-593FFD96AF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7" name="Rectangle 176">
                  <a:extLst>
                    <a:ext uri="{FF2B5EF4-FFF2-40B4-BE49-F238E27FC236}">
                      <a16:creationId xmlns:a16="http://schemas.microsoft.com/office/drawing/2014/main" id="{66116BAB-3838-6BF8-0536-03AE27A2C6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8" name="Rectangle 177">
                  <a:extLst>
                    <a:ext uri="{FF2B5EF4-FFF2-40B4-BE49-F238E27FC236}">
                      <a16:creationId xmlns:a16="http://schemas.microsoft.com/office/drawing/2014/main" id="{063EEF8F-3B43-3F1D-FE7B-9A6911B6F5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9" name="Rectangle 178">
                  <a:extLst>
                    <a:ext uri="{FF2B5EF4-FFF2-40B4-BE49-F238E27FC236}">
                      <a16:creationId xmlns:a16="http://schemas.microsoft.com/office/drawing/2014/main" id="{485F85F3-C326-61A8-FA7A-048A1A444A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30" name="Rectangle 179">
                  <a:extLst>
                    <a:ext uri="{FF2B5EF4-FFF2-40B4-BE49-F238E27FC236}">
                      <a16:creationId xmlns:a16="http://schemas.microsoft.com/office/drawing/2014/main" id="{C8B45236-89C2-3D31-E5F8-20186906C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31" name="Rectangle 180">
                  <a:extLst>
                    <a:ext uri="{FF2B5EF4-FFF2-40B4-BE49-F238E27FC236}">
                      <a16:creationId xmlns:a16="http://schemas.microsoft.com/office/drawing/2014/main" id="{194B8B21-CA9C-3472-2A17-0F302FE56C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76" name="Group 181">
                <a:extLst>
                  <a:ext uri="{FF2B5EF4-FFF2-40B4-BE49-F238E27FC236}">
                    <a16:creationId xmlns:a16="http://schemas.microsoft.com/office/drawing/2014/main" id="{A0532C71-AB6C-F0A8-8B78-249B48E0E2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104"/>
                <a:ext cx="720" cy="48"/>
                <a:chOff x="1776" y="1728"/>
                <a:chExt cx="720" cy="48"/>
              </a:xfrm>
            </p:grpSpPr>
            <p:sp>
              <p:nvSpPr>
                <p:cNvPr id="216" name="Rectangle 182">
                  <a:extLst>
                    <a:ext uri="{FF2B5EF4-FFF2-40B4-BE49-F238E27FC236}">
                      <a16:creationId xmlns:a16="http://schemas.microsoft.com/office/drawing/2014/main" id="{CED0FF68-7823-0DF0-9D69-BC3F202CBD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7" name="Rectangle 183">
                  <a:extLst>
                    <a:ext uri="{FF2B5EF4-FFF2-40B4-BE49-F238E27FC236}">
                      <a16:creationId xmlns:a16="http://schemas.microsoft.com/office/drawing/2014/main" id="{D57CF0D4-A5DE-D290-05EC-9CDD528CB5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8" name="Rectangle 184">
                  <a:extLst>
                    <a:ext uri="{FF2B5EF4-FFF2-40B4-BE49-F238E27FC236}">
                      <a16:creationId xmlns:a16="http://schemas.microsoft.com/office/drawing/2014/main" id="{D01A8969-BF8E-C087-C631-088B3B5692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9" name="Rectangle 185">
                  <a:extLst>
                    <a:ext uri="{FF2B5EF4-FFF2-40B4-BE49-F238E27FC236}">
                      <a16:creationId xmlns:a16="http://schemas.microsoft.com/office/drawing/2014/main" id="{624BB53B-833C-3255-695A-8908B431DA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0" name="Rectangle 186">
                  <a:extLst>
                    <a:ext uri="{FF2B5EF4-FFF2-40B4-BE49-F238E27FC236}">
                      <a16:creationId xmlns:a16="http://schemas.microsoft.com/office/drawing/2014/main" id="{8CEB926E-FD47-503B-2464-950CA0EF75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1" name="Rectangle 187">
                  <a:extLst>
                    <a:ext uri="{FF2B5EF4-FFF2-40B4-BE49-F238E27FC236}">
                      <a16:creationId xmlns:a16="http://schemas.microsoft.com/office/drawing/2014/main" id="{0721D19D-A283-C66E-386D-AE0022BA52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2" name="Rectangle 188">
                  <a:extLst>
                    <a:ext uri="{FF2B5EF4-FFF2-40B4-BE49-F238E27FC236}">
                      <a16:creationId xmlns:a16="http://schemas.microsoft.com/office/drawing/2014/main" id="{72061AEA-D5A8-CE1C-14D9-8146602365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23" name="Rectangle 189">
                  <a:extLst>
                    <a:ext uri="{FF2B5EF4-FFF2-40B4-BE49-F238E27FC236}">
                      <a16:creationId xmlns:a16="http://schemas.microsoft.com/office/drawing/2014/main" id="{B6EC6FFE-C733-3BB7-4F84-BF9F144806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77" name="Group 190">
                <a:extLst>
                  <a:ext uri="{FF2B5EF4-FFF2-40B4-BE49-F238E27FC236}">
                    <a16:creationId xmlns:a16="http://schemas.microsoft.com/office/drawing/2014/main" id="{8C53DE9C-D5C9-C8AE-1891-15885F97E8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2064"/>
                <a:ext cx="720" cy="48"/>
                <a:chOff x="1776" y="1728"/>
                <a:chExt cx="720" cy="48"/>
              </a:xfrm>
            </p:grpSpPr>
            <p:sp>
              <p:nvSpPr>
                <p:cNvPr id="208" name="Rectangle 191">
                  <a:extLst>
                    <a:ext uri="{FF2B5EF4-FFF2-40B4-BE49-F238E27FC236}">
                      <a16:creationId xmlns:a16="http://schemas.microsoft.com/office/drawing/2014/main" id="{5D56C72C-75FF-0194-A1FC-24D96DE8B0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09" name="Rectangle 192">
                  <a:extLst>
                    <a:ext uri="{FF2B5EF4-FFF2-40B4-BE49-F238E27FC236}">
                      <a16:creationId xmlns:a16="http://schemas.microsoft.com/office/drawing/2014/main" id="{9D42E3F1-0338-F664-0990-3AE88D192F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0" name="Rectangle 193">
                  <a:extLst>
                    <a:ext uri="{FF2B5EF4-FFF2-40B4-BE49-F238E27FC236}">
                      <a16:creationId xmlns:a16="http://schemas.microsoft.com/office/drawing/2014/main" id="{62AD0354-F12E-87C5-6183-5B408004E4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1" name="Rectangle 194">
                  <a:extLst>
                    <a:ext uri="{FF2B5EF4-FFF2-40B4-BE49-F238E27FC236}">
                      <a16:creationId xmlns:a16="http://schemas.microsoft.com/office/drawing/2014/main" id="{B6B89A4A-53FB-A5FF-E885-C2C329C76B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2" name="Rectangle 195">
                  <a:extLst>
                    <a:ext uri="{FF2B5EF4-FFF2-40B4-BE49-F238E27FC236}">
                      <a16:creationId xmlns:a16="http://schemas.microsoft.com/office/drawing/2014/main" id="{32DC8DBF-3BAB-82C4-5158-4CD27D7DBA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3" name="Rectangle 196">
                  <a:extLst>
                    <a:ext uri="{FF2B5EF4-FFF2-40B4-BE49-F238E27FC236}">
                      <a16:creationId xmlns:a16="http://schemas.microsoft.com/office/drawing/2014/main" id="{9614D9DB-3112-B264-8D97-DD18F502FF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4" name="Rectangle 197">
                  <a:extLst>
                    <a:ext uri="{FF2B5EF4-FFF2-40B4-BE49-F238E27FC236}">
                      <a16:creationId xmlns:a16="http://schemas.microsoft.com/office/drawing/2014/main" id="{C4FB9DE3-5BBE-A7D5-9888-A0A82549E0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15" name="Rectangle 198">
                  <a:extLst>
                    <a:ext uri="{FF2B5EF4-FFF2-40B4-BE49-F238E27FC236}">
                      <a16:creationId xmlns:a16="http://schemas.microsoft.com/office/drawing/2014/main" id="{3AF8D139-E24C-474D-1843-6D2E8D867F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78" name="Group 199">
                <a:extLst>
                  <a:ext uri="{FF2B5EF4-FFF2-40B4-BE49-F238E27FC236}">
                    <a16:creationId xmlns:a16="http://schemas.microsoft.com/office/drawing/2014/main" id="{A989C91A-C0FF-08B6-1ED5-35E3EA3E97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2064"/>
                <a:ext cx="720" cy="48"/>
                <a:chOff x="1776" y="1728"/>
                <a:chExt cx="720" cy="48"/>
              </a:xfrm>
            </p:grpSpPr>
            <p:sp>
              <p:nvSpPr>
                <p:cNvPr id="200" name="Rectangle 200">
                  <a:extLst>
                    <a:ext uri="{FF2B5EF4-FFF2-40B4-BE49-F238E27FC236}">
                      <a16:creationId xmlns:a16="http://schemas.microsoft.com/office/drawing/2014/main" id="{06074E3D-A902-E9A0-0C18-018EC968B9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01" name="Rectangle 201">
                  <a:extLst>
                    <a:ext uri="{FF2B5EF4-FFF2-40B4-BE49-F238E27FC236}">
                      <a16:creationId xmlns:a16="http://schemas.microsoft.com/office/drawing/2014/main" id="{73BE6443-E5DF-BAB0-B734-3A930F2787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02" name="Rectangle 202">
                  <a:extLst>
                    <a:ext uri="{FF2B5EF4-FFF2-40B4-BE49-F238E27FC236}">
                      <a16:creationId xmlns:a16="http://schemas.microsoft.com/office/drawing/2014/main" id="{571AB383-6445-1F45-16AF-B1D920DCDF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03" name="Rectangle 203">
                  <a:extLst>
                    <a:ext uri="{FF2B5EF4-FFF2-40B4-BE49-F238E27FC236}">
                      <a16:creationId xmlns:a16="http://schemas.microsoft.com/office/drawing/2014/main" id="{CF9A6AA1-70B4-6974-C53F-6DC77AFF1E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04" name="Rectangle 204">
                  <a:extLst>
                    <a:ext uri="{FF2B5EF4-FFF2-40B4-BE49-F238E27FC236}">
                      <a16:creationId xmlns:a16="http://schemas.microsoft.com/office/drawing/2014/main" id="{9641B165-6A9B-8367-921D-F5FD4A75E1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05" name="Rectangle 205">
                  <a:extLst>
                    <a:ext uri="{FF2B5EF4-FFF2-40B4-BE49-F238E27FC236}">
                      <a16:creationId xmlns:a16="http://schemas.microsoft.com/office/drawing/2014/main" id="{B94BC6AB-65F3-2B9B-6098-0FBE033AC0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06" name="Rectangle 206">
                  <a:extLst>
                    <a:ext uri="{FF2B5EF4-FFF2-40B4-BE49-F238E27FC236}">
                      <a16:creationId xmlns:a16="http://schemas.microsoft.com/office/drawing/2014/main" id="{A765FA7E-32D8-5D0A-1E41-1ABFA59D78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07" name="Rectangle 207">
                  <a:extLst>
                    <a:ext uri="{FF2B5EF4-FFF2-40B4-BE49-F238E27FC236}">
                      <a16:creationId xmlns:a16="http://schemas.microsoft.com/office/drawing/2014/main" id="{1979BDAF-926E-1C85-16C1-27AD743F60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179" name="Group 208">
                <a:extLst>
                  <a:ext uri="{FF2B5EF4-FFF2-40B4-BE49-F238E27FC236}">
                    <a16:creationId xmlns:a16="http://schemas.microsoft.com/office/drawing/2014/main" id="{6A950274-5413-7B77-B8A4-AA74D39881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4" y="1056"/>
                <a:ext cx="48" cy="240"/>
                <a:chOff x="1631" y="959"/>
                <a:chExt cx="48" cy="240"/>
              </a:xfrm>
            </p:grpSpPr>
            <p:sp>
              <p:nvSpPr>
                <p:cNvPr id="197" name="Rectangle 209">
                  <a:extLst>
                    <a:ext uri="{FF2B5EF4-FFF2-40B4-BE49-F238E27FC236}">
                      <a16:creationId xmlns:a16="http://schemas.microsoft.com/office/drawing/2014/main" id="{E9779E4C-8AD3-EDE5-6AA3-AC2151252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1151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98" name="Rectangle 210">
                  <a:extLst>
                    <a:ext uri="{FF2B5EF4-FFF2-40B4-BE49-F238E27FC236}">
                      <a16:creationId xmlns:a16="http://schemas.microsoft.com/office/drawing/2014/main" id="{69C9440A-81D4-333A-56FB-43B1235A57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1055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99" name="Rectangle 211">
                  <a:extLst>
                    <a:ext uri="{FF2B5EF4-FFF2-40B4-BE49-F238E27FC236}">
                      <a16:creationId xmlns:a16="http://schemas.microsoft.com/office/drawing/2014/main" id="{40BAC191-EB80-A731-EEB6-24FEF61727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959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pic>
            <p:nvPicPr>
              <p:cNvPr id="180" name="Picture 212">
                <a:extLst>
                  <a:ext uri="{FF2B5EF4-FFF2-40B4-BE49-F238E27FC236}">
                    <a16:creationId xmlns:a16="http://schemas.microsoft.com/office/drawing/2014/main" id="{CD9C2E68-E4EB-3E18-D1FC-7C94107951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52" y="729"/>
                <a:ext cx="432" cy="100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noFill/>
                <a:miter lim="800000"/>
                <a:headEnd/>
                <a:tailEnd/>
              </a:ln>
            </p:spPr>
          </p:pic>
          <p:grpSp>
            <p:nvGrpSpPr>
              <p:cNvPr id="181" name="Group 213">
                <a:extLst>
                  <a:ext uri="{FF2B5EF4-FFF2-40B4-BE49-F238E27FC236}">
                    <a16:creationId xmlns:a16="http://schemas.microsoft.com/office/drawing/2014/main" id="{1067B2CE-F2C8-5151-3104-E36850D814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1" y="1985"/>
                <a:ext cx="192" cy="438"/>
                <a:chOff x="871" y="1985"/>
                <a:chExt cx="192" cy="438"/>
              </a:xfrm>
            </p:grpSpPr>
            <p:grpSp>
              <p:nvGrpSpPr>
                <p:cNvPr id="182" name="Group 214">
                  <a:extLst>
                    <a:ext uri="{FF2B5EF4-FFF2-40B4-BE49-F238E27FC236}">
                      <a16:creationId xmlns:a16="http://schemas.microsoft.com/office/drawing/2014/main" id="{763EA019-EF8E-2BAC-B981-D32A332AE4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71" y="1985"/>
                  <a:ext cx="192" cy="438"/>
                  <a:chOff x="1296" y="2976"/>
                  <a:chExt cx="192" cy="438"/>
                </a:xfrm>
              </p:grpSpPr>
              <p:grpSp>
                <p:nvGrpSpPr>
                  <p:cNvPr id="185" name="Group 215">
                    <a:extLst>
                      <a:ext uri="{FF2B5EF4-FFF2-40B4-BE49-F238E27FC236}">
                        <a16:creationId xmlns:a16="http://schemas.microsoft.com/office/drawing/2014/main" id="{1A6BBF51-951E-DDD0-36EA-DB3781032B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96" y="2976"/>
                    <a:ext cx="192" cy="438"/>
                    <a:chOff x="2160" y="2928"/>
                    <a:chExt cx="192" cy="438"/>
                  </a:xfrm>
                </p:grpSpPr>
                <p:sp>
                  <p:nvSpPr>
                    <p:cNvPr id="190" name="Oval 216">
                      <a:extLst>
                        <a:ext uri="{FF2B5EF4-FFF2-40B4-BE49-F238E27FC236}">
                          <a16:creationId xmlns:a16="http://schemas.microsoft.com/office/drawing/2014/main" id="{919BB5E7-38FA-A2D5-9C17-F03C2B8A0C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8" y="3264"/>
                      <a:ext cx="96" cy="102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" name="Rectangle 217">
                      <a:extLst>
                        <a:ext uri="{FF2B5EF4-FFF2-40B4-BE49-F238E27FC236}">
                          <a16:creationId xmlns:a16="http://schemas.microsoft.com/office/drawing/2014/main" id="{0F83BF4D-78A0-1B6C-7E1C-EADB3A69E9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976"/>
                      <a:ext cx="192" cy="33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" name="Oval 218">
                      <a:extLst>
                        <a:ext uri="{FF2B5EF4-FFF2-40B4-BE49-F238E27FC236}">
                          <a16:creationId xmlns:a16="http://schemas.microsoft.com/office/drawing/2014/main" id="{95CD5247-ED36-BFCA-1BBA-8E2FB77B99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8" y="2928"/>
                      <a:ext cx="96" cy="102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" name="Rectangle 219">
                      <a:extLst>
                        <a:ext uri="{FF2B5EF4-FFF2-40B4-BE49-F238E27FC236}">
                          <a16:creationId xmlns:a16="http://schemas.microsoft.com/office/drawing/2014/main" id="{710CB725-085A-D024-F75D-A77938EAA4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4" y="3248"/>
                      <a:ext cx="117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" name="Rectangle 220">
                      <a:extLst>
                        <a:ext uri="{FF2B5EF4-FFF2-40B4-BE49-F238E27FC236}">
                          <a16:creationId xmlns:a16="http://schemas.microsoft.com/office/drawing/2014/main" id="{9E2C1AD4-C84F-D42D-6537-2B5B3D32B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5" y="2979"/>
                      <a:ext cx="117" cy="9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" name="Rectangle 221">
                      <a:extLst>
                        <a:ext uri="{FF2B5EF4-FFF2-40B4-BE49-F238E27FC236}">
                          <a16:creationId xmlns:a16="http://schemas.microsoft.com/office/drawing/2014/main" id="{B503BB0D-F8C7-9F4B-DA3F-53FA2C3540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3262"/>
                      <a:ext cx="92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6" name="Rectangle 222">
                      <a:extLst>
                        <a:ext uri="{FF2B5EF4-FFF2-40B4-BE49-F238E27FC236}">
                          <a16:creationId xmlns:a16="http://schemas.microsoft.com/office/drawing/2014/main" id="{0D4FA54D-9597-C2FA-81BA-8A366D8C84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2972"/>
                      <a:ext cx="89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186" name="Line 223">
                    <a:extLst>
                      <a:ext uri="{FF2B5EF4-FFF2-40B4-BE49-F238E27FC236}">
                        <a16:creationId xmlns:a16="http://schemas.microsoft.com/office/drawing/2014/main" id="{8B2619B1-6530-904E-8C8F-A3A2A454F71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3" y="3072"/>
                    <a:ext cx="97" cy="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87" name="Line 224">
                    <a:extLst>
                      <a:ext uri="{FF2B5EF4-FFF2-40B4-BE49-F238E27FC236}">
                        <a16:creationId xmlns:a16="http://schemas.microsoft.com/office/drawing/2014/main" id="{E2153F8F-A90B-5815-FF95-8D392C57BE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43" y="3296"/>
                    <a:ext cx="97" cy="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88" name="Line 225">
                    <a:extLst>
                      <a:ext uri="{FF2B5EF4-FFF2-40B4-BE49-F238E27FC236}">
                        <a16:creationId xmlns:a16="http://schemas.microsoft.com/office/drawing/2014/main" id="{A5096E2E-3DB3-F231-DF42-58B41D50AA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40" y="3092"/>
                    <a:ext cx="0" cy="2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189" name="Line 226">
                    <a:extLst>
                      <a:ext uri="{FF2B5EF4-FFF2-40B4-BE49-F238E27FC236}">
                        <a16:creationId xmlns:a16="http://schemas.microsoft.com/office/drawing/2014/main" id="{34363C2F-B131-2E2D-5ABA-ADFD0F317C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40" y="3072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183" name="Oval 227">
                  <a:extLst>
                    <a:ext uri="{FF2B5EF4-FFF2-40B4-BE49-F238E27FC236}">
                      <a16:creationId xmlns:a16="http://schemas.microsoft.com/office/drawing/2014/main" id="{41C0381E-627A-E7CF-5FBB-531325F25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" y="2357"/>
                  <a:ext cx="48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184" name="Oval 228">
                  <a:extLst>
                    <a:ext uri="{FF2B5EF4-FFF2-40B4-BE49-F238E27FC236}">
                      <a16:creationId xmlns:a16="http://schemas.microsoft.com/office/drawing/2014/main" id="{54789C31-E355-0E4D-7ACA-9A91FAE392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" y="1999"/>
                  <a:ext cx="48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sp>
          <p:nvSpPr>
            <p:cNvPr id="166" name="Text Box 229">
              <a:extLst>
                <a:ext uri="{FF2B5EF4-FFF2-40B4-BE49-F238E27FC236}">
                  <a16:creationId xmlns:a16="http://schemas.microsoft.com/office/drawing/2014/main" id="{3FEA768F-4221-7A30-437A-A996B3B0F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9" y="3146"/>
              <a:ext cx="75" cy="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defTabSz="661988"/>
              <a:r>
                <a:rPr lang="de-DE" sz="200" b="1">
                  <a:latin typeface="Arial" charset="0"/>
                </a:rPr>
                <a:t>CPU 224</a:t>
              </a:r>
            </a:p>
          </p:txBody>
        </p:sp>
        <p:sp>
          <p:nvSpPr>
            <p:cNvPr id="167" name="Rectangle 230">
              <a:extLst>
                <a:ext uri="{FF2B5EF4-FFF2-40B4-BE49-F238E27FC236}">
                  <a16:creationId xmlns:a16="http://schemas.microsoft.com/office/drawing/2014/main" id="{A976EB65-0A18-44A6-D101-D3E1B9B48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" y="3105"/>
              <a:ext cx="42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SF</a:t>
              </a:r>
            </a:p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RUN</a:t>
              </a:r>
            </a:p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STOP</a:t>
              </a:r>
              <a:endParaRPr lang="fr-FR" sz="200" b="1">
                <a:latin typeface="Arial Black" pitchFamily="34" charset="0"/>
              </a:endParaRP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003D6D91-615B-94DE-8D81-401B1D48356D}"/>
              </a:ext>
            </a:extLst>
          </p:cNvPr>
          <p:cNvGrpSpPr>
            <a:grpSpLocks/>
          </p:cNvGrpSpPr>
          <p:nvPr/>
        </p:nvGrpSpPr>
        <p:grpSpPr bwMode="auto">
          <a:xfrm>
            <a:off x="2114550" y="2759075"/>
            <a:ext cx="771525" cy="525463"/>
            <a:chOff x="2305" y="3042"/>
            <a:chExt cx="551" cy="383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89340529-B469-F910-8B4C-BC1038CA4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1" y="3042"/>
              <a:ext cx="275" cy="383"/>
              <a:chOff x="4032" y="1056"/>
              <a:chExt cx="1344" cy="1872"/>
            </a:xfrm>
          </p:grpSpPr>
          <p:sp>
            <p:nvSpPr>
              <p:cNvPr id="257" name="Rectangle 233">
                <a:extLst>
                  <a:ext uri="{FF2B5EF4-FFF2-40B4-BE49-F238E27FC236}">
                    <a16:creationId xmlns:a16="http://schemas.microsoft.com/office/drawing/2014/main" id="{B8EE69D9-B5EA-B02B-732B-5EFA441403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58" name="Line 234">
                <a:extLst>
                  <a:ext uri="{FF2B5EF4-FFF2-40B4-BE49-F238E27FC236}">
                    <a16:creationId xmlns:a16="http://schemas.microsoft.com/office/drawing/2014/main" id="{94A8F7E1-1F56-21DA-E9BB-B9AC966022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59" name="Line 235">
                <a:extLst>
                  <a:ext uri="{FF2B5EF4-FFF2-40B4-BE49-F238E27FC236}">
                    <a16:creationId xmlns:a16="http://schemas.microsoft.com/office/drawing/2014/main" id="{C4DF844D-778B-D8A4-D600-BD07116B00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60" name="Rectangle 236">
                <a:extLst>
                  <a:ext uri="{FF2B5EF4-FFF2-40B4-BE49-F238E27FC236}">
                    <a16:creationId xmlns:a16="http://schemas.microsoft.com/office/drawing/2014/main" id="{49BE44C0-FFF1-9AA0-160F-C2F91664D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261" name="Group 237">
                <a:extLst>
                  <a:ext uri="{FF2B5EF4-FFF2-40B4-BE49-F238E27FC236}">
                    <a16:creationId xmlns:a16="http://schemas.microsoft.com/office/drawing/2014/main" id="{AB652CC9-5F69-C494-9136-50464D1453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271" name="Rectangle 238">
                  <a:extLst>
                    <a:ext uri="{FF2B5EF4-FFF2-40B4-BE49-F238E27FC236}">
                      <a16:creationId xmlns:a16="http://schemas.microsoft.com/office/drawing/2014/main" id="{A065A18F-5C59-8E52-4A85-656ED0E26B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72" name="Rectangle 239">
                  <a:extLst>
                    <a:ext uri="{FF2B5EF4-FFF2-40B4-BE49-F238E27FC236}">
                      <a16:creationId xmlns:a16="http://schemas.microsoft.com/office/drawing/2014/main" id="{840FC977-1940-6E5C-E478-D499A70AE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73" name="Rectangle 240">
                  <a:extLst>
                    <a:ext uri="{FF2B5EF4-FFF2-40B4-BE49-F238E27FC236}">
                      <a16:creationId xmlns:a16="http://schemas.microsoft.com/office/drawing/2014/main" id="{442FBC90-D037-4D45-2936-87E7F843C8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74" name="Rectangle 241">
                  <a:extLst>
                    <a:ext uri="{FF2B5EF4-FFF2-40B4-BE49-F238E27FC236}">
                      <a16:creationId xmlns:a16="http://schemas.microsoft.com/office/drawing/2014/main" id="{4CCC3BD9-F372-44EC-5D6D-40E9567DB0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75" name="Rectangle 242">
                  <a:extLst>
                    <a:ext uri="{FF2B5EF4-FFF2-40B4-BE49-F238E27FC236}">
                      <a16:creationId xmlns:a16="http://schemas.microsoft.com/office/drawing/2014/main" id="{380DEA62-A0EB-6607-A2E6-E7B8F87682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76" name="Rectangle 243">
                  <a:extLst>
                    <a:ext uri="{FF2B5EF4-FFF2-40B4-BE49-F238E27FC236}">
                      <a16:creationId xmlns:a16="http://schemas.microsoft.com/office/drawing/2014/main" id="{A1623962-1CDC-C9F8-6C3A-58DC9A3B68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77" name="Rectangle 244">
                  <a:extLst>
                    <a:ext uri="{FF2B5EF4-FFF2-40B4-BE49-F238E27FC236}">
                      <a16:creationId xmlns:a16="http://schemas.microsoft.com/office/drawing/2014/main" id="{DE53D0D7-66BC-E50E-0960-F10FB616EA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78" name="Rectangle 245">
                  <a:extLst>
                    <a:ext uri="{FF2B5EF4-FFF2-40B4-BE49-F238E27FC236}">
                      <a16:creationId xmlns:a16="http://schemas.microsoft.com/office/drawing/2014/main" id="{9BB16078-2844-2842-2264-70FBDA775C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262" name="Group 246">
                <a:extLst>
                  <a:ext uri="{FF2B5EF4-FFF2-40B4-BE49-F238E27FC236}">
                    <a16:creationId xmlns:a16="http://schemas.microsoft.com/office/drawing/2014/main" id="{401D292C-243D-A05C-D7B0-DE013227CA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263" name="Rectangle 247">
                  <a:extLst>
                    <a:ext uri="{FF2B5EF4-FFF2-40B4-BE49-F238E27FC236}">
                      <a16:creationId xmlns:a16="http://schemas.microsoft.com/office/drawing/2014/main" id="{86C4B40D-47BE-8D34-802C-605D3D3100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64" name="Rectangle 248">
                  <a:extLst>
                    <a:ext uri="{FF2B5EF4-FFF2-40B4-BE49-F238E27FC236}">
                      <a16:creationId xmlns:a16="http://schemas.microsoft.com/office/drawing/2014/main" id="{EB48B8DC-CADD-6333-D29A-E3D0FD267C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65" name="Rectangle 249">
                  <a:extLst>
                    <a:ext uri="{FF2B5EF4-FFF2-40B4-BE49-F238E27FC236}">
                      <a16:creationId xmlns:a16="http://schemas.microsoft.com/office/drawing/2014/main" id="{284802C9-5A26-AC11-82D4-0893215135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66" name="Rectangle 250">
                  <a:extLst>
                    <a:ext uri="{FF2B5EF4-FFF2-40B4-BE49-F238E27FC236}">
                      <a16:creationId xmlns:a16="http://schemas.microsoft.com/office/drawing/2014/main" id="{7889C6C5-D681-929B-4798-9D6481105D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67" name="Rectangle 251">
                  <a:extLst>
                    <a:ext uri="{FF2B5EF4-FFF2-40B4-BE49-F238E27FC236}">
                      <a16:creationId xmlns:a16="http://schemas.microsoft.com/office/drawing/2014/main" id="{EFCB3091-F756-A3C1-4C5A-008E924B42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68" name="Rectangle 252">
                  <a:extLst>
                    <a:ext uri="{FF2B5EF4-FFF2-40B4-BE49-F238E27FC236}">
                      <a16:creationId xmlns:a16="http://schemas.microsoft.com/office/drawing/2014/main" id="{5B440DAD-E90B-ACFB-7BB3-7EA0C6B30E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69" name="Rectangle 253">
                  <a:extLst>
                    <a:ext uri="{FF2B5EF4-FFF2-40B4-BE49-F238E27FC236}">
                      <a16:creationId xmlns:a16="http://schemas.microsoft.com/office/drawing/2014/main" id="{F24FB1A2-8F44-EDC0-7DE9-78FF7F20AE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70" name="Rectangle 254">
                  <a:extLst>
                    <a:ext uri="{FF2B5EF4-FFF2-40B4-BE49-F238E27FC236}">
                      <a16:creationId xmlns:a16="http://schemas.microsoft.com/office/drawing/2014/main" id="{323EA3F8-737A-0025-D48E-20C9D229FA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234" name="Group 255">
              <a:extLst>
                <a:ext uri="{FF2B5EF4-FFF2-40B4-BE49-F238E27FC236}">
                  <a16:creationId xmlns:a16="http://schemas.microsoft.com/office/drawing/2014/main" id="{248A3701-6C99-4DA8-25FD-BB17987BB7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5" y="3042"/>
              <a:ext cx="275" cy="383"/>
              <a:chOff x="4032" y="1056"/>
              <a:chExt cx="1344" cy="1872"/>
            </a:xfrm>
          </p:grpSpPr>
          <p:sp>
            <p:nvSpPr>
              <p:cNvPr id="235" name="Rectangle 256">
                <a:extLst>
                  <a:ext uri="{FF2B5EF4-FFF2-40B4-BE49-F238E27FC236}">
                    <a16:creationId xmlns:a16="http://schemas.microsoft.com/office/drawing/2014/main" id="{8F3CDB89-C948-C3D7-6803-443465BC5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36" name="Line 257">
                <a:extLst>
                  <a:ext uri="{FF2B5EF4-FFF2-40B4-BE49-F238E27FC236}">
                    <a16:creationId xmlns:a16="http://schemas.microsoft.com/office/drawing/2014/main" id="{1F47932A-372F-18B3-930E-CBB34DA8F9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37" name="Line 258">
                <a:extLst>
                  <a:ext uri="{FF2B5EF4-FFF2-40B4-BE49-F238E27FC236}">
                    <a16:creationId xmlns:a16="http://schemas.microsoft.com/office/drawing/2014/main" id="{E16F4282-6A80-F8AB-4F5E-31A29F202B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38" name="Rectangle 259">
                <a:extLst>
                  <a:ext uri="{FF2B5EF4-FFF2-40B4-BE49-F238E27FC236}">
                    <a16:creationId xmlns:a16="http://schemas.microsoft.com/office/drawing/2014/main" id="{63E1F3F9-15B8-E1C7-1B18-8ECE4CCD5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239" name="Group 260">
                <a:extLst>
                  <a:ext uri="{FF2B5EF4-FFF2-40B4-BE49-F238E27FC236}">
                    <a16:creationId xmlns:a16="http://schemas.microsoft.com/office/drawing/2014/main" id="{B9FF66D5-84A7-0B7B-A917-3E97BD4A22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249" name="Rectangle 261">
                  <a:extLst>
                    <a:ext uri="{FF2B5EF4-FFF2-40B4-BE49-F238E27FC236}">
                      <a16:creationId xmlns:a16="http://schemas.microsoft.com/office/drawing/2014/main" id="{494B4D1F-ABA9-D352-75B9-3A85DD256F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50" name="Rectangle 262">
                  <a:extLst>
                    <a:ext uri="{FF2B5EF4-FFF2-40B4-BE49-F238E27FC236}">
                      <a16:creationId xmlns:a16="http://schemas.microsoft.com/office/drawing/2014/main" id="{EBCCBC1E-39B6-6C56-17DA-8319D9CEA3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51" name="Rectangle 263">
                  <a:extLst>
                    <a:ext uri="{FF2B5EF4-FFF2-40B4-BE49-F238E27FC236}">
                      <a16:creationId xmlns:a16="http://schemas.microsoft.com/office/drawing/2014/main" id="{8A99AED7-AD50-E8D2-8D10-D286F3F5D3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52" name="Rectangle 264">
                  <a:extLst>
                    <a:ext uri="{FF2B5EF4-FFF2-40B4-BE49-F238E27FC236}">
                      <a16:creationId xmlns:a16="http://schemas.microsoft.com/office/drawing/2014/main" id="{7773E3F6-BBF9-1022-20B9-162048F305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53" name="Rectangle 265">
                  <a:extLst>
                    <a:ext uri="{FF2B5EF4-FFF2-40B4-BE49-F238E27FC236}">
                      <a16:creationId xmlns:a16="http://schemas.microsoft.com/office/drawing/2014/main" id="{02D61355-7431-88CA-3921-F6F5EBF213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54" name="Rectangle 266">
                  <a:extLst>
                    <a:ext uri="{FF2B5EF4-FFF2-40B4-BE49-F238E27FC236}">
                      <a16:creationId xmlns:a16="http://schemas.microsoft.com/office/drawing/2014/main" id="{B8E1AC0B-7303-DD83-0A6E-BBB1B809E2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55" name="Rectangle 267">
                  <a:extLst>
                    <a:ext uri="{FF2B5EF4-FFF2-40B4-BE49-F238E27FC236}">
                      <a16:creationId xmlns:a16="http://schemas.microsoft.com/office/drawing/2014/main" id="{77259F51-4B43-E486-73C0-3D530C9C7E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56" name="Rectangle 268">
                  <a:extLst>
                    <a:ext uri="{FF2B5EF4-FFF2-40B4-BE49-F238E27FC236}">
                      <a16:creationId xmlns:a16="http://schemas.microsoft.com/office/drawing/2014/main" id="{B25E514A-9F85-9B5C-BCD4-3A0B819DB1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240" name="Group 269">
                <a:extLst>
                  <a:ext uri="{FF2B5EF4-FFF2-40B4-BE49-F238E27FC236}">
                    <a16:creationId xmlns:a16="http://schemas.microsoft.com/office/drawing/2014/main" id="{0EEABA5D-26DF-D6A0-8400-F0FE73CB2D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241" name="Rectangle 270">
                  <a:extLst>
                    <a:ext uri="{FF2B5EF4-FFF2-40B4-BE49-F238E27FC236}">
                      <a16:creationId xmlns:a16="http://schemas.microsoft.com/office/drawing/2014/main" id="{A63A881F-ABBF-2DFB-134F-8270FFA2C1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42" name="Rectangle 271">
                  <a:extLst>
                    <a:ext uri="{FF2B5EF4-FFF2-40B4-BE49-F238E27FC236}">
                      <a16:creationId xmlns:a16="http://schemas.microsoft.com/office/drawing/2014/main" id="{47F5FDAF-39F8-C94C-68AC-8F011CFD9B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43" name="Rectangle 272">
                  <a:extLst>
                    <a:ext uri="{FF2B5EF4-FFF2-40B4-BE49-F238E27FC236}">
                      <a16:creationId xmlns:a16="http://schemas.microsoft.com/office/drawing/2014/main" id="{79685D2B-41FF-9062-DF29-5661FA47AD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44" name="Rectangle 273">
                  <a:extLst>
                    <a:ext uri="{FF2B5EF4-FFF2-40B4-BE49-F238E27FC236}">
                      <a16:creationId xmlns:a16="http://schemas.microsoft.com/office/drawing/2014/main" id="{B3010AD6-2EA1-CF6E-8868-9D2A4854E4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45" name="Rectangle 274">
                  <a:extLst>
                    <a:ext uri="{FF2B5EF4-FFF2-40B4-BE49-F238E27FC236}">
                      <a16:creationId xmlns:a16="http://schemas.microsoft.com/office/drawing/2014/main" id="{B4A303CD-8446-8F9B-693F-23E2254052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46" name="Rectangle 275">
                  <a:extLst>
                    <a:ext uri="{FF2B5EF4-FFF2-40B4-BE49-F238E27FC236}">
                      <a16:creationId xmlns:a16="http://schemas.microsoft.com/office/drawing/2014/main" id="{3F8885A0-77F1-6BD1-05DE-311EBFB62F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47" name="Rectangle 276">
                  <a:extLst>
                    <a:ext uri="{FF2B5EF4-FFF2-40B4-BE49-F238E27FC236}">
                      <a16:creationId xmlns:a16="http://schemas.microsoft.com/office/drawing/2014/main" id="{89244CDA-1C60-7FBB-107D-3B6A85790E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48" name="Rectangle 277">
                  <a:extLst>
                    <a:ext uri="{FF2B5EF4-FFF2-40B4-BE49-F238E27FC236}">
                      <a16:creationId xmlns:a16="http://schemas.microsoft.com/office/drawing/2014/main" id="{86464BBD-3E3C-8B8B-B586-B6D45B78F6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B53DB730-C43B-C671-9C32-E9E457BB8BFD}"/>
              </a:ext>
            </a:extLst>
          </p:cNvPr>
          <p:cNvGrpSpPr>
            <a:grpSpLocks/>
          </p:cNvGrpSpPr>
          <p:nvPr/>
        </p:nvGrpSpPr>
        <p:grpSpPr bwMode="auto">
          <a:xfrm>
            <a:off x="2319338" y="4005263"/>
            <a:ext cx="771525" cy="517525"/>
            <a:chOff x="2305" y="3042"/>
            <a:chExt cx="551" cy="383"/>
          </a:xfrm>
        </p:grpSpPr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F56C3387-F444-D02B-ACCC-659233A5F3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1" y="3042"/>
              <a:ext cx="275" cy="383"/>
              <a:chOff x="4032" y="1056"/>
              <a:chExt cx="1344" cy="1872"/>
            </a:xfrm>
          </p:grpSpPr>
          <p:sp>
            <p:nvSpPr>
              <p:cNvPr id="304" name="Rectangle 280">
                <a:extLst>
                  <a:ext uri="{FF2B5EF4-FFF2-40B4-BE49-F238E27FC236}">
                    <a16:creationId xmlns:a16="http://schemas.microsoft.com/office/drawing/2014/main" id="{366DA357-88A7-E54F-2B74-F2277D8221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05" name="Line 281">
                <a:extLst>
                  <a:ext uri="{FF2B5EF4-FFF2-40B4-BE49-F238E27FC236}">
                    <a16:creationId xmlns:a16="http://schemas.microsoft.com/office/drawing/2014/main" id="{ACD2B6F2-B11D-3875-0586-203783886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06" name="Line 282">
                <a:extLst>
                  <a:ext uri="{FF2B5EF4-FFF2-40B4-BE49-F238E27FC236}">
                    <a16:creationId xmlns:a16="http://schemas.microsoft.com/office/drawing/2014/main" id="{72C2DA1A-4D4B-075C-8B38-32D531A64E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07" name="Rectangle 283">
                <a:extLst>
                  <a:ext uri="{FF2B5EF4-FFF2-40B4-BE49-F238E27FC236}">
                    <a16:creationId xmlns:a16="http://schemas.microsoft.com/office/drawing/2014/main" id="{4A952FFB-7C4B-D375-B5EC-C7CE8C814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308" name="Group 284">
                <a:extLst>
                  <a:ext uri="{FF2B5EF4-FFF2-40B4-BE49-F238E27FC236}">
                    <a16:creationId xmlns:a16="http://schemas.microsoft.com/office/drawing/2014/main" id="{FB82A4A5-EA2C-C959-A386-C33F1CE419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318" name="Rectangle 285">
                  <a:extLst>
                    <a:ext uri="{FF2B5EF4-FFF2-40B4-BE49-F238E27FC236}">
                      <a16:creationId xmlns:a16="http://schemas.microsoft.com/office/drawing/2014/main" id="{7E214C2D-A06F-F767-327B-A1666DB428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19" name="Rectangle 286">
                  <a:extLst>
                    <a:ext uri="{FF2B5EF4-FFF2-40B4-BE49-F238E27FC236}">
                      <a16:creationId xmlns:a16="http://schemas.microsoft.com/office/drawing/2014/main" id="{75E21BFF-6C40-4128-9298-8C285698EB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20" name="Rectangle 287">
                  <a:extLst>
                    <a:ext uri="{FF2B5EF4-FFF2-40B4-BE49-F238E27FC236}">
                      <a16:creationId xmlns:a16="http://schemas.microsoft.com/office/drawing/2014/main" id="{D6B8E72C-88BD-0DAF-ED79-F954D0A82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21" name="Rectangle 288">
                  <a:extLst>
                    <a:ext uri="{FF2B5EF4-FFF2-40B4-BE49-F238E27FC236}">
                      <a16:creationId xmlns:a16="http://schemas.microsoft.com/office/drawing/2014/main" id="{810B5A77-6E77-964A-B6B2-8E5EE6BF34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22" name="Rectangle 289">
                  <a:extLst>
                    <a:ext uri="{FF2B5EF4-FFF2-40B4-BE49-F238E27FC236}">
                      <a16:creationId xmlns:a16="http://schemas.microsoft.com/office/drawing/2014/main" id="{783B94EB-67DD-B9D3-CAE1-58AE26B2D6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23" name="Rectangle 290">
                  <a:extLst>
                    <a:ext uri="{FF2B5EF4-FFF2-40B4-BE49-F238E27FC236}">
                      <a16:creationId xmlns:a16="http://schemas.microsoft.com/office/drawing/2014/main" id="{B9BCC65B-4B70-7A95-09CC-6EE2373239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24" name="Rectangle 291">
                  <a:extLst>
                    <a:ext uri="{FF2B5EF4-FFF2-40B4-BE49-F238E27FC236}">
                      <a16:creationId xmlns:a16="http://schemas.microsoft.com/office/drawing/2014/main" id="{509F24B4-C3DB-7B9D-AD6B-730C00A6B5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25" name="Rectangle 292">
                  <a:extLst>
                    <a:ext uri="{FF2B5EF4-FFF2-40B4-BE49-F238E27FC236}">
                      <a16:creationId xmlns:a16="http://schemas.microsoft.com/office/drawing/2014/main" id="{271B18CA-1860-0D2E-A4FE-6E531EA320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309" name="Group 293">
                <a:extLst>
                  <a:ext uri="{FF2B5EF4-FFF2-40B4-BE49-F238E27FC236}">
                    <a16:creationId xmlns:a16="http://schemas.microsoft.com/office/drawing/2014/main" id="{FB8312E6-7053-CC67-04CF-D3B174396E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310" name="Rectangle 294">
                  <a:extLst>
                    <a:ext uri="{FF2B5EF4-FFF2-40B4-BE49-F238E27FC236}">
                      <a16:creationId xmlns:a16="http://schemas.microsoft.com/office/drawing/2014/main" id="{653EED07-BE6B-BF3D-DDE9-8E6B1C273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11" name="Rectangle 295">
                  <a:extLst>
                    <a:ext uri="{FF2B5EF4-FFF2-40B4-BE49-F238E27FC236}">
                      <a16:creationId xmlns:a16="http://schemas.microsoft.com/office/drawing/2014/main" id="{F0DDED5F-C93E-AB6B-B487-B7DBC1EE89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12" name="Rectangle 296">
                  <a:extLst>
                    <a:ext uri="{FF2B5EF4-FFF2-40B4-BE49-F238E27FC236}">
                      <a16:creationId xmlns:a16="http://schemas.microsoft.com/office/drawing/2014/main" id="{97ED8266-B382-EC7C-4684-A0F37F8759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13" name="Rectangle 297">
                  <a:extLst>
                    <a:ext uri="{FF2B5EF4-FFF2-40B4-BE49-F238E27FC236}">
                      <a16:creationId xmlns:a16="http://schemas.microsoft.com/office/drawing/2014/main" id="{39C0FBBA-B942-C134-4387-74BAEDC76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14" name="Rectangle 298">
                  <a:extLst>
                    <a:ext uri="{FF2B5EF4-FFF2-40B4-BE49-F238E27FC236}">
                      <a16:creationId xmlns:a16="http://schemas.microsoft.com/office/drawing/2014/main" id="{9AD06BCC-C7D4-94C0-FDB4-337D5AE261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15" name="Rectangle 299">
                  <a:extLst>
                    <a:ext uri="{FF2B5EF4-FFF2-40B4-BE49-F238E27FC236}">
                      <a16:creationId xmlns:a16="http://schemas.microsoft.com/office/drawing/2014/main" id="{7A5D0689-0A0B-305F-D5A9-0EE105937E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16" name="Rectangle 300">
                  <a:extLst>
                    <a:ext uri="{FF2B5EF4-FFF2-40B4-BE49-F238E27FC236}">
                      <a16:creationId xmlns:a16="http://schemas.microsoft.com/office/drawing/2014/main" id="{7C2A5347-6FEF-F5FB-C1F9-7870959370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17" name="Rectangle 301">
                  <a:extLst>
                    <a:ext uri="{FF2B5EF4-FFF2-40B4-BE49-F238E27FC236}">
                      <a16:creationId xmlns:a16="http://schemas.microsoft.com/office/drawing/2014/main" id="{41CDB1D4-A873-99AE-DAC4-E0D6400C5B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281" name="Group 302">
              <a:extLst>
                <a:ext uri="{FF2B5EF4-FFF2-40B4-BE49-F238E27FC236}">
                  <a16:creationId xmlns:a16="http://schemas.microsoft.com/office/drawing/2014/main" id="{32FA6FE1-1B74-56BA-B2E3-2FEBCA102C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5" y="3042"/>
              <a:ext cx="275" cy="383"/>
              <a:chOff x="4032" y="1056"/>
              <a:chExt cx="1344" cy="1872"/>
            </a:xfrm>
          </p:grpSpPr>
          <p:sp>
            <p:nvSpPr>
              <p:cNvPr id="282" name="Rectangle 303">
                <a:extLst>
                  <a:ext uri="{FF2B5EF4-FFF2-40B4-BE49-F238E27FC236}">
                    <a16:creationId xmlns:a16="http://schemas.microsoft.com/office/drawing/2014/main" id="{18BB50BB-961F-433E-E309-3C340F143E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83" name="Line 304">
                <a:extLst>
                  <a:ext uri="{FF2B5EF4-FFF2-40B4-BE49-F238E27FC236}">
                    <a16:creationId xmlns:a16="http://schemas.microsoft.com/office/drawing/2014/main" id="{B9AC2E5B-F4AD-94D5-7832-44C06B7983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84" name="Line 305">
                <a:extLst>
                  <a:ext uri="{FF2B5EF4-FFF2-40B4-BE49-F238E27FC236}">
                    <a16:creationId xmlns:a16="http://schemas.microsoft.com/office/drawing/2014/main" id="{FD80A85E-68A7-F54C-6DA0-011877721A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85" name="Rectangle 306">
                <a:extLst>
                  <a:ext uri="{FF2B5EF4-FFF2-40B4-BE49-F238E27FC236}">
                    <a16:creationId xmlns:a16="http://schemas.microsoft.com/office/drawing/2014/main" id="{E7487227-A69A-B6A5-EAA0-11F1DE6C6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286" name="Group 307">
                <a:extLst>
                  <a:ext uri="{FF2B5EF4-FFF2-40B4-BE49-F238E27FC236}">
                    <a16:creationId xmlns:a16="http://schemas.microsoft.com/office/drawing/2014/main" id="{30188C2B-01B1-2AE3-E9F7-5BA04E95E7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296" name="Rectangle 308">
                  <a:extLst>
                    <a:ext uri="{FF2B5EF4-FFF2-40B4-BE49-F238E27FC236}">
                      <a16:creationId xmlns:a16="http://schemas.microsoft.com/office/drawing/2014/main" id="{F6310F49-ADBE-6167-9C6A-1E683A27EF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7" name="Rectangle 309">
                  <a:extLst>
                    <a:ext uri="{FF2B5EF4-FFF2-40B4-BE49-F238E27FC236}">
                      <a16:creationId xmlns:a16="http://schemas.microsoft.com/office/drawing/2014/main" id="{D0928245-6E35-A27D-8C0A-0601034519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8" name="Rectangle 310">
                  <a:extLst>
                    <a:ext uri="{FF2B5EF4-FFF2-40B4-BE49-F238E27FC236}">
                      <a16:creationId xmlns:a16="http://schemas.microsoft.com/office/drawing/2014/main" id="{B91FB24A-AA44-E158-3089-A1AB343BB0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9" name="Rectangle 311">
                  <a:extLst>
                    <a:ext uri="{FF2B5EF4-FFF2-40B4-BE49-F238E27FC236}">
                      <a16:creationId xmlns:a16="http://schemas.microsoft.com/office/drawing/2014/main" id="{C973242E-0733-6B43-AE60-B43AB11A60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00" name="Rectangle 312">
                  <a:extLst>
                    <a:ext uri="{FF2B5EF4-FFF2-40B4-BE49-F238E27FC236}">
                      <a16:creationId xmlns:a16="http://schemas.microsoft.com/office/drawing/2014/main" id="{43A43714-429A-8A55-E3E1-85F7BCFF0F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01" name="Rectangle 313">
                  <a:extLst>
                    <a:ext uri="{FF2B5EF4-FFF2-40B4-BE49-F238E27FC236}">
                      <a16:creationId xmlns:a16="http://schemas.microsoft.com/office/drawing/2014/main" id="{074AD3A3-1972-271E-6BAF-63FBBB4D56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02" name="Rectangle 314">
                  <a:extLst>
                    <a:ext uri="{FF2B5EF4-FFF2-40B4-BE49-F238E27FC236}">
                      <a16:creationId xmlns:a16="http://schemas.microsoft.com/office/drawing/2014/main" id="{21F7774E-80F5-32FE-06D0-B857956E0D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03" name="Rectangle 315">
                  <a:extLst>
                    <a:ext uri="{FF2B5EF4-FFF2-40B4-BE49-F238E27FC236}">
                      <a16:creationId xmlns:a16="http://schemas.microsoft.com/office/drawing/2014/main" id="{0BE7B9E4-6CFB-8148-69F7-8F792CFCC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287" name="Group 316">
                <a:extLst>
                  <a:ext uri="{FF2B5EF4-FFF2-40B4-BE49-F238E27FC236}">
                    <a16:creationId xmlns:a16="http://schemas.microsoft.com/office/drawing/2014/main" id="{9FB298E4-62AC-3969-887A-C7B463BC10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288" name="Rectangle 317">
                  <a:extLst>
                    <a:ext uri="{FF2B5EF4-FFF2-40B4-BE49-F238E27FC236}">
                      <a16:creationId xmlns:a16="http://schemas.microsoft.com/office/drawing/2014/main" id="{CEAA3C5F-AD73-41A9-3073-795D982D69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89" name="Rectangle 318">
                  <a:extLst>
                    <a:ext uri="{FF2B5EF4-FFF2-40B4-BE49-F238E27FC236}">
                      <a16:creationId xmlns:a16="http://schemas.microsoft.com/office/drawing/2014/main" id="{347FFC12-39CB-B891-D9ED-BE88503824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0" name="Rectangle 319">
                  <a:extLst>
                    <a:ext uri="{FF2B5EF4-FFF2-40B4-BE49-F238E27FC236}">
                      <a16:creationId xmlns:a16="http://schemas.microsoft.com/office/drawing/2014/main" id="{2BA9A4E5-FAE6-61F1-2795-6F7097789F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1" name="Rectangle 320">
                  <a:extLst>
                    <a:ext uri="{FF2B5EF4-FFF2-40B4-BE49-F238E27FC236}">
                      <a16:creationId xmlns:a16="http://schemas.microsoft.com/office/drawing/2014/main" id="{D9748B0D-0CEF-6D3F-CA82-04A61CBF88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2" name="Rectangle 321">
                  <a:extLst>
                    <a:ext uri="{FF2B5EF4-FFF2-40B4-BE49-F238E27FC236}">
                      <a16:creationId xmlns:a16="http://schemas.microsoft.com/office/drawing/2014/main" id="{03981D81-F452-6153-5A71-5327FF2BCB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3" name="Rectangle 322">
                  <a:extLst>
                    <a:ext uri="{FF2B5EF4-FFF2-40B4-BE49-F238E27FC236}">
                      <a16:creationId xmlns:a16="http://schemas.microsoft.com/office/drawing/2014/main" id="{5431809A-88E9-7235-F5FD-77F6382784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4" name="Rectangle 323">
                  <a:extLst>
                    <a:ext uri="{FF2B5EF4-FFF2-40B4-BE49-F238E27FC236}">
                      <a16:creationId xmlns:a16="http://schemas.microsoft.com/office/drawing/2014/main" id="{B103A94A-C20F-FC32-7B09-03B4B35C50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295" name="Rectangle 324">
                  <a:extLst>
                    <a:ext uri="{FF2B5EF4-FFF2-40B4-BE49-F238E27FC236}">
                      <a16:creationId xmlns:a16="http://schemas.microsoft.com/office/drawing/2014/main" id="{5656171C-2235-5A63-80AE-B74F231DE0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93CEE08E-4B42-22D9-71E6-604E1807974B}"/>
              </a:ext>
            </a:extLst>
          </p:cNvPr>
          <p:cNvGrpSpPr>
            <a:grpSpLocks/>
          </p:cNvGrpSpPr>
          <p:nvPr/>
        </p:nvGrpSpPr>
        <p:grpSpPr bwMode="auto">
          <a:xfrm>
            <a:off x="3081338" y="4005263"/>
            <a:ext cx="771525" cy="517525"/>
            <a:chOff x="2305" y="3042"/>
            <a:chExt cx="551" cy="383"/>
          </a:xfrm>
        </p:grpSpPr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5DB917B0-DAF5-9A60-3B82-826BDB33E3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1" y="3042"/>
              <a:ext cx="275" cy="383"/>
              <a:chOff x="4032" y="1056"/>
              <a:chExt cx="1344" cy="1872"/>
            </a:xfrm>
          </p:grpSpPr>
          <p:sp>
            <p:nvSpPr>
              <p:cNvPr id="351" name="Rectangle 327">
                <a:extLst>
                  <a:ext uri="{FF2B5EF4-FFF2-40B4-BE49-F238E27FC236}">
                    <a16:creationId xmlns:a16="http://schemas.microsoft.com/office/drawing/2014/main" id="{60AA3D40-2F7E-66FF-BCA8-FE1909095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52" name="Line 328">
                <a:extLst>
                  <a:ext uri="{FF2B5EF4-FFF2-40B4-BE49-F238E27FC236}">
                    <a16:creationId xmlns:a16="http://schemas.microsoft.com/office/drawing/2014/main" id="{8A065370-DACA-A402-8C26-547D80148C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53" name="Line 329">
                <a:extLst>
                  <a:ext uri="{FF2B5EF4-FFF2-40B4-BE49-F238E27FC236}">
                    <a16:creationId xmlns:a16="http://schemas.microsoft.com/office/drawing/2014/main" id="{BCB0A7DB-25DA-E484-92D1-3AA6A85ED6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54" name="Rectangle 330">
                <a:extLst>
                  <a:ext uri="{FF2B5EF4-FFF2-40B4-BE49-F238E27FC236}">
                    <a16:creationId xmlns:a16="http://schemas.microsoft.com/office/drawing/2014/main" id="{7AEC7749-83B5-7918-D23A-8DA4796F4E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355" name="Group 331">
                <a:extLst>
                  <a:ext uri="{FF2B5EF4-FFF2-40B4-BE49-F238E27FC236}">
                    <a16:creationId xmlns:a16="http://schemas.microsoft.com/office/drawing/2014/main" id="{8692E8AE-72E1-2EE2-1213-D993D45EB5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365" name="Rectangle 332">
                  <a:extLst>
                    <a:ext uri="{FF2B5EF4-FFF2-40B4-BE49-F238E27FC236}">
                      <a16:creationId xmlns:a16="http://schemas.microsoft.com/office/drawing/2014/main" id="{D7BE72C6-49BF-F5F0-0A8F-4228FFCD2C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6" name="Rectangle 333">
                  <a:extLst>
                    <a:ext uri="{FF2B5EF4-FFF2-40B4-BE49-F238E27FC236}">
                      <a16:creationId xmlns:a16="http://schemas.microsoft.com/office/drawing/2014/main" id="{6073F089-CF40-F07D-6BF0-9A8DCFC3E8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7" name="Rectangle 334">
                  <a:extLst>
                    <a:ext uri="{FF2B5EF4-FFF2-40B4-BE49-F238E27FC236}">
                      <a16:creationId xmlns:a16="http://schemas.microsoft.com/office/drawing/2014/main" id="{BFF00F1B-BBE2-D21C-5E65-1A163FB836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8" name="Rectangle 335">
                  <a:extLst>
                    <a:ext uri="{FF2B5EF4-FFF2-40B4-BE49-F238E27FC236}">
                      <a16:creationId xmlns:a16="http://schemas.microsoft.com/office/drawing/2014/main" id="{166999AA-0D25-D528-2FD6-70FC54BDE5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9" name="Rectangle 336">
                  <a:extLst>
                    <a:ext uri="{FF2B5EF4-FFF2-40B4-BE49-F238E27FC236}">
                      <a16:creationId xmlns:a16="http://schemas.microsoft.com/office/drawing/2014/main" id="{3EE10FAE-F413-F0AD-9B47-8A73CECA3E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70" name="Rectangle 337">
                  <a:extLst>
                    <a:ext uri="{FF2B5EF4-FFF2-40B4-BE49-F238E27FC236}">
                      <a16:creationId xmlns:a16="http://schemas.microsoft.com/office/drawing/2014/main" id="{9644E9A9-7F96-1D1C-F616-70896D95C0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71" name="Rectangle 338">
                  <a:extLst>
                    <a:ext uri="{FF2B5EF4-FFF2-40B4-BE49-F238E27FC236}">
                      <a16:creationId xmlns:a16="http://schemas.microsoft.com/office/drawing/2014/main" id="{CCF46ACB-C515-4916-8594-0BAF5D6542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72" name="Rectangle 339">
                  <a:extLst>
                    <a:ext uri="{FF2B5EF4-FFF2-40B4-BE49-F238E27FC236}">
                      <a16:creationId xmlns:a16="http://schemas.microsoft.com/office/drawing/2014/main" id="{408CC3DF-6480-8694-F39F-AD8C3E2E79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356" name="Group 340">
                <a:extLst>
                  <a:ext uri="{FF2B5EF4-FFF2-40B4-BE49-F238E27FC236}">
                    <a16:creationId xmlns:a16="http://schemas.microsoft.com/office/drawing/2014/main" id="{C27EF4BB-88BB-6318-7F58-3C5C87BB1D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357" name="Rectangle 341">
                  <a:extLst>
                    <a:ext uri="{FF2B5EF4-FFF2-40B4-BE49-F238E27FC236}">
                      <a16:creationId xmlns:a16="http://schemas.microsoft.com/office/drawing/2014/main" id="{B66D542C-9D82-7556-6E5E-FCC37DBC6E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58" name="Rectangle 342">
                  <a:extLst>
                    <a:ext uri="{FF2B5EF4-FFF2-40B4-BE49-F238E27FC236}">
                      <a16:creationId xmlns:a16="http://schemas.microsoft.com/office/drawing/2014/main" id="{190BB6B2-E630-3A23-33A6-DFFE52CF1B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59" name="Rectangle 343">
                  <a:extLst>
                    <a:ext uri="{FF2B5EF4-FFF2-40B4-BE49-F238E27FC236}">
                      <a16:creationId xmlns:a16="http://schemas.microsoft.com/office/drawing/2014/main" id="{CF57D3AB-C4E9-9966-35F2-59E256123A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0" name="Rectangle 344">
                  <a:extLst>
                    <a:ext uri="{FF2B5EF4-FFF2-40B4-BE49-F238E27FC236}">
                      <a16:creationId xmlns:a16="http://schemas.microsoft.com/office/drawing/2014/main" id="{19298182-9145-34E5-6309-80650F9FFC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1" name="Rectangle 345">
                  <a:extLst>
                    <a:ext uri="{FF2B5EF4-FFF2-40B4-BE49-F238E27FC236}">
                      <a16:creationId xmlns:a16="http://schemas.microsoft.com/office/drawing/2014/main" id="{8A44FD68-B26B-CB1C-C9E3-09DC9A97C0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2" name="Rectangle 346">
                  <a:extLst>
                    <a:ext uri="{FF2B5EF4-FFF2-40B4-BE49-F238E27FC236}">
                      <a16:creationId xmlns:a16="http://schemas.microsoft.com/office/drawing/2014/main" id="{749549C9-13C8-A4AD-C213-11726CDD52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3" name="Rectangle 347">
                  <a:extLst>
                    <a:ext uri="{FF2B5EF4-FFF2-40B4-BE49-F238E27FC236}">
                      <a16:creationId xmlns:a16="http://schemas.microsoft.com/office/drawing/2014/main" id="{0DAA0D5A-B353-AC66-854D-84B0B8C97A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64" name="Rectangle 348">
                  <a:extLst>
                    <a:ext uri="{FF2B5EF4-FFF2-40B4-BE49-F238E27FC236}">
                      <a16:creationId xmlns:a16="http://schemas.microsoft.com/office/drawing/2014/main" id="{D8E8D5AD-5395-DF60-F217-89E3AC604E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328" name="Group 349">
              <a:extLst>
                <a:ext uri="{FF2B5EF4-FFF2-40B4-BE49-F238E27FC236}">
                  <a16:creationId xmlns:a16="http://schemas.microsoft.com/office/drawing/2014/main" id="{24EED4C2-D35C-E7D8-6A57-CDEA70958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5" y="3042"/>
              <a:ext cx="275" cy="383"/>
              <a:chOff x="4032" y="1056"/>
              <a:chExt cx="1344" cy="1872"/>
            </a:xfrm>
          </p:grpSpPr>
          <p:sp>
            <p:nvSpPr>
              <p:cNvPr id="329" name="Rectangle 350">
                <a:extLst>
                  <a:ext uri="{FF2B5EF4-FFF2-40B4-BE49-F238E27FC236}">
                    <a16:creationId xmlns:a16="http://schemas.microsoft.com/office/drawing/2014/main" id="{B63ABF4E-47FD-497F-6394-05570496DA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0" name="Line 351">
                <a:extLst>
                  <a:ext uri="{FF2B5EF4-FFF2-40B4-BE49-F238E27FC236}">
                    <a16:creationId xmlns:a16="http://schemas.microsoft.com/office/drawing/2014/main" id="{5CDD889B-1E64-1E20-EBC9-158CFC10E4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1" name="Line 352">
                <a:extLst>
                  <a:ext uri="{FF2B5EF4-FFF2-40B4-BE49-F238E27FC236}">
                    <a16:creationId xmlns:a16="http://schemas.microsoft.com/office/drawing/2014/main" id="{351EFD9A-4926-DAC2-B84A-5CAD98642A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32" name="Rectangle 353">
                <a:extLst>
                  <a:ext uri="{FF2B5EF4-FFF2-40B4-BE49-F238E27FC236}">
                    <a16:creationId xmlns:a16="http://schemas.microsoft.com/office/drawing/2014/main" id="{DC3A5ECB-696E-E4F2-F85F-2D2B0767D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333" name="Group 354">
                <a:extLst>
                  <a:ext uri="{FF2B5EF4-FFF2-40B4-BE49-F238E27FC236}">
                    <a16:creationId xmlns:a16="http://schemas.microsoft.com/office/drawing/2014/main" id="{4755EAFB-E517-3650-A1BE-677CABD529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343" name="Rectangle 355">
                  <a:extLst>
                    <a:ext uri="{FF2B5EF4-FFF2-40B4-BE49-F238E27FC236}">
                      <a16:creationId xmlns:a16="http://schemas.microsoft.com/office/drawing/2014/main" id="{93ECF9E6-4844-6E9F-385A-F65BA1A100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4" name="Rectangle 356">
                  <a:extLst>
                    <a:ext uri="{FF2B5EF4-FFF2-40B4-BE49-F238E27FC236}">
                      <a16:creationId xmlns:a16="http://schemas.microsoft.com/office/drawing/2014/main" id="{760CEB2E-1D53-BB8A-1B69-AB1F156E08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5" name="Rectangle 357">
                  <a:extLst>
                    <a:ext uri="{FF2B5EF4-FFF2-40B4-BE49-F238E27FC236}">
                      <a16:creationId xmlns:a16="http://schemas.microsoft.com/office/drawing/2014/main" id="{7FBB5561-1EE2-8546-55ED-9EDFAA0327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6" name="Rectangle 358">
                  <a:extLst>
                    <a:ext uri="{FF2B5EF4-FFF2-40B4-BE49-F238E27FC236}">
                      <a16:creationId xmlns:a16="http://schemas.microsoft.com/office/drawing/2014/main" id="{297FA480-7F25-BF5B-957E-955D8CB34B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7" name="Rectangle 359">
                  <a:extLst>
                    <a:ext uri="{FF2B5EF4-FFF2-40B4-BE49-F238E27FC236}">
                      <a16:creationId xmlns:a16="http://schemas.microsoft.com/office/drawing/2014/main" id="{79611BE0-2C62-CB5E-A57E-904C58ACAD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8" name="Rectangle 360">
                  <a:extLst>
                    <a:ext uri="{FF2B5EF4-FFF2-40B4-BE49-F238E27FC236}">
                      <a16:creationId xmlns:a16="http://schemas.microsoft.com/office/drawing/2014/main" id="{632E6244-4B81-2AA5-8FDA-F25972CFE8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9" name="Rectangle 361">
                  <a:extLst>
                    <a:ext uri="{FF2B5EF4-FFF2-40B4-BE49-F238E27FC236}">
                      <a16:creationId xmlns:a16="http://schemas.microsoft.com/office/drawing/2014/main" id="{90DE2C88-9D75-75E2-AF9C-FCD1ACC0A1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50" name="Rectangle 362">
                  <a:extLst>
                    <a:ext uri="{FF2B5EF4-FFF2-40B4-BE49-F238E27FC236}">
                      <a16:creationId xmlns:a16="http://schemas.microsoft.com/office/drawing/2014/main" id="{E6AFB882-4187-6370-9581-5CFDC8AE5A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334" name="Group 363">
                <a:extLst>
                  <a:ext uri="{FF2B5EF4-FFF2-40B4-BE49-F238E27FC236}">
                    <a16:creationId xmlns:a16="http://schemas.microsoft.com/office/drawing/2014/main" id="{03303AF7-2BC4-0F48-99ED-B07C6B82D1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335" name="Rectangle 364">
                  <a:extLst>
                    <a:ext uri="{FF2B5EF4-FFF2-40B4-BE49-F238E27FC236}">
                      <a16:creationId xmlns:a16="http://schemas.microsoft.com/office/drawing/2014/main" id="{9F616837-13BB-F1D4-F48C-95A100DF47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36" name="Rectangle 365">
                  <a:extLst>
                    <a:ext uri="{FF2B5EF4-FFF2-40B4-BE49-F238E27FC236}">
                      <a16:creationId xmlns:a16="http://schemas.microsoft.com/office/drawing/2014/main" id="{72D4993C-CF48-8E11-AECF-67BA284556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37" name="Rectangle 366">
                  <a:extLst>
                    <a:ext uri="{FF2B5EF4-FFF2-40B4-BE49-F238E27FC236}">
                      <a16:creationId xmlns:a16="http://schemas.microsoft.com/office/drawing/2014/main" id="{01CFCAC6-8EDF-0F1E-A721-BC055B0F61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38" name="Rectangle 367">
                  <a:extLst>
                    <a:ext uri="{FF2B5EF4-FFF2-40B4-BE49-F238E27FC236}">
                      <a16:creationId xmlns:a16="http://schemas.microsoft.com/office/drawing/2014/main" id="{BEC276FD-9599-3659-15AE-37015CD0EB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39" name="Rectangle 368">
                  <a:extLst>
                    <a:ext uri="{FF2B5EF4-FFF2-40B4-BE49-F238E27FC236}">
                      <a16:creationId xmlns:a16="http://schemas.microsoft.com/office/drawing/2014/main" id="{ECCCB2EF-A13F-0AB1-434A-B9D61E5E76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0" name="Rectangle 369">
                  <a:extLst>
                    <a:ext uri="{FF2B5EF4-FFF2-40B4-BE49-F238E27FC236}">
                      <a16:creationId xmlns:a16="http://schemas.microsoft.com/office/drawing/2014/main" id="{44B896A2-3030-4800-5F38-A3C6DDCF97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1" name="Rectangle 370">
                  <a:extLst>
                    <a:ext uri="{FF2B5EF4-FFF2-40B4-BE49-F238E27FC236}">
                      <a16:creationId xmlns:a16="http://schemas.microsoft.com/office/drawing/2014/main" id="{7D9CFDA7-4507-1329-658A-2A4B72F6FB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342" name="Rectangle 371">
                  <a:extLst>
                    <a:ext uri="{FF2B5EF4-FFF2-40B4-BE49-F238E27FC236}">
                      <a16:creationId xmlns:a16="http://schemas.microsoft.com/office/drawing/2014/main" id="{06B57038-6E5F-3EE5-F18B-6D51FD1CD2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BD2A4B18-A04C-6432-8B9D-052A4D6D38F1}"/>
              </a:ext>
            </a:extLst>
          </p:cNvPr>
          <p:cNvGrpSpPr>
            <a:grpSpLocks/>
          </p:cNvGrpSpPr>
          <p:nvPr/>
        </p:nvGrpSpPr>
        <p:grpSpPr bwMode="auto">
          <a:xfrm>
            <a:off x="4237038" y="4005263"/>
            <a:ext cx="385762" cy="517525"/>
            <a:chOff x="4032" y="1056"/>
            <a:chExt cx="1344" cy="187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02A47D52-9469-1678-5F61-CAE233E56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56"/>
              <a:ext cx="1344" cy="1872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75" name="Line 374">
              <a:extLst>
                <a:ext uri="{FF2B5EF4-FFF2-40B4-BE49-F238E27FC236}">
                  <a16:creationId xmlns:a16="http://schemas.microsoft.com/office/drawing/2014/main" id="{4CEEB173-6A22-DA11-2683-000FA43C54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1440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76" name="Line 375">
              <a:extLst>
                <a:ext uri="{FF2B5EF4-FFF2-40B4-BE49-F238E27FC236}">
                  <a16:creationId xmlns:a16="http://schemas.microsoft.com/office/drawing/2014/main" id="{1ADA18CC-ED17-0825-A0DC-807A5B57E1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254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C9E0B118-239F-372D-E3C1-83BB09362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680"/>
              <a:ext cx="576" cy="576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706E066C-981A-9AF9-6283-DA33B77D00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488"/>
              <a:ext cx="720" cy="48"/>
              <a:chOff x="3312" y="624"/>
              <a:chExt cx="720" cy="48"/>
            </a:xfrm>
          </p:grpSpPr>
          <p:sp>
            <p:nvSpPr>
              <p:cNvPr id="388" name="Rectangle 378">
                <a:extLst>
                  <a:ext uri="{FF2B5EF4-FFF2-40B4-BE49-F238E27FC236}">
                    <a16:creationId xmlns:a16="http://schemas.microsoft.com/office/drawing/2014/main" id="{B8008513-656E-DA51-AFD0-D997FED51C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9" name="Rectangle 379">
                <a:extLst>
                  <a:ext uri="{FF2B5EF4-FFF2-40B4-BE49-F238E27FC236}">
                    <a16:creationId xmlns:a16="http://schemas.microsoft.com/office/drawing/2014/main" id="{668E7C04-647F-3688-9739-A28F51FEB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90" name="Rectangle 380">
                <a:extLst>
                  <a:ext uri="{FF2B5EF4-FFF2-40B4-BE49-F238E27FC236}">
                    <a16:creationId xmlns:a16="http://schemas.microsoft.com/office/drawing/2014/main" id="{B7C1C4CB-48F6-8E25-6A4E-585BF5F28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91" name="Rectangle 381">
                <a:extLst>
                  <a:ext uri="{FF2B5EF4-FFF2-40B4-BE49-F238E27FC236}">
                    <a16:creationId xmlns:a16="http://schemas.microsoft.com/office/drawing/2014/main" id="{709A31E3-70D7-CD1E-DA83-90F6AF526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92" name="Rectangle 382">
                <a:extLst>
                  <a:ext uri="{FF2B5EF4-FFF2-40B4-BE49-F238E27FC236}">
                    <a16:creationId xmlns:a16="http://schemas.microsoft.com/office/drawing/2014/main" id="{0137CEF9-39DB-24E3-A988-BBD89DA22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93" name="Rectangle 383">
                <a:extLst>
                  <a:ext uri="{FF2B5EF4-FFF2-40B4-BE49-F238E27FC236}">
                    <a16:creationId xmlns:a16="http://schemas.microsoft.com/office/drawing/2014/main" id="{3B8D4FC7-85F1-26E1-3248-F567632C6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94" name="Rectangle 384">
                <a:extLst>
                  <a:ext uri="{FF2B5EF4-FFF2-40B4-BE49-F238E27FC236}">
                    <a16:creationId xmlns:a16="http://schemas.microsoft.com/office/drawing/2014/main" id="{410F9422-2230-D788-DE99-A4C0C5D0A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95" name="Rectangle 385">
                <a:extLst>
                  <a:ext uri="{FF2B5EF4-FFF2-40B4-BE49-F238E27FC236}">
                    <a16:creationId xmlns:a16="http://schemas.microsoft.com/office/drawing/2014/main" id="{07EF44FC-D17A-B54E-FEEF-321A590AB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379" name="Group 386">
              <a:extLst>
                <a:ext uri="{FF2B5EF4-FFF2-40B4-BE49-F238E27FC236}">
                  <a16:creationId xmlns:a16="http://schemas.microsoft.com/office/drawing/2014/main" id="{3C8A298A-F57E-89FA-D9E8-FB525AF0C4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448"/>
              <a:ext cx="720" cy="48"/>
              <a:chOff x="3312" y="1584"/>
              <a:chExt cx="720" cy="48"/>
            </a:xfrm>
          </p:grpSpPr>
          <p:sp>
            <p:nvSpPr>
              <p:cNvPr id="380" name="Rectangle 387">
                <a:extLst>
                  <a:ext uri="{FF2B5EF4-FFF2-40B4-BE49-F238E27FC236}">
                    <a16:creationId xmlns:a16="http://schemas.microsoft.com/office/drawing/2014/main" id="{30BDEB63-E246-D7FF-0B55-1FA5193BD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1" name="Rectangle 388">
                <a:extLst>
                  <a:ext uri="{FF2B5EF4-FFF2-40B4-BE49-F238E27FC236}">
                    <a16:creationId xmlns:a16="http://schemas.microsoft.com/office/drawing/2014/main" id="{26BD551E-3506-DF4E-12B8-6E333B31B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2" name="Rectangle 389">
                <a:extLst>
                  <a:ext uri="{FF2B5EF4-FFF2-40B4-BE49-F238E27FC236}">
                    <a16:creationId xmlns:a16="http://schemas.microsoft.com/office/drawing/2014/main" id="{292FBE60-5469-582F-E257-DA06A4AC6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3" name="Rectangle 390">
                <a:extLst>
                  <a:ext uri="{FF2B5EF4-FFF2-40B4-BE49-F238E27FC236}">
                    <a16:creationId xmlns:a16="http://schemas.microsoft.com/office/drawing/2014/main" id="{7E91C207-0A4B-624E-4E8B-B9352B8118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4" name="Rectangle 391">
                <a:extLst>
                  <a:ext uri="{FF2B5EF4-FFF2-40B4-BE49-F238E27FC236}">
                    <a16:creationId xmlns:a16="http://schemas.microsoft.com/office/drawing/2014/main" id="{248B6BA2-AA94-50D1-5D3D-C5B21E674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5" name="Rectangle 392">
                <a:extLst>
                  <a:ext uri="{FF2B5EF4-FFF2-40B4-BE49-F238E27FC236}">
                    <a16:creationId xmlns:a16="http://schemas.microsoft.com/office/drawing/2014/main" id="{DBA0C956-C44B-59C8-0316-6A002D7C6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6" name="Rectangle 393">
                <a:extLst>
                  <a:ext uri="{FF2B5EF4-FFF2-40B4-BE49-F238E27FC236}">
                    <a16:creationId xmlns:a16="http://schemas.microsoft.com/office/drawing/2014/main" id="{B6E6D550-1D82-3644-1ED8-485B59396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87" name="Rectangle 394">
                <a:extLst>
                  <a:ext uri="{FF2B5EF4-FFF2-40B4-BE49-F238E27FC236}">
                    <a16:creationId xmlns:a16="http://schemas.microsoft.com/office/drawing/2014/main" id="{7039EBB4-BC99-9CB8-5EE7-CA8AE1B6C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1F157B0C-08B9-4DFA-E406-3E3E412A262E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4005263"/>
            <a:ext cx="385763" cy="517525"/>
            <a:chOff x="4032" y="1056"/>
            <a:chExt cx="1344" cy="1872"/>
          </a:xfrm>
        </p:grpSpPr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3709A288-64E4-0F02-7C07-3DD517A76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56"/>
              <a:ext cx="1344" cy="1872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98" name="Line 397">
              <a:extLst>
                <a:ext uri="{FF2B5EF4-FFF2-40B4-BE49-F238E27FC236}">
                  <a16:creationId xmlns:a16="http://schemas.microsoft.com/office/drawing/2014/main" id="{18D89E40-E71D-305F-FCF4-3FED9A3414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1440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399" name="Line 398">
              <a:extLst>
                <a:ext uri="{FF2B5EF4-FFF2-40B4-BE49-F238E27FC236}">
                  <a16:creationId xmlns:a16="http://schemas.microsoft.com/office/drawing/2014/main" id="{EE5671AC-C9B1-1639-3386-93146CCBDF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254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63F2BE5F-40AA-839B-C930-EFBC3953B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680"/>
              <a:ext cx="576" cy="576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90DA524B-CDFA-43F6-B1EC-C88AB9BF85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488"/>
              <a:ext cx="720" cy="48"/>
              <a:chOff x="3312" y="624"/>
              <a:chExt cx="720" cy="48"/>
            </a:xfrm>
          </p:grpSpPr>
          <p:sp>
            <p:nvSpPr>
              <p:cNvPr id="411" name="Rectangle 401">
                <a:extLst>
                  <a:ext uri="{FF2B5EF4-FFF2-40B4-BE49-F238E27FC236}">
                    <a16:creationId xmlns:a16="http://schemas.microsoft.com/office/drawing/2014/main" id="{D70D3833-895E-88AD-9D0C-3EC7716D48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2" name="Rectangle 402">
                <a:extLst>
                  <a:ext uri="{FF2B5EF4-FFF2-40B4-BE49-F238E27FC236}">
                    <a16:creationId xmlns:a16="http://schemas.microsoft.com/office/drawing/2014/main" id="{614FB62D-6252-6E83-FDB4-70738790D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3" name="Rectangle 403">
                <a:extLst>
                  <a:ext uri="{FF2B5EF4-FFF2-40B4-BE49-F238E27FC236}">
                    <a16:creationId xmlns:a16="http://schemas.microsoft.com/office/drawing/2014/main" id="{1C0ED725-E20A-DF56-D436-EE10F160FE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4" name="Rectangle 404">
                <a:extLst>
                  <a:ext uri="{FF2B5EF4-FFF2-40B4-BE49-F238E27FC236}">
                    <a16:creationId xmlns:a16="http://schemas.microsoft.com/office/drawing/2014/main" id="{5569F533-1194-B6FA-DD61-8AB71BBBFA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5" name="Rectangle 405">
                <a:extLst>
                  <a:ext uri="{FF2B5EF4-FFF2-40B4-BE49-F238E27FC236}">
                    <a16:creationId xmlns:a16="http://schemas.microsoft.com/office/drawing/2014/main" id="{9616DD6F-FE23-CE3D-474F-83DA0AF79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6" name="Rectangle 406">
                <a:extLst>
                  <a:ext uri="{FF2B5EF4-FFF2-40B4-BE49-F238E27FC236}">
                    <a16:creationId xmlns:a16="http://schemas.microsoft.com/office/drawing/2014/main" id="{C92A43E5-C42B-D813-CB06-33535D37F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7" name="Rectangle 407">
                <a:extLst>
                  <a:ext uri="{FF2B5EF4-FFF2-40B4-BE49-F238E27FC236}">
                    <a16:creationId xmlns:a16="http://schemas.microsoft.com/office/drawing/2014/main" id="{6C6EB0B0-2C34-8AD5-3FEF-BDDAC5D2A4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8" name="Rectangle 408">
                <a:extLst>
                  <a:ext uri="{FF2B5EF4-FFF2-40B4-BE49-F238E27FC236}">
                    <a16:creationId xmlns:a16="http://schemas.microsoft.com/office/drawing/2014/main" id="{5C743C0C-26A3-56E2-BEC4-1CAAC80C95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402" name="Group 409">
              <a:extLst>
                <a:ext uri="{FF2B5EF4-FFF2-40B4-BE49-F238E27FC236}">
                  <a16:creationId xmlns:a16="http://schemas.microsoft.com/office/drawing/2014/main" id="{72612B23-05E8-6A05-9031-F853F98E8D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448"/>
              <a:ext cx="720" cy="48"/>
              <a:chOff x="3312" y="1584"/>
              <a:chExt cx="720" cy="48"/>
            </a:xfrm>
          </p:grpSpPr>
          <p:sp>
            <p:nvSpPr>
              <p:cNvPr id="403" name="Rectangle 410">
                <a:extLst>
                  <a:ext uri="{FF2B5EF4-FFF2-40B4-BE49-F238E27FC236}">
                    <a16:creationId xmlns:a16="http://schemas.microsoft.com/office/drawing/2014/main" id="{97F77E2B-B611-C363-7ECA-6671B0423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04" name="Rectangle 411">
                <a:extLst>
                  <a:ext uri="{FF2B5EF4-FFF2-40B4-BE49-F238E27FC236}">
                    <a16:creationId xmlns:a16="http://schemas.microsoft.com/office/drawing/2014/main" id="{AE09D513-E4ED-506F-B090-5FD2211B8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05" name="Rectangle 412">
                <a:extLst>
                  <a:ext uri="{FF2B5EF4-FFF2-40B4-BE49-F238E27FC236}">
                    <a16:creationId xmlns:a16="http://schemas.microsoft.com/office/drawing/2014/main" id="{0270B277-1B0B-9E2B-61FB-DA9F8CCFF3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06" name="Rectangle 413">
                <a:extLst>
                  <a:ext uri="{FF2B5EF4-FFF2-40B4-BE49-F238E27FC236}">
                    <a16:creationId xmlns:a16="http://schemas.microsoft.com/office/drawing/2014/main" id="{88722D68-1EE5-E6FC-D144-23B9E90FCD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07" name="Rectangle 414">
                <a:extLst>
                  <a:ext uri="{FF2B5EF4-FFF2-40B4-BE49-F238E27FC236}">
                    <a16:creationId xmlns:a16="http://schemas.microsoft.com/office/drawing/2014/main" id="{01619E1E-B14E-C885-120D-A910BDC06E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08" name="Rectangle 415">
                <a:extLst>
                  <a:ext uri="{FF2B5EF4-FFF2-40B4-BE49-F238E27FC236}">
                    <a16:creationId xmlns:a16="http://schemas.microsoft.com/office/drawing/2014/main" id="{59F079D0-1F88-1223-218F-E4DBCEC740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09" name="Rectangle 416">
                <a:extLst>
                  <a:ext uri="{FF2B5EF4-FFF2-40B4-BE49-F238E27FC236}">
                    <a16:creationId xmlns:a16="http://schemas.microsoft.com/office/drawing/2014/main" id="{10350984-2643-AB29-0163-DE7778B9F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10" name="Rectangle 417">
                <a:extLst>
                  <a:ext uri="{FF2B5EF4-FFF2-40B4-BE49-F238E27FC236}">
                    <a16:creationId xmlns:a16="http://schemas.microsoft.com/office/drawing/2014/main" id="{D666AB2E-8580-AD14-3094-5F352BD03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BF1B6CBD-3C52-6222-C1BF-5F13A5B7D252}"/>
              </a:ext>
            </a:extLst>
          </p:cNvPr>
          <p:cNvGrpSpPr>
            <a:grpSpLocks/>
          </p:cNvGrpSpPr>
          <p:nvPr/>
        </p:nvGrpSpPr>
        <p:grpSpPr bwMode="auto">
          <a:xfrm>
            <a:off x="4621213" y="4005263"/>
            <a:ext cx="233362" cy="517525"/>
            <a:chOff x="2796" y="2738"/>
            <a:chExt cx="147" cy="326"/>
          </a:xfrm>
        </p:grpSpPr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FD18F759-C5FF-BE7F-7EF0-FC409CE1C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6" y="2738"/>
              <a:ext cx="146" cy="326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1" name="Line 420">
              <a:extLst>
                <a:ext uri="{FF2B5EF4-FFF2-40B4-BE49-F238E27FC236}">
                  <a16:creationId xmlns:a16="http://schemas.microsoft.com/office/drawing/2014/main" id="{1A9FE4DE-E073-0B88-CD9F-8C641A50E5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6" y="2805"/>
              <a:ext cx="1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2" name="Line 421">
              <a:extLst>
                <a:ext uri="{FF2B5EF4-FFF2-40B4-BE49-F238E27FC236}">
                  <a16:creationId xmlns:a16="http://schemas.microsoft.com/office/drawing/2014/main" id="{A540B892-78E9-0EF8-A2F1-84CED90599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6" y="2997"/>
              <a:ext cx="1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BF424D34-D36E-7164-2045-4B82AEADC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9" y="2847"/>
              <a:ext cx="104" cy="100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7144B502-3B5A-9F1E-2A75-C4307C124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5" y="2813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1D46AF42-859C-817A-02BB-24A2A09052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2813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11317C74-B5FA-5F22-D33C-FC81645DC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0" y="2813"/>
              <a:ext cx="8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7" name="Rectangle 426">
              <a:extLst>
                <a:ext uri="{FF2B5EF4-FFF2-40B4-BE49-F238E27FC236}">
                  <a16:creationId xmlns:a16="http://schemas.microsoft.com/office/drawing/2014/main" id="{3610104B-60FB-CBDE-A08A-6FCF837C1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813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03C17AA-E884-D7CE-9805-C9EE70327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5" y="2980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8F704FF7-C339-F869-B9AE-547B5B4FC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2980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FC220C2E-19E2-856D-F085-D4325ED64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0" y="2980"/>
              <a:ext cx="8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C4967CAA-13AB-FE2F-713C-0E4AF7EB0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980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B1F72E0C-F0F1-4CEB-3760-29031730FE24}"/>
              </a:ext>
            </a:extLst>
          </p:cNvPr>
          <p:cNvGrpSpPr>
            <a:grpSpLocks/>
          </p:cNvGrpSpPr>
          <p:nvPr/>
        </p:nvGrpSpPr>
        <p:grpSpPr bwMode="auto">
          <a:xfrm>
            <a:off x="1463675" y="5286375"/>
            <a:ext cx="866775" cy="520700"/>
            <a:chOff x="912" y="3042"/>
            <a:chExt cx="624" cy="384"/>
          </a:xfrm>
        </p:grpSpPr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F59730E0-4311-E1CA-C61A-32DDEFB820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2" y="3042"/>
              <a:ext cx="624" cy="384"/>
              <a:chOff x="720" y="672"/>
              <a:chExt cx="2400" cy="1872"/>
            </a:xfrm>
          </p:grpSpPr>
          <p:sp>
            <p:nvSpPr>
              <p:cNvPr id="436" name="Rectangle 433">
                <a:extLst>
                  <a:ext uri="{FF2B5EF4-FFF2-40B4-BE49-F238E27FC236}">
                    <a16:creationId xmlns:a16="http://schemas.microsoft.com/office/drawing/2014/main" id="{D3CBD485-0E53-9DEB-0DB6-EAC7F4928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672"/>
                <a:ext cx="2400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37" name="Line 434">
                <a:extLst>
                  <a:ext uri="{FF2B5EF4-FFF2-40B4-BE49-F238E27FC236}">
                    <a16:creationId xmlns:a16="http://schemas.microsoft.com/office/drawing/2014/main" id="{D9FA5F92-5868-FF27-B0C5-FF91E8D68A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672"/>
                <a:ext cx="0" cy="18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38" name="Line 435">
                <a:extLst>
                  <a:ext uri="{FF2B5EF4-FFF2-40B4-BE49-F238E27FC236}">
                    <a16:creationId xmlns:a16="http://schemas.microsoft.com/office/drawing/2014/main" id="{010C29B0-E7AD-53A5-2790-CF56BD497F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39" name="Rectangle 436">
                <a:extLst>
                  <a:ext uri="{FF2B5EF4-FFF2-40B4-BE49-F238E27FC236}">
                    <a16:creationId xmlns:a16="http://schemas.microsoft.com/office/drawing/2014/main" id="{D816A2EE-B7E8-9B7F-3811-A0E6D9B8D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1536"/>
                <a:ext cx="432" cy="19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40" name="Line 437">
                <a:extLst>
                  <a:ext uri="{FF2B5EF4-FFF2-40B4-BE49-F238E27FC236}">
                    <a16:creationId xmlns:a16="http://schemas.microsoft.com/office/drawing/2014/main" id="{7BAA031C-CB77-A733-72A5-5061755A9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1056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41" name="Line 438">
                <a:extLst>
                  <a:ext uri="{FF2B5EF4-FFF2-40B4-BE49-F238E27FC236}">
                    <a16:creationId xmlns:a16="http://schemas.microsoft.com/office/drawing/2014/main" id="{30570A66-1BD8-5C4A-BE07-542D4DF20A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2160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442" name="Rectangle 439">
                <a:extLst>
                  <a:ext uri="{FF2B5EF4-FFF2-40B4-BE49-F238E27FC236}">
                    <a16:creationId xmlns:a16="http://schemas.microsoft.com/office/drawing/2014/main" id="{F63D1B15-7C4E-9E1B-6237-361EA1D65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443" name="Group 440">
                <a:extLst>
                  <a:ext uri="{FF2B5EF4-FFF2-40B4-BE49-F238E27FC236}">
                    <a16:creationId xmlns:a16="http://schemas.microsoft.com/office/drawing/2014/main" id="{C9F31E29-54DF-C21D-078D-1F59828CD6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1104"/>
                <a:ext cx="720" cy="48"/>
                <a:chOff x="1776" y="1728"/>
                <a:chExt cx="720" cy="48"/>
              </a:xfrm>
            </p:grpSpPr>
            <p:sp>
              <p:nvSpPr>
                <p:cNvPr id="492" name="Rectangle 441">
                  <a:extLst>
                    <a:ext uri="{FF2B5EF4-FFF2-40B4-BE49-F238E27FC236}">
                      <a16:creationId xmlns:a16="http://schemas.microsoft.com/office/drawing/2014/main" id="{3D380FC8-FA10-34D5-6A21-C8D144A6A5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3" name="Rectangle 442">
                  <a:extLst>
                    <a:ext uri="{FF2B5EF4-FFF2-40B4-BE49-F238E27FC236}">
                      <a16:creationId xmlns:a16="http://schemas.microsoft.com/office/drawing/2014/main" id="{9CEA323A-23A2-12C0-C7F1-5A5EB90AFE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4" name="Rectangle 443">
                  <a:extLst>
                    <a:ext uri="{FF2B5EF4-FFF2-40B4-BE49-F238E27FC236}">
                      <a16:creationId xmlns:a16="http://schemas.microsoft.com/office/drawing/2014/main" id="{05629971-645E-C71E-F5E8-A0C112892A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5" name="Rectangle 444">
                  <a:extLst>
                    <a:ext uri="{FF2B5EF4-FFF2-40B4-BE49-F238E27FC236}">
                      <a16:creationId xmlns:a16="http://schemas.microsoft.com/office/drawing/2014/main" id="{25B2900C-6EA8-4FC8-6E3B-8EECA1F315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6" name="Rectangle 445">
                  <a:extLst>
                    <a:ext uri="{FF2B5EF4-FFF2-40B4-BE49-F238E27FC236}">
                      <a16:creationId xmlns:a16="http://schemas.microsoft.com/office/drawing/2014/main" id="{D1CBA068-999B-CFB2-44E5-7C3C29DB80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7" name="Rectangle 446">
                  <a:extLst>
                    <a:ext uri="{FF2B5EF4-FFF2-40B4-BE49-F238E27FC236}">
                      <a16:creationId xmlns:a16="http://schemas.microsoft.com/office/drawing/2014/main" id="{F9533C90-0ED6-C75C-C931-26B8B56C59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8" name="Rectangle 447">
                  <a:extLst>
                    <a:ext uri="{FF2B5EF4-FFF2-40B4-BE49-F238E27FC236}">
                      <a16:creationId xmlns:a16="http://schemas.microsoft.com/office/drawing/2014/main" id="{6765B66E-BBA8-98D7-BA06-26AAB3737C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9" name="Rectangle 448">
                  <a:extLst>
                    <a:ext uri="{FF2B5EF4-FFF2-40B4-BE49-F238E27FC236}">
                      <a16:creationId xmlns:a16="http://schemas.microsoft.com/office/drawing/2014/main" id="{143D7C7F-EF53-D25E-AAEF-0663779E32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444" name="Group 449">
                <a:extLst>
                  <a:ext uri="{FF2B5EF4-FFF2-40B4-BE49-F238E27FC236}">
                    <a16:creationId xmlns:a16="http://schemas.microsoft.com/office/drawing/2014/main" id="{3AD4156D-48BD-0440-C513-42E588E791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104"/>
                <a:ext cx="720" cy="48"/>
                <a:chOff x="1776" y="1728"/>
                <a:chExt cx="720" cy="48"/>
              </a:xfrm>
            </p:grpSpPr>
            <p:sp>
              <p:nvSpPr>
                <p:cNvPr id="484" name="Rectangle 450">
                  <a:extLst>
                    <a:ext uri="{FF2B5EF4-FFF2-40B4-BE49-F238E27FC236}">
                      <a16:creationId xmlns:a16="http://schemas.microsoft.com/office/drawing/2014/main" id="{0D5DCBDB-F023-167C-059F-576EBC6296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5" name="Rectangle 451">
                  <a:extLst>
                    <a:ext uri="{FF2B5EF4-FFF2-40B4-BE49-F238E27FC236}">
                      <a16:creationId xmlns:a16="http://schemas.microsoft.com/office/drawing/2014/main" id="{8D1293D7-5135-6EE9-4846-FCF0A22900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6" name="Rectangle 452">
                  <a:extLst>
                    <a:ext uri="{FF2B5EF4-FFF2-40B4-BE49-F238E27FC236}">
                      <a16:creationId xmlns:a16="http://schemas.microsoft.com/office/drawing/2014/main" id="{B13679E5-7491-109F-1740-89E3F489F7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7" name="Rectangle 453">
                  <a:extLst>
                    <a:ext uri="{FF2B5EF4-FFF2-40B4-BE49-F238E27FC236}">
                      <a16:creationId xmlns:a16="http://schemas.microsoft.com/office/drawing/2014/main" id="{C09921CC-6315-4CCE-2651-960D181F25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8" name="Rectangle 454">
                  <a:extLst>
                    <a:ext uri="{FF2B5EF4-FFF2-40B4-BE49-F238E27FC236}">
                      <a16:creationId xmlns:a16="http://schemas.microsoft.com/office/drawing/2014/main" id="{7CAA2E40-0001-2390-2783-35B4C6F4CC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9" name="Rectangle 455">
                  <a:extLst>
                    <a:ext uri="{FF2B5EF4-FFF2-40B4-BE49-F238E27FC236}">
                      <a16:creationId xmlns:a16="http://schemas.microsoft.com/office/drawing/2014/main" id="{8DC0E092-C54D-2C8F-FEB7-88AE45C048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0" name="Rectangle 456">
                  <a:extLst>
                    <a:ext uri="{FF2B5EF4-FFF2-40B4-BE49-F238E27FC236}">
                      <a16:creationId xmlns:a16="http://schemas.microsoft.com/office/drawing/2014/main" id="{F948BA31-F1C0-0A9B-9388-15C3573241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91" name="Rectangle 457">
                  <a:extLst>
                    <a:ext uri="{FF2B5EF4-FFF2-40B4-BE49-F238E27FC236}">
                      <a16:creationId xmlns:a16="http://schemas.microsoft.com/office/drawing/2014/main" id="{09ACA145-F4CE-6978-8931-7953A6CB18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445" name="Group 458">
                <a:extLst>
                  <a:ext uri="{FF2B5EF4-FFF2-40B4-BE49-F238E27FC236}">
                    <a16:creationId xmlns:a16="http://schemas.microsoft.com/office/drawing/2014/main" id="{BF6A7515-A52A-571B-5B23-A6B1D57B73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2064"/>
                <a:ext cx="720" cy="48"/>
                <a:chOff x="1776" y="1728"/>
                <a:chExt cx="720" cy="48"/>
              </a:xfrm>
            </p:grpSpPr>
            <p:sp>
              <p:nvSpPr>
                <p:cNvPr id="476" name="Rectangle 459">
                  <a:extLst>
                    <a:ext uri="{FF2B5EF4-FFF2-40B4-BE49-F238E27FC236}">
                      <a16:creationId xmlns:a16="http://schemas.microsoft.com/office/drawing/2014/main" id="{45883AB4-8D96-5296-7EBC-3ADEF01572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7" name="Rectangle 460">
                  <a:extLst>
                    <a:ext uri="{FF2B5EF4-FFF2-40B4-BE49-F238E27FC236}">
                      <a16:creationId xmlns:a16="http://schemas.microsoft.com/office/drawing/2014/main" id="{F98BBFBE-BDED-1D25-37D4-6BF7C72AE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8" name="Rectangle 461">
                  <a:extLst>
                    <a:ext uri="{FF2B5EF4-FFF2-40B4-BE49-F238E27FC236}">
                      <a16:creationId xmlns:a16="http://schemas.microsoft.com/office/drawing/2014/main" id="{5BE6CA3F-A197-0ABE-3118-28B71745CC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9" name="Rectangle 462">
                  <a:extLst>
                    <a:ext uri="{FF2B5EF4-FFF2-40B4-BE49-F238E27FC236}">
                      <a16:creationId xmlns:a16="http://schemas.microsoft.com/office/drawing/2014/main" id="{90BDF8CB-1EF3-69DA-2457-45C155A389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0" name="Rectangle 463">
                  <a:extLst>
                    <a:ext uri="{FF2B5EF4-FFF2-40B4-BE49-F238E27FC236}">
                      <a16:creationId xmlns:a16="http://schemas.microsoft.com/office/drawing/2014/main" id="{E11A6611-1A33-54DE-E09E-6690AA97E9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1" name="Rectangle 464">
                  <a:extLst>
                    <a:ext uri="{FF2B5EF4-FFF2-40B4-BE49-F238E27FC236}">
                      <a16:creationId xmlns:a16="http://schemas.microsoft.com/office/drawing/2014/main" id="{72BCAB49-C541-C5B0-6BB4-11DA0BD669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2" name="Rectangle 465">
                  <a:extLst>
                    <a:ext uri="{FF2B5EF4-FFF2-40B4-BE49-F238E27FC236}">
                      <a16:creationId xmlns:a16="http://schemas.microsoft.com/office/drawing/2014/main" id="{F2B66F33-0785-541A-5822-DF2BCCBD4F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83" name="Rectangle 466">
                  <a:extLst>
                    <a:ext uri="{FF2B5EF4-FFF2-40B4-BE49-F238E27FC236}">
                      <a16:creationId xmlns:a16="http://schemas.microsoft.com/office/drawing/2014/main" id="{655ABC43-39B0-C9D7-0107-1C5FF7C739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446" name="Group 467">
                <a:extLst>
                  <a:ext uri="{FF2B5EF4-FFF2-40B4-BE49-F238E27FC236}">
                    <a16:creationId xmlns:a16="http://schemas.microsoft.com/office/drawing/2014/main" id="{87136E1F-7F00-4446-50A5-B54B82D6B7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2064"/>
                <a:ext cx="720" cy="48"/>
                <a:chOff x="1776" y="1728"/>
                <a:chExt cx="720" cy="48"/>
              </a:xfrm>
            </p:grpSpPr>
            <p:sp>
              <p:nvSpPr>
                <p:cNvPr id="468" name="Rectangle 468">
                  <a:extLst>
                    <a:ext uri="{FF2B5EF4-FFF2-40B4-BE49-F238E27FC236}">
                      <a16:creationId xmlns:a16="http://schemas.microsoft.com/office/drawing/2014/main" id="{75551DBA-BE42-97C9-9254-84EA4C4F56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69" name="Rectangle 469">
                  <a:extLst>
                    <a:ext uri="{FF2B5EF4-FFF2-40B4-BE49-F238E27FC236}">
                      <a16:creationId xmlns:a16="http://schemas.microsoft.com/office/drawing/2014/main" id="{D966582B-4C1A-BA68-5762-F14F01B99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0" name="Rectangle 470">
                  <a:extLst>
                    <a:ext uri="{FF2B5EF4-FFF2-40B4-BE49-F238E27FC236}">
                      <a16:creationId xmlns:a16="http://schemas.microsoft.com/office/drawing/2014/main" id="{BB0EBFCD-24FB-C885-8102-4141A1F035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1" name="Rectangle 471">
                  <a:extLst>
                    <a:ext uri="{FF2B5EF4-FFF2-40B4-BE49-F238E27FC236}">
                      <a16:creationId xmlns:a16="http://schemas.microsoft.com/office/drawing/2014/main" id="{20833018-DC8B-5128-953D-ADBAF44EF1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2" name="Rectangle 472">
                  <a:extLst>
                    <a:ext uri="{FF2B5EF4-FFF2-40B4-BE49-F238E27FC236}">
                      <a16:creationId xmlns:a16="http://schemas.microsoft.com/office/drawing/2014/main" id="{5451D177-6381-1F20-D3A9-409FFF7BAC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3" name="Rectangle 473">
                  <a:extLst>
                    <a:ext uri="{FF2B5EF4-FFF2-40B4-BE49-F238E27FC236}">
                      <a16:creationId xmlns:a16="http://schemas.microsoft.com/office/drawing/2014/main" id="{DB64307A-CC1D-6BCD-6E80-F397460130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6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4" name="Rectangle 474">
                  <a:extLst>
                    <a:ext uri="{FF2B5EF4-FFF2-40B4-BE49-F238E27FC236}">
                      <a16:creationId xmlns:a16="http://schemas.microsoft.com/office/drawing/2014/main" id="{EB5D2564-7B05-6BA2-E021-C2EE54D4E5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75" name="Rectangle 475">
                  <a:extLst>
                    <a:ext uri="{FF2B5EF4-FFF2-40B4-BE49-F238E27FC236}">
                      <a16:creationId xmlns:a16="http://schemas.microsoft.com/office/drawing/2014/main" id="{6AC31FCC-A64A-0FCA-46F1-63F696441A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728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447" name="Group 476">
                <a:extLst>
                  <a:ext uri="{FF2B5EF4-FFF2-40B4-BE49-F238E27FC236}">
                    <a16:creationId xmlns:a16="http://schemas.microsoft.com/office/drawing/2014/main" id="{14869416-25F4-CA7A-7ED1-9FDE36B23A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4" y="1056"/>
                <a:ext cx="48" cy="240"/>
                <a:chOff x="1631" y="959"/>
                <a:chExt cx="48" cy="240"/>
              </a:xfrm>
            </p:grpSpPr>
            <p:sp>
              <p:nvSpPr>
                <p:cNvPr id="465" name="Rectangle 477">
                  <a:extLst>
                    <a:ext uri="{FF2B5EF4-FFF2-40B4-BE49-F238E27FC236}">
                      <a16:creationId xmlns:a16="http://schemas.microsoft.com/office/drawing/2014/main" id="{81DF33B5-C023-ED3C-98C1-C2EA07612F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1151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66" name="Rectangle 478">
                  <a:extLst>
                    <a:ext uri="{FF2B5EF4-FFF2-40B4-BE49-F238E27FC236}">
                      <a16:creationId xmlns:a16="http://schemas.microsoft.com/office/drawing/2014/main" id="{5D109680-FE98-5D0F-509A-CC029FF395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1055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67" name="Rectangle 479">
                  <a:extLst>
                    <a:ext uri="{FF2B5EF4-FFF2-40B4-BE49-F238E27FC236}">
                      <a16:creationId xmlns:a16="http://schemas.microsoft.com/office/drawing/2014/main" id="{4767EAED-3DA5-A931-E0D6-417A2A117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1631" y="959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pic>
            <p:nvPicPr>
              <p:cNvPr id="448" name="Picture 480">
                <a:extLst>
                  <a:ext uri="{FF2B5EF4-FFF2-40B4-BE49-F238E27FC236}">
                    <a16:creationId xmlns:a16="http://schemas.microsoft.com/office/drawing/2014/main" id="{594809AF-FBB8-FD42-18B7-145ABF1220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52" y="729"/>
                <a:ext cx="432" cy="100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noFill/>
                <a:miter lim="800000"/>
                <a:headEnd/>
                <a:tailEnd/>
              </a:ln>
            </p:spPr>
          </p:pic>
          <p:grpSp>
            <p:nvGrpSpPr>
              <p:cNvPr id="449" name="Group 481">
                <a:extLst>
                  <a:ext uri="{FF2B5EF4-FFF2-40B4-BE49-F238E27FC236}">
                    <a16:creationId xmlns:a16="http://schemas.microsoft.com/office/drawing/2014/main" id="{B641A3B5-B2F5-82A9-39F1-6BEA70D08A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1" y="1985"/>
                <a:ext cx="192" cy="438"/>
                <a:chOff x="871" y="1985"/>
                <a:chExt cx="192" cy="438"/>
              </a:xfrm>
            </p:grpSpPr>
            <p:grpSp>
              <p:nvGrpSpPr>
                <p:cNvPr id="450" name="Group 482">
                  <a:extLst>
                    <a:ext uri="{FF2B5EF4-FFF2-40B4-BE49-F238E27FC236}">
                      <a16:creationId xmlns:a16="http://schemas.microsoft.com/office/drawing/2014/main" id="{AA3F26AF-533E-859B-D9EB-562B2A9D28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71" y="1985"/>
                  <a:ext cx="192" cy="438"/>
                  <a:chOff x="1296" y="2976"/>
                  <a:chExt cx="192" cy="438"/>
                </a:xfrm>
              </p:grpSpPr>
              <p:grpSp>
                <p:nvGrpSpPr>
                  <p:cNvPr id="453" name="Group 483">
                    <a:extLst>
                      <a:ext uri="{FF2B5EF4-FFF2-40B4-BE49-F238E27FC236}">
                        <a16:creationId xmlns:a16="http://schemas.microsoft.com/office/drawing/2014/main" id="{C3788A93-F89E-B0D7-15F7-B731F854B1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96" y="2976"/>
                    <a:ext cx="192" cy="438"/>
                    <a:chOff x="2160" y="2928"/>
                    <a:chExt cx="192" cy="438"/>
                  </a:xfrm>
                </p:grpSpPr>
                <p:sp>
                  <p:nvSpPr>
                    <p:cNvPr id="458" name="Oval 484">
                      <a:extLst>
                        <a:ext uri="{FF2B5EF4-FFF2-40B4-BE49-F238E27FC236}">
                          <a16:creationId xmlns:a16="http://schemas.microsoft.com/office/drawing/2014/main" id="{19D2D711-1178-785F-467D-DBF22C4637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8" y="3264"/>
                      <a:ext cx="96" cy="102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59" name="Rectangle 485">
                      <a:extLst>
                        <a:ext uri="{FF2B5EF4-FFF2-40B4-BE49-F238E27FC236}">
                          <a16:creationId xmlns:a16="http://schemas.microsoft.com/office/drawing/2014/main" id="{F4535D1A-0307-C319-AF15-C23C7D2B05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2976"/>
                      <a:ext cx="192" cy="33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0" name="Oval 486">
                      <a:extLst>
                        <a:ext uri="{FF2B5EF4-FFF2-40B4-BE49-F238E27FC236}">
                          <a16:creationId xmlns:a16="http://schemas.microsoft.com/office/drawing/2014/main" id="{A08F116A-9309-4046-13DA-248316FEEB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8" y="2928"/>
                      <a:ext cx="96" cy="102"/>
                    </a:xfrm>
                    <a:prstGeom prst="ellipse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1" name="Rectangle 487">
                      <a:extLst>
                        <a:ext uri="{FF2B5EF4-FFF2-40B4-BE49-F238E27FC236}">
                          <a16:creationId xmlns:a16="http://schemas.microsoft.com/office/drawing/2014/main" id="{04DE194C-B752-1A0A-9354-4E58ADCEB0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4" y="3248"/>
                      <a:ext cx="117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2" name="Rectangle 488">
                      <a:extLst>
                        <a:ext uri="{FF2B5EF4-FFF2-40B4-BE49-F238E27FC236}">
                          <a16:creationId xmlns:a16="http://schemas.microsoft.com/office/drawing/2014/main" id="{53D00275-54F1-3BDA-90F0-F6C5F4F638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05" y="2979"/>
                      <a:ext cx="117" cy="96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3" name="Rectangle 489">
                      <a:extLst>
                        <a:ext uri="{FF2B5EF4-FFF2-40B4-BE49-F238E27FC236}">
                          <a16:creationId xmlns:a16="http://schemas.microsoft.com/office/drawing/2014/main" id="{FEDD9EF0-0BCD-430E-2820-097F2E4636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3262"/>
                      <a:ext cx="92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4" name="Rectangle 490">
                      <a:extLst>
                        <a:ext uri="{FF2B5EF4-FFF2-40B4-BE49-F238E27FC236}">
                          <a16:creationId xmlns:a16="http://schemas.microsoft.com/office/drawing/2014/main" id="{1EAA9661-3D78-5994-FB7F-DE25AC5AFD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2972"/>
                      <a:ext cx="89" cy="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DDDDDD"/>
                        </a:gs>
                        <a:gs pos="100000">
                          <a:srgbClr val="B2B2B2"/>
                        </a:gs>
                      </a:gsLst>
                      <a:lin ang="18900000" scaled="1"/>
                    </a:gra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>
                      <a:spAutoFit/>
                    </a:bodyPr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454" name="Line 491">
                    <a:extLst>
                      <a:ext uri="{FF2B5EF4-FFF2-40B4-BE49-F238E27FC236}">
                        <a16:creationId xmlns:a16="http://schemas.microsoft.com/office/drawing/2014/main" id="{A12BA155-8FB0-97D4-A968-CD9B552357D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3" y="3072"/>
                    <a:ext cx="97" cy="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455" name="Line 492">
                    <a:extLst>
                      <a:ext uri="{FF2B5EF4-FFF2-40B4-BE49-F238E27FC236}">
                        <a16:creationId xmlns:a16="http://schemas.microsoft.com/office/drawing/2014/main" id="{2CDA83AE-2D9A-8E56-08B8-682F5A8ABF1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43" y="3296"/>
                    <a:ext cx="97" cy="2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456" name="Line 493">
                    <a:extLst>
                      <a:ext uri="{FF2B5EF4-FFF2-40B4-BE49-F238E27FC236}">
                        <a16:creationId xmlns:a16="http://schemas.microsoft.com/office/drawing/2014/main" id="{EC9EA1A6-F74A-CB3A-A08F-C8D219100A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40" y="3092"/>
                    <a:ext cx="0" cy="2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457" name="Line 494">
                    <a:extLst>
                      <a:ext uri="{FF2B5EF4-FFF2-40B4-BE49-F238E27FC236}">
                        <a16:creationId xmlns:a16="http://schemas.microsoft.com/office/drawing/2014/main" id="{D233062B-EFDA-8D99-72B1-308B76EDFD6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40" y="3072"/>
                    <a:ext cx="0" cy="2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451" name="Oval 495">
                  <a:extLst>
                    <a:ext uri="{FF2B5EF4-FFF2-40B4-BE49-F238E27FC236}">
                      <a16:creationId xmlns:a16="http://schemas.microsoft.com/office/drawing/2014/main" id="{A086EA1E-364C-C90B-1BCC-891C5205C9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" y="2357"/>
                  <a:ext cx="48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452" name="Oval 496">
                  <a:extLst>
                    <a:ext uri="{FF2B5EF4-FFF2-40B4-BE49-F238E27FC236}">
                      <a16:creationId xmlns:a16="http://schemas.microsoft.com/office/drawing/2014/main" id="{C28C0147-9819-FDA7-0BEC-CA1FA0D63F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" y="1999"/>
                  <a:ext cx="48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sp>
          <p:nvSpPr>
            <p:cNvPr id="434" name="Text Box 497">
              <a:extLst>
                <a:ext uri="{FF2B5EF4-FFF2-40B4-BE49-F238E27FC236}">
                  <a16:creationId xmlns:a16="http://schemas.microsoft.com/office/drawing/2014/main" id="{333E9A49-B630-0CB0-60E1-09D2C08E39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9" y="3146"/>
              <a:ext cx="75" cy="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defTabSz="661988"/>
              <a:r>
                <a:rPr lang="de-DE" sz="200" b="1">
                  <a:latin typeface="Arial" charset="0"/>
                </a:rPr>
                <a:t>CPU 224</a:t>
              </a:r>
            </a:p>
          </p:txBody>
        </p:sp>
        <p:sp>
          <p:nvSpPr>
            <p:cNvPr id="435" name="Rectangle 498">
              <a:extLst>
                <a:ext uri="{FF2B5EF4-FFF2-40B4-BE49-F238E27FC236}">
                  <a16:creationId xmlns:a16="http://schemas.microsoft.com/office/drawing/2014/main" id="{29DCCF00-9D60-4590-FE13-E2F290B134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" y="3105"/>
              <a:ext cx="42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SF</a:t>
              </a:r>
            </a:p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RUN</a:t>
              </a:r>
            </a:p>
            <a:p>
              <a:pPr defTabSz="661988">
                <a:lnSpc>
                  <a:spcPts val="263"/>
                </a:lnSpc>
              </a:pPr>
              <a:r>
                <a:rPr lang="fr-FR" sz="200">
                  <a:solidFill>
                    <a:srgbClr val="000000"/>
                  </a:solidFill>
                  <a:latin typeface="Arial Narrow" pitchFamily="34" charset="0"/>
                </a:rPr>
                <a:t>STOP</a:t>
              </a:r>
              <a:endParaRPr lang="fr-FR" sz="200" b="1">
                <a:latin typeface="Arial Black" pitchFamily="34" charset="0"/>
              </a:endParaRPr>
            </a:p>
          </p:txBody>
        </p: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FF533E41-E817-41C6-34E1-1271E043517C}"/>
              </a:ext>
            </a:extLst>
          </p:cNvPr>
          <p:cNvGrpSpPr>
            <a:grpSpLocks/>
          </p:cNvGrpSpPr>
          <p:nvPr/>
        </p:nvGrpSpPr>
        <p:grpSpPr bwMode="auto">
          <a:xfrm>
            <a:off x="2328863" y="5286375"/>
            <a:ext cx="771525" cy="517525"/>
            <a:chOff x="2305" y="3042"/>
            <a:chExt cx="551" cy="383"/>
          </a:xfrm>
        </p:grpSpPr>
        <p:grpSp>
          <p:nvGrpSpPr>
            <p:cNvPr id="501" name="Group 500">
              <a:extLst>
                <a:ext uri="{FF2B5EF4-FFF2-40B4-BE49-F238E27FC236}">
                  <a16:creationId xmlns:a16="http://schemas.microsoft.com/office/drawing/2014/main" id="{2C74B021-C4D3-9FAE-A1CD-46179C890B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1" y="3042"/>
              <a:ext cx="275" cy="383"/>
              <a:chOff x="4032" y="1056"/>
              <a:chExt cx="1344" cy="1872"/>
            </a:xfrm>
          </p:grpSpPr>
          <p:sp>
            <p:nvSpPr>
              <p:cNvPr id="525" name="Rectangle 501">
                <a:extLst>
                  <a:ext uri="{FF2B5EF4-FFF2-40B4-BE49-F238E27FC236}">
                    <a16:creationId xmlns:a16="http://schemas.microsoft.com/office/drawing/2014/main" id="{49BE6647-8492-B057-4A23-6862171203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26" name="Line 502">
                <a:extLst>
                  <a:ext uri="{FF2B5EF4-FFF2-40B4-BE49-F238E27FC236}">
                    <a16:creationId xmlns:a16="http://schemas.microsoft.com/office/drawing/2014/main" id="{2BE8210E-C355-3394-EF6B-97E3717C5F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27" name="Line 503">
                <a:extLst>
                  <a:ext uri="{FF2B5EF4-FFF2-40B4-BE49-F238E27FC236}">
                    <a16:creationId xmlns:a16="http://schemas.microsoft.com/office/drawing/2014/main" id="{527DEE84-9D83-42BD-D955-1FF245B3A5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28" name="Rectangle 504">
                <a:extLst>
                  <a:ext uri="{FF2B5EF4-FFF2-40B4-BE49-F238E27FC236}">
                    <a16:creationId xmlns:a16="http://schemas.microsoft.com/office/drawing/2014/main" id="{345E45CF-E146-DA66-EA60-D4ED6442F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529" name="Group 505">
                <a:extLst>
                  <a:ext uri="{FF2B5EF4-FFF2-40B4-BE49-F238E27FC236}">
                    <a16:creationId xmlns:a16="http://schemas.microsoft.com/office/drawing/2014/main" id="{B06EEA18-E5EE-7371-7D60-2E8DEE5A43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539" name="Rectangle 506">
                  <a:extLst>
                    <a:ext uri="{FF2B5EF4-FFF2-40B4-BE49-F238E27FC236}">
                      <a16:creationId xmlns:a16="http://schemas.microsoft.com/office/drawing/2014/main" id="{F0371F0D-08AC-405E-3CEA-5C4BB75A10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40" name="Rectangle 507">
                  <a:extLst>
                    <a:ext uri="{FF2B5EF4-FFF2-40B4-BE49-F238E27FC236}">
                      <a16:creationId xmlns:a16="http://schemas.microsoft.com/office/drawing/2014/main" id="{66DA6D73-50EE-A918-D054-30781794E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41" name="Rectangle 508">
                  <a:extLst>
                    <a:ext uri="{FF2B5EF4-FFF2-40B4-BE49-F238E27FC236}">
                      <a16:creationId xmlns:a16="http://schemas.microsoft.com/office/drawing/2014/main" id="{A62FD7A1-0260-4754-DFB0-E4F65CB08A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42" name="Rectangle 509">
                  <a:extLst>
                    <a:ext uri="{FF2B5EF4-FFF2-40B4-BE49-F238E27FC236}">
                      <a16:creationId xmlns:a16="http://schemas.microsoft.com/office/drawing/2014/main" id="{8C40F5E6-6BC1-EF26-C3A9-3FECD6D3DB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43" name="Rectangle 510">
                  <a:extLst>
                    <a:ext uri="{FF2B5EF4-FFF2-40B4-BE49-F238E27FC236}">
                      <a16:creationId xmlns:a16="http://schemas.microsoft.com/office/drawing/2014/main" id="{D2A60999-3EC9-9D0F-6C9B-22FE88F2C1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44" name="Rectangle 511">
                  <a:extLst>
                    <a:ext uri="{FF2B5EF4-FFF2-40B4-BE49-F238E27FC236}">
                      <a16:creationId xmlns:a16="http://schemas.microsoft.com/office/drawing/2014/main" id="{C11278D3-03BD-C1A6-4394-813E493628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45" name="Rectangle 512">
                  <a:extLst>
                    <a:ext uri="{FF2B5EF4-FFF2-40B4-BE49-F238E27FC236}">
                      <a16:creationId xmlns:a16="http://schemas.microsoft.com/office/drawing/2014/main" id="{6FC992AE-3EF6-A880-0BB9-3E6572AC5A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46" name="Rectangle 513">
                  <a:extLst>
                    <a:ext uri="{FF2B5EF4-FFF2-40B4-BE49-F238E27FC236}">
                      <a16:creationId xmlns:a16="http://schemas.microsoft.com/office/drawing/2014/main" id="{0FD231DE-95EB-692E-D461-DCD8CF038E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530" name="Group 514">
                <a:extLst>
                  <a:ext uri="{FF2B5EF4-FFF2-40B4-BE49-F238E27FC236}">
                    <a16:creationId xmlns:a16="http://schemas.microsoft.com/office/drawing/2014/main" id="{898D732D-1D18-69C3-392C-6F709CD9A8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531" name="Rectangle 515">
                  <a:extLst>
                    <a:ext uri="{FF2B5EF4-FFF2-40B4-BE49-F238E27FC236}">
                      <a16:creationId xmlns:a16="http://schemas.microsoft.com/office/drawing/2014/main" id="{5B1E38E6-DBD5-2FCD-F8CF-4892B2DA25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32" name="Rectangle 516">
                  <a:extLst>
                    <a:ext uri="{FF2B5EF4-FFF2-40B4-BE49-F238E27FC236}">
                      <a16:creationId xmlns:a16="http://schemas.microsoft.com/office/drawing/2014/main" id="{843CBEF3-BC9D-60C8-21BB-5340C0807C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33" name="Rectangle 517">
                  <a:extLst>
                    <a:ext uri="{FF2B5EF4-FFF2-40B4-BE49-F238E27FC236}">
                      <a16:creationId xmlns:a16="http://schemas.microsoft.com/office/drawing/2014/main" id="{BD9BAED7-E681-B0F2-7B09-FE9410D32B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34" name="Rectangle 518">
                  <a:extLst>
                    <a:ext uri="{FF2B5EF4-FFF2-40B4-BE49-F238E27FC236}">
                      <a16:creationId xmlns:a16="http://schemas.microsoft.com/office/drawing/2014/main" id="{518EB329-DB8F-B1FB-A105-0C6F7D6FED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35" name="Rectangle 519">
                  <a:extLst>
                    <a:ext uri="{FF2B5EF4-FFF2-40B4-BE49-F238E27FC236}">
                      <a16:creationId xmlns:a16="http://schemas.microsoft.com/office/drawing/2014/main" id="{4000B7EA-DFB4-FCE9-EC88-CC6053145E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36" name="Rectangle 520">
                  <a:extLst>
                    <a:ext uri="{FF2B5EF4-FFF2-40B4-BE49-F238E27FC236}">
                      <a16:creationId xmlns:a16="http://schemas.microsoft.com/office/drawing/2014/main" id="{692FBD74-4304-EF54-6510-E238BEA173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37" name="Rectangle 521">
                  <a:extLst>
                    <a:ext uri="{FF2B5EF4-FFF2-40B4-BE49-F238E27FC236}">
                      <a16:creationId xmlns:a16="http://schemas.microsoft.com/office/drawing/2014/main" id="{A8705779-CE51-EEE8-8469-0EEAC950E5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38" name="Rectangle 522">
                  <a:extLst>
                    <a:ext uri="{FF2B5EF4-FFF2-40B4-BE49-F238E27FC236}">
                      <a16:creationId xmlns:a16="http://schemas.microsoft.com/office/drawing/2014/main" id="{26F4D2DF-7A05-45CD-4AEA-B38C70C5EF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502" name="Group 523">
              <a:extLst>
                <a:ext uri="{FF2B5EF4-FFF2-40B4-BE49-F238E27FC236}">
                  <a16:creationId xmlns:a16="http://schemas.microsoft.com/office/drawing/2014/main" id="{65486DAE-89E8-68EE-9342-FB7D1811B1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5" y="3042"/>
              <a:ext cx="275" cy="383"/>
              <a:chOff x="4032" y="1056"/>
              <a:chExt cx="1344" cy="1872"/>
            </a:xfrm>
          </p:grpSpPr>
          <p:sp>
            <p:nvSpPr>
              <p:cNvPr id="503" name="Rectangle 524">
                <a:extLst>
                  <a:ext uri="{FF2B5EF4-FFF2-40B4-BE49-F238E27FC236}">
                    <a16:creationId xmlns:a16="http://schemas.microsoft.com/office/drawing/2014/main" id="{8C6253C3-22F2-D3B4-07B9-3BD77ECD8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04" name="Line 525">
                <a:extLst>
                  <a:ext uri="{FF2B5EF4-FFF2-40B4-BE49-F238E27FC236}">
                    <a16:creationId xmlns:a16="http://schemas.microsoft.com/office/drawing/2014/main" id="{99762A64-21B5-070C-2332-877AF91AA5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05" name="Line 526">
                <a:extLst>
                  <a:ext uri="{FF2B5EF4-FFF2-40B4-BE49-F238E27FC236}">
                    <a16:creationId xmlns:a16="http://schemas.microsoft.com/office/drawing/2014/main" id="{8DEFCD72-26C2-A3B5-C6A4-0255965DEC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06" name="Rectangle 527">
                <a:extLst>
                  <a:ext uri="{FF2B5EF4-FFF2-40B4-BE49-F238E27FC236}">
                    <a16:creationId xmlns:a16="http://schemas.microsoft.com/office/drawing/2014/main" id="{A201736C-E719-4214-B6E4-871003E88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507" name="Group 528">
                <a:extLst>
                  <a:ext uri="{FF2B5EF4-FFF2-40B4-BE49-F238E27FC236}">
                    <a16:creationId xmlns:a16="http://schemas.microsoft.com/office/drawing/2014/main" id="{5D54B745-5150-BA64-F7A3-B9FAD9B3AB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517" name="Rectangle 529">
                  <a:extLst>
                    <a:ext uri="{FF2B5EF4-FFF2-40B4-BE49-F238E27FC236}">
                      <a16:creationId xmlns:a16="http://schemas.microsoft.com/office/drawing/2014/main" id="{56847928-7E80-CF00-30D5-C125ADF9DF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8" name="Rectangle 530">
                  <a:extLst>
                    <a:ext uri="{FF2B5EF4-FFF2-40B4-BE49-F238E27FC236}">
                      <a16:creationId xmlns:a16="http://schemas.microsoft.com/office/drawing/2014/main" id="{302D771B-F700-3DA6-CCB0-27BE345BCC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9" name="Rectangle 531">
                  <a:extLst>
                    <a:ext uri="{FF2B5EF4-FFF2-40B4-BE49-F238E27FC236}">
                      <a16:creationId xmlns:a16="http://schemas.microsoft.com/office/drawing/2014/main" id="{149937F7-51E8-993F-CF2A-EDDC16270B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20" name="Rectangle 532">
                  <a:extLst>
                    <a:ext uri="{FF2B5EF4-FFF2-40B4-BE49-F238E27FC236}">
                      <a16:creationId xmlns:a16="http://schemas.microsoft.com/office/drawing/2014/main" id="{2CC1FA31-77BC-14CD-CD00-A44A94533B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21" name="Rectangle 533">
                  <a:extLst>
                    <a:ext uri="{FF2B5EF4-FFF2-40B4-BE49-F238E27FC236}">
                      <a16:creationId xmlns:a16="http://schemas.microsoft.com/office/drawing/2014/main" id="{8A448145-74B7-7C0D-8906-1810B756C7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22" name="Rectangle 534">
                  <a:extLst>
                    <a:ext uri="{FF2B5EF4-FFF2-40B4-BE49-F238E27FC236}">
                      <a16:creationId xmlns:a16="http://schemas.microsoft.com/office/drawing/2014/main" id="{E2D22FB9-F284-1DA7-B324-4B2676DF3E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23" name="Rectangle 535">
                  <a:extLst>
                    <a:ext uri="{FF2B5EF4-FFF2-40B4-BE49-F238E27FC236}">
                      <a16:creationId xmlns:a16="http://schemas.microsoft.com/office/drawing/2014/main" id="{BA80DB4B-C2AD-B40B-6ABE-46297C07AD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24" name="Rectangle 536">
                  <a:extLst>
                    <a:ext uri="{FF2B5EF4-FFF2-40B4-BE49-F238E27FC236}">
                      <a16:creationId xmlns:a16="http://schemas.microsoft.com/office/drawing/2014/main" id="{DE4F4943-00C3-4BA4-C60B-20B7F0E544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508" name="Group 537">
                <a:extLst>
                  <a:ext uri="{FF2B5EF4-FFF2-40B4-BE49-F238E27FC236}">
                    <a16:creationId xmlns:a16="http://schemas.microsoft.com/office/drawing/2014/main" id="{C5ECEAF7-7095-E38C-3B15-0FC2E51AFE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509" name="Rectangle 538">
                  <a:extLst>
                    <a:ext uri="{FF2B5EF4-FFF2-40B4-BE49-F238E27FC236}">
                      <a16:creationId xmlns:a16="http://schemas.microsoft.com/office/drawing/2014/main" id="{746372B3-FB57-7EA8-F03F-1536A30235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0" name="Rectangle 539">
                  <a:extLst>
                    <a:ext uri="{FF2B5EF4-FFF2-40B4-BE49-F238E27FC236}">
                      <a16:creationId xmlns:a16="http://schemas.microsoft.com/office/drawing/2014/main" id="{ECF9CF50-62CD-5265-09D5-D9CABD605F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1" name="Rectangle 540">
                  <a:extLst>
                    <a:ext uri="{FF2B5EF4-FFF2-40B4-BE49-F238E27FC236}">
                      <a16:creationId xmlns:a16="http://schemas.microsoft.com/office/drawing/2014/main" id="{E3CAC317-1533-7E86-B602-DE80CE3E31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2" name="Rectangle 541">
                  <a:extLst>
                    <a:ext uri="{FF2B5EF4-FFF2-40B4-BE49-F238E27FC236}">
                      <a16:creationId xmlns:a16="http://schemas.microsoft.com/office/drawing/2014/main" id="{BC9A5758-312F-6E9C-66CD-3C86D214C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3" name="Rectangle 542">
                  <a:extLst>
                    <a:ext uri="{FF2B5EF4-FFF2-40B4-BE49-F238E27FC236}">
                      <a16:creationId xmlns:a16="http://schemas.microsoft.com/office/drawing/2014/main" id="{95C6C769-356A-A572-7B91-296C1DE742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4" name="Rectangle 543">
                  <a:extLst>
                    <a:ext uri="{FF2B5EF4-FFF2-40B4-BE49-F238E27FC236}">
                      <a16:creationId xmlns:a16="http://schemas.microsoft.com/office/drawing/2014/main" id="{D4B29854-FB76-BED6-44A3-44D721130B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5" name="Rectangle 544">
                  <a:extLst>
                    <a:ext uri="{FF2B5EF4-FFF2-40B4-BE49-F238E27FC236}">
                      <a16:creationId xmlns:a16="http://schemas.microsoft.com/office/drawing/2014/main" id="{1BAE6917-F34B-C43E-AF12-64A9314AE0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16" name="Rectangle 545">
                  <a:extLst>
                    <a:ext uri="{FF2B5EF4-FFF2-40B4-BE49-F238E27FC236}">
                      <a16:creationId xmlns:a16="http://schemas.microsoft.com/office/drawing/2014/main" id="{F14CC625-C82F-DDD2-00B7-B908921B74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06D77730-0074-B5BA-8A75-B09496AC8EF5}"/>
              </a:ext>
            </a:extLst>
          </p:cNvPr>
          <p:cNvGrpSpPr>
            <a:grpSpLocks/>
          </p:cNvGrpSpPr>
          <p:nvPr/>
        </p:nvGrpSpPr>
        <p:grpSpPr bwMode="auto">
          <a:xfrm>
            <a:off x="3090863" y="5286375"/>
            <a:ext cx="771525" cy="517525"/>
            <a:chOff x="2305" y="3042"/>
            <a:chExt cx="551" cy="383"/>
          </a:xfrm>
        </p:grpSpPr>
        <p:grpSp>
          <p:nvGrpSpPr>
            <p:cNvPr id="548" name="Group 547">
              <a:extLst>
                <a:ext uri="{FF2B5EF4-FFF2-40B4-BE49-F238E27FC236}">
                  <a16:creationId xmlns:a16="http://schemas.microsoft.com/office/drawing/2014/main" id="{F755A73F-61EF-3F74-DC68-093CA5E96D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1" y="3042"/>
              <a:ext cx="275" cy="383"/>
              <a:chOff x="4032" y="1056"/>
              <a:chExt cx="1344" cy="1872"/>
            </a:xfrm>
          </p:grpSpPr>
          <p:sp>
            <p:nvSpPr>
              <p:cNvPr id="572" name="Rectangle 548">
                <a:extLst>
                  <a:ext uri="{FF2B5EF4-FFF2-40B4-BE49-F238E27FC236}">
                    <a16:creationId xmlns:a16="http://schemas.microsoft.com/office/drawing/2014/main" id="{A00999CE-4ED7-599F-0C8E-FE592FAFF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73" name="Line 549">
                <a:extLst>
                  <a:ext uri="{FF2B5EF4-FFF2-40B4-BE49-F238E27FC236}">
                    <a16:creationId xmlns:a16="http://schemas.microsoft.com/office/drawing/2014/main" id="{04B63ADE-61F7-50A6-F0A0-D57F849873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74" name="Line 550">
                <a:extLst>
                  <a:ext uri="{FF2B5EF4-FFF2-40B4-BE49-F238E27FC236}">
                    <a16:creationId xmlns:a16="http://schemas.microsoft.com/office/drawing/2014/main" id="{1D12C1C2-C07F-3EE3-1786-38E8C10A8C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75" name="Rectangle 551">
                <a:extLst>
                  <a:ext uri="{FF2B5EF4-FFF2-40B4-BE49-F238E27FC236}">
                    <a16:creationId xmlns:a16="http://schemas.microsoft.com/office/drawing/2014/main" id="{36DF5E72-E2D7-1C28-8F27-75D2B1258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576" name="Group 552">
                <a:extLst>
                  <a:ext uri="{FF2B5EF4-FFF2-40B4-BE49-F238E27FC236}">
                    <a16:creationId xmlns:a16="http://schemas.microsoft.com/office/drawing/2014/main" id="{A8D13964-4672-101C-7948-9E1282FEA8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586" name="Rectangle 553">
                  <a:extLst>
                    <a:ext uri="{FF2B5EF4-FFF2-40B4-BE49-F238E27FC236}">
                      <a16:creationId xmlns:a16="http://schemas.microsoft.com/office/drawing/2014/main" id="{B6A24FD8-794A-683D-5067-26CC5F7081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7" name="Rectangle 554">
                  <a:extLst>
                    <a:ext uri="{FF2B5EF4-FFF2-40B4-BE49-F238E27FC236}">
                      <a16:creationId xmlns:a16="http://schemas.microsoft.com/office/drawing/2014/main" id="{52755EB6-6309-1342-6D11-6807917FA8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8" name="Rectangle 555">
                  <a:extLst>
                    <a:ext uri="{FF2B5EF4-FFF2-40B4-BE49-F238E27FC236}">
                      <a16:creationId xmlns:a16="http://schemas.microsoft.com/office/drawing/2014/main" id="{02749DD0-8554-F871-9367-963F5F1A1B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9" name="Rectangle 556">
                  <a:extLst>
                    <a:ext uri="{FF2B5EF4-FFF2-40B4-BE49-F238E27FC236}">
                      <a16:creationId xmlns:a16="http://schemas.microsoft.com/office/drawing/2014/main" id="{FD73C93B-8F47-F073-1820-7601CDE72D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90" name="Rectangle 557">
                  <a:extLst>
                    <a:ext uri="{FF2B5EF4-FFF2-40B4-BE49-F238E27FC236}">
                      <a16:creationId xmlns:a16="http://schemas.microsoft.com/office/drawing/2014/main" id="{3AB3718F-9107-38F3-FBA9-8A189E808B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91" name="Rectangle 558">
                  <a:extLst>
                    <a:ext uri="{FF2B5EF4-FFF2-40B4-BE49-F238E27FC236}">
                      <a16:creationId xmlns:a16="http://schemas.microsoft.com/office/drawing/2014/main" id="{EAD00D53-6942-F637-C977-3F6EF584DD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92" name="Rectangle 559">
                  <a:extLst>
                    <a:ext uri="{FF2B5EF4-FFF2-40B4-BE49-F238E27FC236}">
                      <a16:creationId xmlns:a16="http://schemas.microsoft.com/office/drawing/2014/main" id="{7FD3D07C-1EFB-B9ED-8E91-DEA2FF4F81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93" name="Rectangle 560">
                  <a:extLst>
                    <a:ext uri="{FF2B5EF4-FFF2-40B4-BE49-F238E27FC236}">
                      <a16:creationId xmlns:a16="http://schemas.microsoft.com/office/drawing/2014/main" id="{074296FB-4A88-7810-591D-A44933DC8A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577" name="Group 561">
                <a:extLst>
                  <a:ext uri="{FF2B5EF4-FFF2-40B4-BE49-F238E27FC236}">
                    <a16:creationId xmlns:a16="http://schemas.microsoft.com/office/drawing/2014/main" id="{9151AA01-18C9-2C54-2835-04620CD5A0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578" name="Rectangle 562">
                  <a:extLst>
                    <a:ext uri="{FF2B5EF4-FFF2-40B4-BE49-F238E27FC236}">
                      <a16:creationId xmlns:a16="http://schemas.microsoft.com/office/drawing/2014/main" id="{24073886-DF24-12FF-29B6-282E34912B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79" name="Rectangle 563">
                  <a:extLst>
                    <a:ext uri="{FF2B5EF4-FFF2-40B4-BE49-F238E27FC236}">
                      <a16:creationId xmlns:a16="http://schemas.microsoft.com/office/drawing/2014/main" id="{AFB641DD-DC92-A77E-76C4-6503997D1C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0" name="Rectangle 564">
                  <a:extLst>
                    <a:ext uri="{FF2B5EF4-FFF2-40B4-BE49-F238E27FC236}">
                      <a16:creationId xmlns:a16="http://schemas.microsoft.com/office/drawing/2014/main" id="{302FD26D-582F-BFC8-21A5-CED63ED9BB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1" name="Rectangle 565">
                  <a:extLst>
                    <a:ext uri="{FF2B5EF4-FFF2-40B4-BE49-F238E27FC236}">
                      <a16:creationId xmlns:a16="http://schemas.microsoft.com/office/drawing/2014/main" id="{653251F1-53D2-FE71-1EFB-CD3389147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2" name="Rectangle 566">
                  <a:extLst>
                    <a:ext uri="{FF2B5EF4-FFF2-40B4-BE49-F238E27FC236}">
                      <a16:creationId xmlns:a16="http://schemas.microsoft.com/office/drawing/2014/main" id="{6E734756-39C5-A231-F95C-EDA09FB540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3" name="Rectangle 567">
                  <a:extLst>
                    <a:ext uri="{FF2B5EF4-FFF2-40B4-BE49-F238E27FC236}">
                      <a16:creationId xmlns:a16="http://schemas.microsoft.com/office/drawing/2014/main" id="{D50F9121-DDD4-ED3C-EAB5-D109C854AC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4" name="Rectangle 568">
                  <a:extLst>
                    <a:ext uri="{FF2B5EF4-FFF2-40B4-BE49-F238E27FC236}">
                      <a16:creationId xmlns:a16="http://schemas.microsoft.com/office/drawing/2014/main" id="{855E4947-B43C-CF68-7F27-BA4A4E9DB2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85" name="Rectangle 569">
                  <a:extLst>
                    <a:ext uri="{FF2B5EF4-FFF2-40B4-BE49-F238E27FC236}">
                      <a16:creationId xmlns:a16="http://schemas.microsoft.com/office/drawing/2014/main" id="{9A9BC9D2-E1D2-0FB1-BC9F-3FB55BEB3A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549" name="Group 570">
              <a:extLst>
                <a:ext uri="{FF2B5EF4-FFF2-40B4-BE49-F238E27FC236}">
                  <a16:creationId xmlns:a16="http://schemas.microsoft.com/office/drawing/2014/main" id="{79C636C8-32D0-EF11-25B0-8778DF6B64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5" y="3042"/>
              <a:ext cx="275" cy="383"/>
              <a:chOff x="4032" y="1056"/>
              <a:chExt cx="1344" cy="1872"/>
            </a:xfrm>
          </p:grpSpPr>
          <p:sp>
            <p:nvSpPr>
              <p:cNvPr id="550" name="Rectangle 571">
                <a:extLst>
                  <a:ext uri="{FF2B5EF4-FFF2-40B4-BE49-F238E27FC236}">
                    <a16:creationId xmlns:a16="http://schemas.microsoft.com/office/drawing/2014/main" id="{3767B800-F56B-A363-1326-4AAB604C99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056"/>
                <a:ext cx="1344" cy="1872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51" name="Line 572">
                <a:extLst>
                  <a:ext uri="{FF2B5EF4-FFF2-40B4-BE49-F238E27FC236}">
                    <a16:creationId xmlns:a16="http://schemas.microsoft.com/office/drawing/2014/main" id="{431E1D45-955E-9564-27A9-4620BCC083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144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52" name="Line 573">
                <a:extLst>
                  <a:ext uri="{FF2B5EF4-FFF2-40B4-BE49-F238E27FC236}">
                    <a16:creationId xmlns:a16="http://schemas.microsoft.com/office/drawing/2014/main" id="{C7D8033D-FE8E-ED35-E188-894C066F9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54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53" name="Rectangle 574">
                <a:extLst>
                  <a:ext uri="{FF2B5EF4-FFF2-40B4-BE49-F238E27FC236}">
                    <a16:creationId xmlns:a16="http://schemas.microsoft.com/office/drawing/2014/main" id="{208D7C90-3D92-FDAA-629B-D9930CCC9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0" y="1680"/>
                <a:ext cx="576" cy="576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grpSp>
            <p:nvGrpSpPr>
              <p:cNvPr id="554" name="Group 575">
                <a:extLst>
                  <a:ext uri="{FF2B5EF4-FFF2-40B4-BE49-F238E27FC236}">
                    <a16:creationId xmlns:a16="http://schemas.microsoft.com/office/drawing/2014/main" id="{DDA04369-A299-1437-587A-64D91B0585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1488"/>
                <a:ext cx="720" cy="48"/>
                <a:chOff x="3312" y="624"/>
                <a:chExt cx="720" cy="48"/>
              </a:xfrm>
            </p:grpSpPr>
            <p:sp>
              <p:nvSpPr>
                <p:cNvPr id="564" name="Rectangle 576">
                  <a:extLst>
                    <a:ext uri="{FF2B5EF4-FFF2-40B4-BE49-F238E27FC236}">
                      <a16:creationId xmlns:a16="http://schemas.microsoft.com/office/drawing/2014/main" id="{BE2F5970-0DB5-7262-C2C3-076AD1E48B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5" name="Rectangle 577">
                  <a:extLst>
                    <a:ext uri="{FF2B5EF4-FFF2-40B4-BE49-F238E27FC236}">
                      <a16:creationId xmlns:a16="http://schemas.microsoft.com/office/drawing/2014/main" id="{2756B6AA-153D-2514-5223-4CF8B388D6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6" name="Rectangle 578">
                  <a:extLst>
                    <a:ext uri="{FF2B5EF4-FFF2-40B4-BE49-F238E27FC236}">
                      <a16:creationId xmlns:a16="http://schemas.microsoft.com/office/drawing/2014/main" id="{E6483181-35F0-AA27-BC49-D65037703A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7" name="Rectangle 579">
                  <a:extLst>
                    <a:ext uri="{FF2B5EF4-FFF2-40B4-BE49-F238E27FC236}">
                      <a16:creationId xmlns:a16="http://schemas.microsoft.com/office/drawing/2014/main" id="{649824D9-85E2-CF1D-96C9-6EA0AA462C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8" name="Rectangle 580">
                  <a:extLst>
                    <a:ext uri="{FF2B5EF4-FFF2-40B4-BE49-F238E27FC236}">
                      <a16:creationId xmlns:a16="http://schemas.microsoft.com/office/drawing/2014/main" id="{43291CBB-7ED6-EDB0-FF18-74ABF982B6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9" name="Rectangle 581">
                  <a:extLst>
                    <a:ext uri="{FF2B5EF4-FFF2-40B4-BE49-F238E27FC236}">
                      <a16:creationId xmlns:a16="http://schemas.microsoft.com/office/drawing/2014/main" id="{98C8619B-1B98-8C86-458C-9266CC8691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70" name="Rectangle 582">
                  <a:extLst>
                    <a:ext uri="{FF2B5EF4-FFF2-40B4-BE49-F238E27FC236}">
                      <a16:creationId xmlns:a16="http://schemas.microsoft.com/office/drawing/2014/main" id="{17EFB720-17C0-4635-AAAA-2D4E98F065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71" name="Rectangle 583">
                  <a:extLst>
                    <a:ext uri="{FF2B5EF4-FFF2-40B4-BE49-F238E27FC236}">
                      <a16:creationId xmlns:a16="http://schemas.microsoft.com/office/drawing/2014/main" id="{527B6B59-B39A-5662-423C-A2703AF35C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62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  <p:grpSp>
            <p:nvGrpSpPr>
              <p:cNvPr id="555" name="Group 584">
                <a:extLst>
                  <a:ext uri="{FF2B5EF4-FFF2-40B4-BE49-F238E27FC236}">
                    <a16:creationId xmlns:a16="http://schemas.microsoft.com/office/drawing/2014/main" id="{DDD8D5B9-CC73-5AE1-96C1-A1ABEBB0D0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0" y="2448"/>
                <a:ext cx="720" cy="48"/>
                <a:chOff x="3312" y="1584"/>
                <a:chExt cx="720" cy="48"/>
              </a:xfrm>
            </p:grpSpPr>
            <p:sp>
              <p:nvSpPr>
                <p:cNvPr id="556" name="Rectangle 585">
                  <a:extLst>
                    <a:ext uri="{FF2B5EF4-FFF2-40B4-BE49-F238E27FC236}">
                      <a16:creationId xmlns:a16="http://schemas.microsoft.com/office/drawing/2014/main" id="{F8C2D836-7E72-E4B2-A452-2F5EC1910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57" name="Rectangle 586">
                  <a:extLst>
                    <a:ext uri="{FF2B5EF4-FFF2-40B4-BE49-F238E27FC236}">
                      <a16:creationId xmlns:a16="http://schemas.microsoft.com/office/drawing/2014/main" id="{E6FDCA38-D31E-2B39-B33F-389E48EA9D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58" name="Rectangle 587">
                  <a:extLst>
                    <a:ext uri="{FF2B5EF4-FFF2-40B4-BE49-F238E27FC236}">
                      <a16:creationId xmlns:a16="http://schemas.microsoft.com/office/drawing/2014/main" id="{7D842049-1A38-B16F-3E28-7BC5FAFDF9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59" name="Rectangle 588">
                  <a:extLst>
                    <a:ext uri="{FF2B5EF4-FFF2-40B4-BE49-F238E27FC236}">
                      <a16:creationId xmlns:a16="http://schemas.microsoft.com/office/drawing/2014/main" id="{4E424296-5A06-5A99-AC7E-64EBFDA1BE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0" name="Rectangle 589">
                  <a:extLst>
                    <a:ext uri="{FF2B5EF4-FFF2-40B4-BE49-F238E27FC236}">
                      <a16:creationId xmlns:a16="http://schemas.microsoft.com/office/drawing/2014/main" id="{E62116DA-D208-D9A3-2F69-F0AA48B499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1" name="Rectangle 590">
                  <a:extLst>
                    <a:ext uri="{FF2B5EF4-FFF2-40B4-BE49-F238E27FC236}">
                      <a16:creationId xmlns:a16="http://schemas.microsoft.com/office/drawing/2014/main" id="{AF60452F-148F-A9D5-3D48-F711D2686B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2" name="Rectangle 591">
                  <a:extLst>
                    <a:ext uri="{FF2B5EF4-FFF2-40B4-BE49-F238E27FC236}">
                      <a16:creationId xmlns:a16="http://schemas.microsoft.com/office/drawing/2014/main" id="{C62AE500-EE1B-CFD4-CCE2-A1893DAFD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  <p:sp>
              <p:nvSpPr>
                <p:cNvPr id="563" name="Rectangle 592">
                  <a:extLst>
                    <a:ext uri="{FF2B5EF4-FFF2-40B4-BE49-F238E27FC236}">
                      <a16:creationId xmlns:a16="http://schemas.microsoft.com/office/drawing/2014/main" id="{C3E0D2F4-2DAF-3631-8598-24F32BB9F6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4" y="1584"/>
                  <a:ext cx="48" cy="48"/>
                </a:xfrm>
                <a:prstGeom prst="rect">
                  <a:avLst/>
                </a:prstGeom>
                <a:gradFill rotWithShape="0">
                  <a:gsLst>
                    <a:gs pos="0">
                      <a:srgbClr val="DDDDDD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BF33E1C7-B8B6-1719-B48B-4D9E08EB833C}"/>
              </a:ext>
            </a:extLst>
          </p:cNvPr>
          <p:cNvGrpSpPr>
            <a:grpSpLocks/>
          </p:cNvGrpSpPr>
          <p:nvPr/>
        </p:nvGrpSpPr>
        <p:grpSpPr bwMode="auto">
          <a:xfrm>
            <a:off x="4246563" y="5286375"/>
            <a:ext cx="385762" cy="517525"/>
            <a:chOff x="4032" y="1056"/>
            <a:chExt cx="1344" cy="1872"/>
          </a:xfrm>
        </p:grpSpPr>
        <p:sp>
          <p:nvSpPr>
            <p:cNvPr id="595" name="Rectangle 594">
              <a:extLst>
                <a:ext uri="{FF2B5EF4-FFF2-40B4-BE49-F238E27FC236}">
                  <a16:creationId xmlns:a16="http://schemas.microsoft.com/office/drawing/2014/main" id="{9DFABA4B-70F8-1010-E408-34F205CA1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56"/>
              <a:ext cx="1344" cy="1872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596" name="Line 595">
              <a:extLst>
                <a:ext uri="{FF2B5EF4-FFF2-40B4-BE49-F238E27FC236}">
                  <a16:creationId xmlns:a16="http://schemas.microsoft.com/office/drawing/2014/main" id="{71F4299C-C6F0-D3A5-B698-BFE82ABD3E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1440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597" name="Line 596">
              <a:extLst>
                <a:ext uri="{FF2B5EF4-FFF2-40B4-BE49-F238E27FC236}">
                  <a16:creationId xmlns:a16="http://schemas.microsoft.com/office/drawing/2014/main" id="{C39BF480-AFE5-C7D8-CD7F-41A44B7D6E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254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598" name="Rectangle 597">
              <a:extLst>
                <a:ext uri="{FF2B5EF4-FFF2-40B4-BE49-F238E27FC236}">
                  <a16:creationId xmlns:a16="http://schemas.microsoft.com/office/drawing/2014/main" id="{4C5163CC-9FBC-B4F3-B075-794052E07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680"/>
              <a:ext cx="576" cy="576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132D1E58-29EC-44C1-B9DE-ED09515EDD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488"/>
              <a:ext cx="720" cy="48"/>
              <a:chOff x="3312" y="624"/>
              <a:chExt cx="720" cy="48"/>
            </a:xfrm>
          </p:grpSpPr>
          <p:sp>
            <p:nvSpPr>
              <p:cNvPr id="609" name="Rectangle 599">
                <a:extLst>
                  <a:ext uri="{FF2B5EF4-FFF2-40B4-BE49-F238E27FC236}">
                    <a16:creationId xmlns:a16="http://schemas.microsoft.com/office/drawing/2014/main" id="{BD56034B-DA78-0823-E2F6-A5E45D68D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0" name="Rectangle 600">
                <a:extLst>
                  <a:ext uri="{FF2B5EF4-FFF2-40B4-BE49-F238E27FC236}">
                    <a16:creationId xmlns:a16="http://schemas.microsoft.com/office/drawing/2014/main" id="{AF9E4A0F-B6F1-DCFA-1AF6-863E962F90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1" name="Rectangle 601">
                <a:extLst>
                  <a:ext uri="{FF2B5EF4-FFF2-40B4-BE49-F238E27FC236}">
                    <a16:creationId xmlns:a16="http://schemas.microsoft.com/office/drawing/2014/main" id="{8358B0D3-E6EB-CDC1-6C75-F3FD628BE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2" name="Rectangle 602">
                <a:extLst>
                  <a:ext uri="{FF2B5EF4-FFF2-40B4-BE49-F238E27FC236}">
                    <a16:creationId xmlns:a16="http://schemas.microsoft.com/office/drawing/2014/main" id="{24C548DA-659F-521E-0142-2E37486B1A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3" name="Rectangle 603">
                <a:extLst>
                  <a:ext uri="{FF2B5EF4-FFF2-40B4-BE49-F238E27FC236}">
                    <a16:creationId xmlns:a16="http://schemas.microsoft.com/office/drawing/2014/main" id="{E97A36A5-C761-3D9D-F008-193A6082E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4" name="Rectangle 604">
                <a:extLst>
                  <a:ext uri="{FF2B5EF4-FFF2-40B4-BE49-F238E27FC236}">
                    <a16:creationId xmlns:a16="http://schemas.microsoft.com/office/drawing/2014/main" id="{132FBC64-0A16-982D-ECC2-353612DA7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5" name="Rectangle 605">
                <a:extLst>
                  <a:ext uri="{FF2B5EF4-FFF2-40B4-BE49-F238E27FC236}">
                    <a16:creationId xmlns:a16="http://schemas.microsoft.com/office/drawing/2014/main" id="{E57EDD23-1A01-1987-3FB8-C7F977438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16" name="Rectangle 606">
                <a:extLst>
                  <a:ext uri="{FF2B5EF4-FFF2-40B4-BE49-F238E27FC236}">
                    <a16:creationId xmlns:a16="http://schemas.microsoft.com/office/drawing/2014/main" id="{A84DC709-880D-445C-F71B-EF0C895E39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600" name="Group 607">
              <a:extLst>
                <a:ext uri="{FF2B5EF4-FFF2-40B4-BE49-F238E27FC236}">
                  <a16:creationId xmlns:a16="http://schemas.microsoft.com/office/drawing/2014/main" id="{23622C52-6A03-67CE-7432-DED46B7D68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448"/>
              <a:ext cx="720" cy="48"/>
              <a:chOff x="3312" y="1584"/>
              <a:chExt cx="720" cy="48"/>
            </a:xfrm>
          </p:grpSpPr>
          <p:sp>
            <p:nvSpPr>
              <p:cNvPr id="601" name="Rectangle 608">
                <a:extLst>
                  <a:ext uri="{FF2B5EF4-FFF2-40B4-BE49-F238E27FC236}">
                    <a16:creationId xmlns:a16="http://schemas.microsoft.com/office/drawing/2014/main" id="{AB2799A4-82D9-7048-872D-6AB3213BA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02" name="Rectangle 609">
                <a:extLst>
                  <a:ext uri="{FF2B5EF4-FFF2-40B4-BE49-F238E27FC236}">
                    <a16:creationId xmlns:a16="http://schemas.microsoft.com/office/drawing/2014/main" id="{F3AE85C8-D10B-1C26-CFC5-93A1832EF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03" name="Rectangle 610">
                <a:extLst>
                  <a:ext uri="{FF2B5EF4-FFF2-40B4-BE49-F238E27FC236}">
                    <a16:creationId xmlns:a16="http://schemas.microsoft.com/office/drawing/2014/main" id="{85562FA0-1F2F-939D-2AAD-C54284242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04" name="Rectangle 611">
                <a:extLst>
                  <a:ext uri="{FF2B5EF4-FFF2-40B4-BE49-F238E27FC236}">
                    <a16:creationId xmlns:a16="http://schemas.microsoft.com/office/drawing/2014/main" id="{898AB91F-88F7-0BD5-E929-BA34F6B38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05" name="Rectangle 612">
                <a:extLst>
                  <a:ext uri="{FF2B5EF4-FFF2-40B4-BE49-F238E27FC236}">
                    <a16:creationId xmlns:a16="http://schemas.microsoft.com/office/drawing/2014/main" id="{4B02253D-B9FA-4B77-F2F4-9ACDC346B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06" name="Rectangle 613">
                <a:extLst>
                  <a:ext uri="{FF2B5EF4-FFF2-40B4-BE49-F238E27FC236}">
                    <a16:creationId xmlns:a16="http://schemas.microsoft.com/office/drawing/2014/main" id="{8EFE1BC9-7501-AF2C-1718-2B3FD899C8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07" name="Rectangle 614">
                <a:extLst>
                  <a:ext uri="{FF2B5EF4-FFF2-40B4-BE49-F238E27FC236}">
                    <a16:creationId xmlns:a16="http://schemas.microsoft.com/office/drawing/2014/main" id="{C952672C-302F-574A-6764-A2D9F45F5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08" name="Rectangle 615">
                <a:extLst>
                  <a:ext uri="{FF2B5EF4-FFF2-40B4-BE49-F238E27FC236}">
                    <a16:creationId xmlns:a16="http://schemas.microsoft.com/office/drawing/2014/main" id="{E3C8BA99-F8BC-D317-BC44-55E2CA886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617" name="Group 616">
            <a:extLst>
              <a:ext uri="{FF2B5EF4-FFF2-40B4-BE49-F238E27FC236}">
                <a16:creationId xmlns:a16="http://schemas.microsoft.com/office/drawing/2014/main" id="{50086DE9-69B6-6491-96A5-CC803900AC05}"/>
              </a:ext>
            </a:extLst>
          </p:cNvPr>
          <p:cNvGrpSpPr>
            <a:grpSpLocks/>
          </p:cNvGrpSpPr>
          <p:nvPr/>
        </p:nvGrpSpPr>
        <p:grpSpPr bwMode="auto">
          <a:xfrm>
            <a:off x="3860800" y="5286375"/>
            <a:ext cx="385763" cy="517525"/>
            <a:chOff x="4032" y="1056"/>
            <a:chExt cx="1344" cy="1872"/>
          </a:xfrm>
        </p:grpSpPr>
        <p:sp>
          <p:nvSpPr>
            <p:cNvPr id="618" name="Rectangle 617">
              <a:extLst>
                <a:ext uri="{FF2B5EF4-FFF2-40B4-BE49-F238E27FC236}">
                  <a16:creationId xmlns:a16="http://schemas.microsoft.com/office/drawing/2014/main" id="{F897C330-DC8F-50C0-2BAD-73F3F92F7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56"/>
              <a:ext cx="1344" cy="1872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19" name="Line 618">
              <a:extLst>
                <a:ext uri="{FF2B5EF4-FFF2-40B4-BE49-F238E27FC236}">
                  <a16:creationId xmlns:a16="http://schemas.microsoft.com/office/drawing/2014/main" id="{9ADC1B03-4CF1-6D16-964A-685BCA2D80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1440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20" name="Line 619">
              <a:extLst>
                <a:ext uri="{FF2B5EF4-FFF2-40B4-BE49-F238E27FC236}">
                  <a16:creationId xmlns:a16="http://schemas.microsoft.com/office/drawing/2014/main" id="{4AAB99A6-3081-1A31-D1F4-C647CF8FF6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2544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21" name="Rectangle 620">
              <a:extLst>
                <a:ext uri="{FF2B5EF4-FFF2-40B4-BE49-F238E27FC236}">
                  <a16:creationId xmlns:a16="http://schemas.microsoft.com/office/drawing/2014/main" id="{595A09E2-4C7B-0D28-96AE-D950E8B44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1680"/>
              <a:ext cx="576" cy="576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7CCDB6DB-FCBA-D15B-5694-D3E85DAEFD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488"/>
              <a:ext cx="720" cy="48"/>
              <a:chOff x="3312" y="624"/>
              <a:chExt cx="720" cy="48"/>
            </a:xfrm>
          </p:grpSpPr>
          <p:sp>
            <p:nvSpPr>
              <p:cNvPr id="632" name="Rectangle 622">
                <a:extLst>
                  <a:ext uri="{FF2B5EF4-FFF2-40B4-BE49-F238E27FC236}">
                    <a16:creationId xmlns:a16="http://schemas.microsoft.com/office/drawing/2014/main" id="{CBC5577A-B4BF-CDC7-CA24-D8D4EA0847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3" name="Rectangle 623">
                <a:extLst>
                  <a:ext uri="{FF2B5EF4-FFF2-40B4-BE49-F238E27FC236}">
                    <a16:creationId xmlns:a16="http://schemas.microsoft.com/office/drawing/2014/main" id="{A13CFBD3-7D3D-BDAF-63B3-5512EDAF1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4" name="Rectangle 624">
                <a:extLst>
                  <a:ext uri="{FF2B5EF4-FFF2-40B4-BE49-F238E27FC236}">
                    <a16:creationId xmlns:a16="http://schemas.microsoft.com/office/drawing/2014/main" id="{A14A14ED-9F1D-8CDD-DA55-D243846B5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5" name="Rectangle 625">
                <a:extLst>
                  <a:ext uri="{FF2B5EF4-FFF2-40B4-BE49-F238E27FC236}">
                    <a16:creationId xmlns:a16="http://schemas.microsoft.com/office/drawing/2014/main" id="{D67BEC2C-19C0-761F-1019-D97F75F666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6" name="Rectangle 626">
                <a:extLst>
                  <a:ext uri="{FF2B5EF4-FFF2-40B4-BE49-F238E27FC236}">
                    <a16:creationId xmlns:a16="http://schemas.microsoft.com/office/drawing/2014/main" id="{00E1F4D6-A602-77C8-F2AF-FE0183BFF6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7" name="Rectangle 627">
                <a:extLst>
                  <a:ext uri="{FF2B5EF4-FFF2-40B4-BE49-F238E27FC236}">
                    <a16:creationId xmlns:a16="http://schemas.microsoft.com/office/drawing/2014/main" id="{E09E65C5-BD0A-220B-5EEC-D3A3F1169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8" name="Rectangle 628">
                <a:extLst>
                  <a:ext uri="{FF2B5EF4-FFF2-40B4-BE49-F238E27FC236}">
                    <a16:creationId xmlns:a16="http://schemas.microsoft.com/office/drawing/2014/main" id="{B382DF19-AC41-E21C-4AFE-624D6A117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9" name="Rectangle 629">
                <a:extLst>
                  <a:ext uri="{FF2B5EF4-FFF2-40B4-BE49-F238E27FC236}">
                    <a16:creationId xmlns:a16="http://schemas.microsoft.com/office/drawing/2014/main" id="{5C1682E2-F861-AE7D-AD0F-28C010260B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62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  <p:grpSp>
          <p:nvGrpSpPr>
            <p:cNvPr id="623" name="Group 630">
              <a:extLst>
                <a:ext uri="{FF2B5EF4-FFF2-40B4-BE49-F238E27FC236}">
                  <a16:creationId xmlns:a16="http://schemas.microsoft.com/office/drawing/2014/main" id="{3BC7B97D-1D38-64B3-FE2E-98797CBAAA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448"/>
              <a:ext cx="720" cy="48"/>
              <a:chOff x="3312" y="1584"/>
              <a:chExt cx="720" cy="48"/>
            </a:xfrm>
          </p:grpSpPr>
          <p:sp>
            <p:nvSpPr>
              <p:cNvPr id="624" name="Rectangle 631">
                <a:extLst>
                  <a:ext uri="{FF2B5EF4-FFF2-40B4-BE49-F238E27FC236}">
                    <a16:creationId xmlns:a16="http://schemas.microsoft.com/office/drawing/2014/main" id="{7F35C48A-F12C-94CB-140C-310F97B352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25" name="Rectangle 632">
                <a:extLst>
                  <a:ext uri="{FF2B5EF4-FFF2-40B4-BE49-F238E27FC236}">
                    <a16:creationId xmlns:a16="http://schemas.microsoft.com/office/drawing/2014/main" id="{9F0737C9-1AB1-8B33-D05D-058170FEDA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26" name="Rectangle 633">
                <a:extLst>
                  <a:ext uri="{FF2B5EF4-FFF2-40B4-BE49-F238E27FC236}">
                    <a16:creationId xmlns:a16="http://schemas.microsoft.com/office/drawing/2014/main" id="{04EE6267-FE46-1C14-71F0-0C91D3A7C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27" name="Rectangle 634">
                <a:extLst>
                  <a:ext uri="{FF2B5EF4-FFF2-40B4-BE49-F238E27FC236}">
                    <a16:creationId xmlns:a16="http://schemas.microsoft.com/office/drawing/2014/main" id="{1146AE82-CD6F-FA1D-B16C-887E5A105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28" name="Rectangle 635">
                <a:extLst>
                  <a:ext uri="{FF2B5EF4-FFF2-40B4-BE49-F238E27FC236}">
                    <a16:creationId xmlns:a16="http://schemas.microsoft.com/office/drawing/2014/main" id="{8223162F-3E14-837E-E3DD-A3301859D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29" name="Rectangle 636">
                <a:extLst>
                  <a:ext uri="{FF2B5EF4-FFF2-40B4-BE49-F238E27FC236}">
                    <a16:creationId xmlns:a16="http://schemas.microsoft.com/office/drawing/2014/main" id="{A04CDE1A-5F08-49AA-9B92-0C61AA8805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0" name="Rectangle 637">
                <a:extLst>
                  <a:ext uri="{FF2B5EF4-FFF2-40B4-BE49-F238E27FC236}">
                    <a16:creationId xmlns:a16="http://schemas.microsoft.com/office/drawing/2014/main" id="{191628CD-3482-980D-C067-E5F763865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631" name="Rectangle 638">
                <a:extLst>
                  <a:ext uri="{FF2B5EF4-FFF2-40B4-BE49-F238E27FC236}">
                    <a16:creationId xmlns:a16="http://schemas.microsoft.com/office/drawing/2014/main" id="{01B1034E-877B-CB4E-B821-4A0178E783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584"/>
                <a:ext cx="48" cy="48"/>
              </a:xfrm>
              <a:prstGeom prst="rect">
                <a:avLst/>
              </a:prstGeom>
              <a:gradFill rotWithShape="0">
                <a:gsLst>
                  <a:gs pos="0">
                    <a:srgbClr val="DDDDDD"/>
                  </a:gs>
                  <a:gs pos="100000">
                    <a:srgbClr val="B2B2B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640" name="Group 639">
            <a:extLst>
              <a:ext uri="{FF2B5EF4-FFF2-40B4-BE49-F238E27FC236}">
                <a16:creationId xmlns:a16="http://schemas.microsoft.com/office/drawing/2014/main" id="{7F59BA0E-CECD-D1F4-9D42-B75401411195}"/>
              </a:ext>
            </a:extLst>
          </p:cNvPr>
          <p:cNvGrpSpPr>
            <a:grpSpLocks/>
          </p:cNvGrpSpPr>
          <p:nvPr/>
        </p:nvGrpSpPr>
        <p:grpSpPr bwMode="auto">
          <a:xfrm>
            <a:off x="4630738" y="5286375"/>
            <a:ext cx="233362" cy="517525"/>
            <a:chOff x="2796" y="2738"/>
            <a:chExt cx="147" cy="326"/>
          </a:xfrm>
        </p:grpSpPr>
        <p:sp>
          <p:nvSpPr>
            <p:cNvPr id="641" name="Rectangle 640">
              <a:extLst>
                <a:ext uri="{FF2B5EF4-FFF2-40B4-BE49-F238E27FC236}">
                  <a16:creationId xmlns:a16="http://schemas.microsoft.com/office/drawing/2014/main" id="{4407428F-46AE-F053-A76D-D91E827D2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6" y="2738"/>
              <a:ext cx="146" cy="326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42" name="Line 641">
              <a:extLst>
                <a:ext uri="{FF2B5EF4-FFF2-40B4-BE49-F238E27FC236}">
                  <a16:creationId xmlns:a16="http://schemas.microsoft.com/office/drawing/2014/main" id="{3CFC13AB-1FC0-C889-6D0E-DF3CEDE007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6" y="2805"/>
              <a:ext cx="1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43" name="Line 642">
              <a:extLst>
                <a:ext uri="{FF2B5EF4-FFF2-40B4-BE49-F238E27FC236}">
                  <a16:creationId xmlns:a16="http://schemas.microsoft.com/office/drawing/2014/main" id="{71806F4D-720C-9ADC-A4E9-DCB494E353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6" y="2997"/>
              <a:ext cx="1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44" name="Rectangle 643">
              <a:extLst>
                <a:ext uri="{FF2B5EF4-FFF2-40B4-BE49-F238E27FC236}">
                  <a16:creationId xmlns:a16="http://schemas.microsoft.com/office/drawing/2014/main" id="{140F9042-D93E-D899-D206-0B8DBA821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9" y="2847"/>
              <a:ext cx="104" cy="100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45" name="Rectangle 644">
              <a:extLst>
                <a:ext uri="{FF2B5EF4-FFF2-40B4-BE49-F238E27FC236}">
                  <a16:creationId xmlns:a16="http://schemas.microsoft.com/office/drawing/2014/main" id="{FDAE3029-60BE-7F63-EB8D-8FB2B3B83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5" y="2813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46" name="Rectangle 645">
              <a:extLst>
                <a:ext uri="{FF2B5EF4-FFF2-40B4-BE49-F238E27FC236}">
                  <a16:creationId xmlns:a16="http://schemas.microsoft.com/office/drawing/2014/main" id="{08534126-DA36-63C0-2BDD-0FBE53655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2813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47" name="Rectangle 646">
              <a:extLst>
                <a:ext uri="{FF2B5EF4-FFF2-40B4-BE49-F238E27FC236}">
                  <a16:creationId xmlns:a16="http://schemas.microsoft.com/office/drawing/2014/main" id="{66824FFE-F1D5-3ADF-9714-9A0ABCD5A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0" y="2813"/>
              <a:ext cx="8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48" name="Rectangle 647">
              <a:extLst>
                <a:ext uri="{FF2B5EF4-FFF2-40B4-BE49-F238E27FC236}">
                  <a16:creationId xmlns:a16="http://schemas.microsoft.com/office/drawing/2014/main" id="{6C99FC21-B05D-7D09-CF75-B7EC2CCBF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813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2381D684-3218-BC8D-0CE6-A77180399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5" y="2980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50" name="Rectangle 649">
              <a:extLst>
                <a:ext uri="{FF2B5EF4-FFF2-40B4-BE49-F238E27FC236}">
                  <a16:creationId xmlns:a16="http://schemas.microsoft.com/office/drawing/2014/main" id="{1CA3F90F-657B-93AA-B041-A8D649BC8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2980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DE8FA181-808C-E515-B638-7B1750EC6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0" y="2980"/>
              <a:ext cx="8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  <p:sp>
          <p:nvSpPr>
            <p:cNvPr id="652" name="Rectangle 651">
              <a:extLst>
                <a:ext uri="{FF2B5EF4-FFF2-40B4-BE49-F238E27FC236}">
                  <a16:creationId xmlns:a16="http://schemas.microsoft.com/office/drawing/2014/main" id="{F8F912E1-0E64-04C1-3F9F-6CBB7C941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980"/>
              <a:ext cx="9" cy="9"/>
            </a:xfrm>
            <a:prstGeom prst="rect">
              <a:avLst/>
            </a:prstGeom>
            <a:gradFill rotWithShape="0">
              <a:gsLst>
                <a:gs pos="0">
                  <a:srgbClr val="DDDDDD"/>
                </a:gs>
                <a:gs pos="100000">
                  <a:srgbClr val="B2B2B2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fr-FR"/>
            </a:p>
          </p:txBody>
        </p:sp>
      </p:grpSp>
      <p:pic>
        <p:nvPicPr>
          <p:cNvPr id="653" name="S7">
            <a:hlinkClick r:id="" action="ppaction://media"/>
            <a:extLst>
              <a:ext uri="{FF2B5EF4-FFF2-40B4-BE49-F238E27FC236}">
                <a16:creationId xmlns:a16="http://schemas.microsoft.com/office/drawing/2014/main" id="{34A97B82-30A3-511C-1A6B-181C0B0EDA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81268" y="54554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6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53" fill="hold"/>
                                        <p:tgtEl>
                                          <p:spTgt spid="6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37F52CB-49FF-A066-31E7-04D5A57AC601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S7-200 : Modules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721B2E13-DAD8-B9DD-7723-034AA8764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EE4A37A8-3ECC-DC53-384C-FBA7D04AE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5" name="AutoShape 124">
            <a:extLst>
              <a:ext uri="{FF2B5EF4-FFF2-40B4-BE49-F238E27FC236}">
                <a16:creationId xmlns:a16="http://schemas.microsoft.com/office/drawing/2014/main" id="{0739B0B5-BE3F-7C68-51A0-01616AD91FB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25">
            <a:extLst>
              <a:ext uri="{FF2B5EF4-FFF2-40B4-BE49-F238E27FC236}">
                <a16:creationId xmlns:a16="http://schemas.microsoft.com/office/drawing/2014/main" id="{5F8B528F-6F54-BB1B-03F5-24C595D17279}"/>
              </a:ext>
            </a:extLst>
          </p:cNvPr>
          <p:cNvGrpSpPr>
            <a:grpSpLocks/>
          </p:cNvGrpSpPr>
          <p:nvPr/>
        </p:nvGrpSpPr>
        <p:grpSpPr bwMode="auto">
          <a:xfrm>
            <a:off x="849313" y="1196975"/>
            <a:ext cx="8351837" cy="4992688"/>
            <a:chOff x="1104" y="743"/>
            <a:chExt cx="4656" cy="3145"/>
          </a:xfrm>
        </p:grpSpPr>
        <p:pic>
          <p:nvPicPr>
            <p:cNvPr id="7" name="Picture 126" descr="Profibus EM">
              <a:extLst>
                <a:ext uri="{FF2B5EF4-FFF2-40B4-BE49-F238E27FC236}">
                  <a16:creationId xmlns:a16="http://schemas.microsoft.com/office/drawing/2014/main" id="{9747A6DF-BDE1-D563-CCDB-783C028862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20000"/>
            </a:blip>
            <a:srcRect/>
            <a:stretch>
              <a:fillRect/>
            </a:stretch>
          </p:blipFill>
          <p:spPr bwMode="auto">
            <a:xfrm>
              <a:off x="3903" y="2174"/>
              <a:ext cx="543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127">
              <a:extLst>
                <a:ext uri="{FF2B5EF4-FFF2-40B4-BE49-F238E27FC236}">
                  <a16:creationId xmlns:a16="http://schemas.microsoft.com/office/drawing/2014/main" id="{D0BED215-FC90-6151-A888-B2AEAC04E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3216"/>
              <a:ext cx="379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/>
              <a:r>
                <a:rPr lang="en-GB" sz="1200">
                  <a:latin typeface="Arial" charset="0"/>
                </a:rPr>
                <a:t>8 DI </a:t>
              </a:r>
            </a:p>
            <a:p>
              <a:pPr defTabSz="661988"/>
              <a:r>
                <a:rPr lang="en-GB" sz="1200">
                  <a:latin typeface="Arial" charset="0"/>
                </a:rPr>
                <a:t>8 DO </a:t>
              </a:r>
            </a:p>
            <a:p>
              <a:pPr defTabSz="661988"/>
              <a:r>
                <a:rPr lang="en-GB" sz="1200">
                  <a:latin typeface="Arial" charset="0"/>
                </a:rPr>
                <a:t>(DC ou </a:t>
              </a:r>
              <a:br>
                <a:rPr lang="en-GB" sz="1200">
                  <a:latin typeface="Arial" charset="0"/>
                </a:rPr>
              </a:br>
              <a:r>
                <a:rPr lang="en-GB" sz="1200">
                  <a:latin typeface="Arial" charset="0"/>
                </a:rPr>
                <a:t>relais)</a:t>
              </a:r>
              <a:endParaRPr lang="en-GB" sz="1600">
                <a:latin typeface="Arial" charset="0"/>
              </a:endParaRPr>
            </a:p>
          </p:txBody>
        </p:sp>
        <p:pic>
          <p:nvPicPr>
            <p:cNvPr id="9" name="Picture 128" descr="EM 221 Digit">
              <a:extLst>
                <a:ext uri="{FF2B5EF4-FFF2-40B4-BE49-F238E27FC236}">
                  <a16:creationId xmlns:a16="http://schemas.microsoft.com/office/drawing/2014/main" id="{35D90EE8-FA13-83DA-F1B3-5633F8C29E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04" y="2208"/>
              <a:ext cx="405" cy="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29" descr="EM231 Analog">
              <a:extLst>
                <a:ext uri="{FF2B5EF4-FFF2-40B4-BE49-F238E27FC236}">
                  <a16:creationId xmlns:a16="http://schemas.microsoft.com/office/drawing/2014/main" id="{8ABDEB74-6524-CF59-D417-01D7F6097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bright="20000"/>
            </a:blip>
            <a:srcRect/>
            <a:stretch>
              <a:fillRect/>
            </a:stretch>
          </p:blipFill>
          <p:spPr bwMode="auto">
            <a:xfrm>
              <a:off x="1632" y="2208"/>
              <a:ext cx="447" cy="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30" descr="Profibus EM">
              <a:extLst>
                <a:ext uri="{FF2B5EF4-FFF2-40B4-BE49-F238E27FC236}">
                  <a16:creationId xmlns:a16="http://schemas.microsoft.com/office/drawing/2014/main" id="{7FB52566-AD7E-9A2C-FA75-F602928044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bright="20000"/>
            </a:blip>
            <a:srcRect/>
            <a:stretch>
              <a:fillRect/>
            </a:stretch>
          </p:blipFill>
          <p:spPr bwMode="auto">
            <a:xfrm>
              <a:off x="3663" y="1877"/>
              <a:ext cx="544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31">
              <a:extLst>
                <a:ext uri="{FF2B5EF4-FFF2-40B4-BE49-F238E27FC236}">
                  <a16:creationId xmlns:a16="http://schemas.microsoft.com/office/drawing/2014/main" id="{685F28ED-B737-F58F-98F5-8983780DA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" y="874"/>
              <a:ext cx="363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lIns="78102" tIns="40613" rIns="78102" bIns="40613" anchor="ctr">
              <a:spAutoFit/>
            </a:bodyPr>
            <a:lstStyle/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Modules</a:t>
              </a:r>
            </a:p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TOR</a:t>
              </a:r>
              <a:endParaRPr lang="en-GB" sz="2000">
                <a:solidFill>
                  <a:srgbClr val="003399"/>
                </a:solidFill>
                <a:latin typeface="Arial" charset="0"/>
              </a:endParaRPr>
            </a:p>
          </p:txBody>
        </p:sp>
        <p:sp>
          <p:nvSpPr>
            <p:cNvPr id="13" name="Rectangle 132">
              <a:extLst>
                <a:ext uri="{FF2B5EF4-FFF2-40B4-BE49-F238E27FC236}">
                  <a16:creationId xmlns:a16="http://schemas.microsoft.com/office/drawing/2014/main" id="{410431A1-0DC3-8B3D-A0A7-0F83888CC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9" y="847"/>
              <a:ext cx="363" cy="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Modules</a:t>
              </a:r>
            </a:p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Analogiques</a:t>
              </a:r>
              <a:endParaRPr lang="en-GB" sz="2000">
                <a:solidFill>
                  <a:srgbClr val="003399"/>
                </a:solidFill>
                <a:latin typeface="Arial" charset="0"/>
              </a:endParaRPr>
            </a:p>
          </p:txBody>
        </p:sp>
        <p:sp>
          <p:nvSpPr>
            <p:cNvPr id="14" name="Rectangle 133">
              <a:extLst>
                <a:ext uri="{FF2B5EF4-FFF2-40B4-BE49-F238E27FC236}">
                  <a16:creationId xmlns:a16="http://schemas.microsoft.com/office/drawing/2014/main" id="{D7B98961-72E3-B2D8-B705-20FC5F724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" y="743"/>
              <a:ext cx="362" cy="1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Module</a:t>
              </a:r>
            </a:p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Communication</a:t>
              </a:r>
              <a:endParaRPr lang="en-GB" sz="2000">
                <a:solidFill>
                  <a:srgbClr val="003399"/>
                </a:solidFill>
                <a:latin typeface="Arial" charset="0"/>
              </a:endParaRPr>
            </a:p>
          </p:txBody>
        </p:sp>
        <p:sp>
          <p:nvSpPr>
            <p:cNvPr id="15" name="Text Box 134">
              <a:extLst>
                <a:ext uri="{FF2B5EF4-FFF2-40B4-BE49-F238E27FC236}">
                  <a16:creationId xmlns:a16="http://schemas.microsoft.com/office/drawing/2014/main" id="{65BFACFE-750B-9801-7283-87EA828769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216"/>
              <a:ext cx="479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/>
              <a:r>
                <a:rPr lang="en-GB" sz="1200">
                  <a:latin typeface="Arial" charset="0"/>
                </a:rPr>
                <a:t>4 AI</a:t>
              </a:r>
            </a:p>
            <a:p>
              <a:pPr defTabSz="661988"/>
              <a:r>
                <a:rPr lang="en-GB" sz="1200">
                  <a:latin typeface="Arial" charset="0"/>
                </a:rPr>
                <a:t>4 AI / 1AO</a:t>
              </a:r>
            </a:p>
            <a:p>
              <a:pPr defTabSz="661988"/>
              <a:r>
                <a:rPr lang="en-GB" sz="1200">
                  <a:latin typeface="Arial" charset="0"/>
                </a:rPr>
                <a:t>2 AO</a:t>
              </a:r>
            </a:p>
          </p:txBody>
        </p:sp>
        <p:sp>
          <p:nvSpPr>
            <p:cNvPr id="16" name="Text Box 135">
              <a:extLst>
                <a:ext uri="{FF2B5EF4-FFF2-40B4-BE49-F238E27FC236}">
                  <a16:creationId xmlns:a16="http://schemas.microsoft.com/office/drawing/2014/main" id="{C7E6FB76-0B17-1138-3F71-B572C50EF8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216"/>
              <a:ext cx="694" cy="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/>
              <a:r>
                <a:rPr lang="en-GB" sz="1600">
                  <a:latin typeface="Arial" charset="0"/>
                </a:rPr>
                <a:t> </a:t>
              </a:r>
              <a:r>
                <a:rPr lang="en-GB" sz="1200">
                  <a:latin typeface="Arial" charset="0"/>
                </a:rPr>
                <a:t>2 AI or 4 AI</a:t>
              </a:r>
            </a:p>
            <a:p>
              <a:pPr defTabSz="661988"/>
              <a:r>
                <a:rPr lang="en-GB" sz="1200">
                  <a:latin typeface="Arial" charset="0"/>
                </a:rPr>
                <a:t> Thermocouples</a:t>
              </a:r>
            </a:p>
            <a:p>
              <a:pPr defTabSz="661988"/>
              <a:r>
                <a:rPr lang="en-GB" sz="1200">
                  <a:latin typeface="Arial" charset="0"/>
                </a:rPr>
                <a:t> Modules RTD</a:t>
              </a:r>
              <a:endParaRPr lang="en-GB" sz="1600">
                <a:latin typeface="Arial" charset="0"/>
              </a:endParaRPr>
            </a:p>
          </p:txBody>
        </p:sp>
        <p:sp>
          <p:nvSpPr>
            <p:cNvPr id="17" name="Text Box 136">
              <a:extLst>
                <a:ext uri="{FF2B5EF4-FFF2-40B4-BE49-F238E27FC236}">
                  <a16:creationId xmlns:a16="http://schemas.microsoft.com/office/drawing/2014/main" id="{6C54F850-2F01-C1EF-B81E-27157FDE82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3164"/>
              <a:ext cx="695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/>
              <a:r>
                <a:rPr lang="en-GB" sz="1600">
                  <a:latin typeface="Arial" charset="0"/>
                </a:rPr>
                <a:t> </a:t>
              </a:r>
              <a:r>
                <a:rPr lang="en-GB" sz="1200">
                  <a:latin typeface="Arial" charset="0"/>
                </a:rPr>
                <a:t>PROFIBUS DP</a:t>
              </a:r>
            </a:p>
            <a:p>
              <a:pPr defTabSz="661988"/>
              <a:r>
                <a:rPr lang="en-GB" sz="1200">
                  <a:latin typeface="Arial" charset="0"/>
                </a:rPr>
                <a:t> AS-i-Master</a:t>
              </a:r>
            </a:p>
            <a:p>
              <a:pPr defTabSz="661988"/>
              <a:r>
                <a:rPr lang="en-GB" sz="1200">
                  <a:latin typeface="Arial" charset="0"/>
                </a:rPr>
                <a:t> Modem</a:t>
              </a:r>
            </a:p>
            <a:p>
              <a:pPr defTabSz="661988"/>
              <a:r>
                <a:rPr lang="en-GB" sz="1200">
                  <a:latin typeface="Arial" charset="0"/>
                </a:rPr>
                <a:t> Ethernet</a:t>
              </a:r>
            </a:p>
          </p:txBody>
        </p:sp>
        <p:sp>
          <p:nvSpPr>
            <p:cNvPr id="18" name="Line 137">
              <a:extLst>
                <a:ext uri="{FF2B5EF4-FFF2-40B4-BE49-F238E27FC236}">
                  <a16:creationId xmlns:a16="http://schemas.microsoft.com/office/drawing/2014/main" id="{34203ECA-0312-35F8-2916-97529CFB4E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872"/>
              <a:ext cx="441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fr-FR"/>
            </a:p>
          </p:txBody>
        </p:sp>
        <p:sp>
          <p:nvSpPr>
            <p:cNvPr id="19" name="Rectangle 138">
              <a:extLst>
                <a:ext uri="{FF2B5EF4-FFF2-40B4-BE49-F238E27FC236}">
                  <a16:creationId xmlns:a16="http://schemas.microsoft.com/office/drawing/2014/main" id="{FA5D2868-CB47-D293-76C4-91EB85D12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2" y="831"/>
              <a:ext cx="362" cy="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Modules</a:t>
              </a:r>
            </a:p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Temperature</a:t>
              </a:r>
              <a:endParaRPr lang="en-GB" sz="2400">
                <a:solidFill>
                  <a:srgbClr val="003399"/>
                </a:solidFill>
                <a:latin typeface="Arial" charset="0"/>
              </a:endParaRPr>
            </a:p>
          </p:txBody>
        </p:sp>
        <p:pic>
          <p:nvPicPr>
            <p:cNvPr id="20" name="Picture 139" descr="EM231 Analog">
              <a:extLst>
                <a:ext uri="{FF2B5EF4-FFF2-40B4-BE49-F238E27FC236}">
                  <a16:creationId xmlns:a16="http://schemas.microsoft.com/office/drawing/2014/main" id="{5E4781C8-D723-F80D-F788-F5C27A89E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lum bright="20000"/>
            </a:blip>
            <a:srcRect/>
            <a:stretch>
              <a:fillRect/>
            </a:stretch>
          </p:blipFill>
          <p:spPr bwMode="auto">
            <a:xfrm>
              <a:off x="2208" y="2208"/>
              <a:ext cx="446" cy="4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40" descr="EM231 RTD">
              <a:extLst>
                <a:ext uri="{FF2B5EF4-FFF2-40B4-BE49-F238E27FC236}">
                  <a16:creationId xmlns:a16="http://schemas.microsoft.com/office/drawing/2014/main" id="{E61AE60A-DE7F-0053-7046-E338EEF1F2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lum bright="20000"/>
            </a:blip>
            <a:srcRect/>
            <a:stretch>
              <a:fillRect/>
            </a:stretch>
          </p:blipFill>
          <p:spPr bwMode="auto">
            <a:xfrm>
              <a:off x="2976" y="2208"/>
              <a:ext cx="479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Text Box 141">
              <a:extLst>
                <a:ext uri="{FF2B5EF4-FFF2-40B4-BE49-F238E27FC236}">
                  <a16:creationId xmlns:a16="http://schemas.microsoft.com/office/drawing/2014/main" id="{FEA3DBE6-F749-4C09-65E3-1586D5E68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4" y="3216"/>
              <a:ext cx="558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8102" tIns="40613" rIns="78102" bIns="40613" anchor="ctr">
              <a:spAutoFit/>
            </a:bodyPr>
            <a:lstStyle/>
            <a:p>
              <a:pPr defTabSz="661988"/>
              <a:r>
                <a:rPr lang="en-GB" sz="1200">
                  <a:latin typeface="Arial" charset="0"/>
                </a:rPr>
                <a:t>4DI / 4DO</a:t>
              </a:r>
            </a:p>
            <a:p>
              <a:pPr defTabSz="661988"/>
              <a:r>
                <a:rPr lang="en-GB" sz="1200">
                  <a:latin typeface="Arial" charset="0"/>
                </a:rPr>
                <a:t>8DI / 8DO</a:t>
              </a:r>
            </a:p>
            <a:p>
              <a:pPr defTabSz="661988"/>
              <a:r>
                <a:rPr lang="en-GB" sz="1200">
                  <a:latin typeface="Arial" charset="0"/>
                </a:rPr>
                <a:t>16DI / 16DO</a:t>
              </a:r>
              <a:endParaRPr lang="en-GB" sz="1600">
                <a:latin typeface="Arial" charset="0"/>
              </a:endParaRPr>
            </a:p>
          </p:txBody>
        </p:sp>
        <p:sp>
          <p:nvSpPr>
            <p:cNvPr id="23" name="Line 142">
              <a:extLst>
                <a:ext uri="{FF2B5EF4-FFF2-40B4-BE49-F238E27FC236}">
                  <a16:creationId xmlns:a16="http://schemas.microsoft.com/office/drawing/2014/main" id="{A9F860C0-0ADA-A5D7-12E9-E04B149F01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1392"/>
              <a:ext cx="0" cy="24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fr-FR"/>
            </a:p>
          </p:txBody>
        </p:sp>
        <p:sp>
          <p:nvSpPr>
            <p:cNvPr id="24" name="Line 143">
              <a:extLst>
                <a:ext uri="{FF2B5EF4-FFF2-40B4-BE49-F238E27FC236}">
                  <a16:creationId xmlns:a16="http://schemas.microsoft.com/office/drawing/2014/main" id="{36062077-B7E9-1355-F15A-27193D4E61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392"/>
              <a:ext cx="0" cy="24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fr-FR"/>
            </a:p>
          </p:txBody>
        </p:sp>
        <p:sp>
          <p:nvSpPr>
            <p:cNvPr id="25" name="Line 144">
              <a:extLst>
                <a:ext uri="{FF2B5EF4-FFF2-40B4-BE49-F238E27FC236}">
                  <a16:creationId xmlns:a16="http://schemas.microsoft.com/office/drawing/2014/main" id="{C432BB3F-A2F0-FAED-63D3-5A1B7F8C3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1392"/>
              <a:ext cx="0" cy="24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fr-FR"/>
            </a:p>
          </p:txBody>
        </p:sp>
        <p:sp>
          <p:nvSpPr>
            <p:cNvPr id="26" name="Line 145">
              <a:extLst>
                <a:ext uri="{FF2B5EF4-FFF2-40B4-BE49-F238E27FC236}">
                  <a16:creationId xmlns:a16="http://schemas.microsoft.com/office/drawing/2014/main" id="{35DA70F9-977E-F95F-5BE7-A499985AF7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1392"/>
              <a:ext cx="0" cy="24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fr-FR"/>
            </a:p>
          </p:txBody>
        </p:sp>
        <p:sp>
          <p:nvSpPr>
            <p:cNvPr id="27" name="Rectangle 146">
              <a:extLst>
                <a:ext uri="{FF2B5EF4-FFF2-40B4-BE49-F238E27FC236}">
                  <a16:creationId xmlns:a16="http://schemas.microsoft.com/office/drawing/2014/main" id="{9F5A2A81-E629-0FE6-9E13-2942F888E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6" y="1003"/>
              <a:ext cx="363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Module</a:t>
              </a:r>
            </a:p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Modem</a:t>
              </a:r>
              <a:endParaRPr lang="en-GB" sz="2000">
                <a:solidFill>
                  <a:srgbClr val="003399"/>
                </a:solidFill>
                <a:latin typeface="Arial" charset="0"/>
              </a:endParaRPr>
            </a:p>
          </p:txBody>
        </p:sp>
        <p:sp>
          <p:nvSpPr>
            <p:cNvPr id="28" name="Rectangle 147">
              <a:extLst>
                <a:ext uri="{FF2B5EF4-FFF2-40B4-BE49-F238E27FC236}">
                  <a16:creationId xmlns:a16="http://schemas.microsoft.com/office/drawing/2014/main" id="{F67732BA-55B6-919D-01BA-A3EB98536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7" y="747"/>
              <a:ext cx="362" cy="1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 lIns="78102" tIns="40613" rIns="78102" bIns="40613" anchor="ctr">
              <a:spAutoFit/>
            </a:bodyPr>
            <a:lstStyle/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Module</a:t>
              </a:r>
            </a:p>
            <a:p>
              <a:pPr algn="ctr" defTabSz="661988"/>
              <a:r>
                <a:rPr lang="en-GB" sz="1800">
                  <a:solidFill>
                    <a:srgbClr val="003399"/>
                  </a:solidFill>
                  <a:latin typeface="Arial" charset="0"/>
                </a:rPr>
                <a:t>Positionnement</a:t>
              </a:r>
              <a:endParaRPr lang="en-GB" sz="2000">
                <a:solidFill>
                  <a:srgbClr val="003399"/>
                </a:solidFill>
                <a:latin typeface="Arial" charset="0"/>
              </a:endParaRPr>
            </a:p>
          </p:txBody>
        </p:sp>
        <p:sp>
          <p:nvSpPr>
            <p:cNvPr id="29" name="Line 148">
              <a:extLst>
                <a:ext uri="{FF2B5EF4-FFF2-40B4-BE49-F238E27FC236}">
                  <a16:creationId xmlns:a16="http://schemas.microsoft.com/office/drawing/2014/main" id="{CA7ADD5D-9E52-181B-F2BA-F8F25626B5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1392"/>
              <a:ext cx="0" cy="24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fr-FR"/>
            </a:p>
          </p:txBody>
        </p:sp>
        <p:pic>
          <p:nvPicPr>
            <p:cNvPr id="30" name="Picture 149" descr="EM231 RTD">
              <a:extLst>
                <a:ext uri="{FF2B5EF4-FFF2-40B4-BE49-F238E27FC236}">
                  <a16:creationId xmlns:a16="http://schemas.microsoft.com/office/drawing/2014/main" id="{56AFC032-0E71-14B5-B01E-C394C113B3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lum bright="20000"/>
            </a:blip>
            <a:srcRect/>
            <a:stretch>
              <a:fillRect/>
            </a:stretch>
          </p:blipFill>
          <p:spPr bwMode="auto">
            <a:xfrm>
              <a:off x="5136" y="2208"/>
              <a:ext cx="479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50" descr="EM231 RTD">
              <a:extLst>
                <a:ext uri="{FF2B5EF4-FFF2-40B4-BE49-F238E27FC236}">
                  <a16:creationId xmlns:a16="http://schemas.microsoft.com/office/drawing/2014/main" id="{01772257-0282-7843-5A97-2A1BA66BC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lum bright="20000"/>
            </a:blip>
            <a:srcRect/>
            <a:stretch>
              <a:fillRect/>
            </a:stretch>
          </p:blipFill>
          <p:spPr bwMode="auto">
            <a:xfrm>
              <a:off x="4512" y="2208"/>
              <a:ext cx="479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151">
              <a:extLst>
                <a:ext uri="{FF2B5EF4-FFF2-40B4-BE49-F238E27FC236}">
                  <a16:creationId xmlns:a16="http://schemas.microsoft.com/office/drawing/2014/main" id="{BB49804B-73F2-FA21-13E2-532CD22FC4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3216"/>
              <a:ext cx="672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8102" tIns="40613" rIns="78102" bIns="40613" anchor="ctr">
              <a:spAutoFit/>
            </a:bodyPr>
            <a:lstStyle/>
            <a:p>
              <a:pPr defTabSz="661988"/>
              <a:r>
                <a:rPr lang="fr-FR" sz="1200">
                  <a:latin typeface="Arial" charset="0"/>
                </a:rPr>
                <a:t>Teleservice</a:t>
              </a:r>
              <a:br>
                <a:rPr lang="en-GB" sz="1200">
                  <a:latin typeface="Arial" charset="0"/>
                </a:rPr>
              </a:br>
              <a:r>
                <a:rPr lang="en-GB" sz="1200">
                  <a:latin typeface="Arial" charset="0"/>
                </a:rPr>
                <a:t>Communi-cation</a:t>
              </a:r>
              <a:br>
                <a:rPr lang="en-GB" sz="1200">
                  <a:latin typeface="Arial" charset="0"/>
                </a:rPr>
              </a:br>
              <a:r>
                <a:rPr lang="en-GB" sz="1200">
                  <a:latin typeface="Arial" charset="0"/>
                </a:rPr>
                <a:t>Messaging</a:t>
              </a:r>
            </a:p>
          </p:txBody>
        </p:sp>
        <p:sp>
          <p:nvSpPr>
            <p:cNvPr id="33" name="Text Box 152">
              <a:extLst>
                <a:ext uri="{FF2B5EF4-FFF2-40B4-BE49-F238E27FC236}">
                  <a16:creationId xmlns:a16="http://schemas.microsoft.com/office/drawing/2014/main" id="{5C3EFCCB-71FE-7F24-327E-E2D7E85430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3164"/>
              <a:ext cx="672" cy="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8102" tIns="40613" rIns="78102" bIns="40613" anchor="ctr">
              <a:spAutoFit/>
            </a:bodyPr>
            <a:lstStyle/>
            <a:p>
              <a:pPr defTabSz="661988"/>
              <a:r>
                <a:rPr lang="en-GB" sz="1200">
                  <a:latin typeface="Arial" charset="0"/>
                </a:rPr>
                <a:t>Pilotage </a:t>
              </a:r>
            </a:p>
            <a:p>
              <a:pPr defTabSz="661988"/>
              <a:r>
                <a:rPr lang="fr-FR" sz="1200">
                  <a:latin typeface="Arial" charset="0"/>
                </a:rPr>
                <a:t>Moteur</a:t>
              </a:r>
            </a:p>
            <a:p>
              <a:pPr defTabSz="661988"/>
              <a:r>
                <a:rPr lang="en-GB" sz="1200">
                  <a:latin typeface="Arial" charset="0"/>
                </a:rPr>
                <a:t>Pas a pas</a:t>
              </a:r>
            </a:p>
            <a:p>
              <a:pPr defTabSz="661988"/>
              <a:r>
                <a:rPr lang="en-GB" sz="1200">
                  <a:latin typeface="Arial" charset="0"/>
                </a:rPr>
                <a:t>Ou</a:t>
              </a:r>
            </a:p>
            <a:p>
              <a:pPr defTabSz="661988"/>
              <a:r>
                <a:rPr lang="en-GB" sz="1200">
                  <a:latin typeface="Arial" charset="0"/>
                </a:rPr>
                <a:t>Servo moteur </a:t>
              </a:r>
            </a:p>
          </p:txBody>
        </p:sp>
        <p:pic>
          <p:nvPicPr>
            <p:cNvPr id="34" name="Picture 153" descr="EM231_TC_st70712p">
              <a:extLst>
                <a:ext uri="{FF2B5EF4-FFF2-40B4-BE49-F238E27FC236}">
                  <a16:creationId xmlns:a16="http://schemas.microsoft.com/office/drawing/2014/main" id="{92D9A875-FFFA-D8D9-8821-AB613334C5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lum bright="20000"/>
            </a:blip>
            <a:srcRect/>
            <a:stretch>
              <a:fillRect/>
            </a:stretch>
          </p:blipFill>
          <p:spPr bwMode="auto">
            <a:xfrm>
              <a:off x="3662" y="2487"/>
              <a:ext cx="408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6" name="S8">
            <a:hlinkClick r:id="" action="ppaction://media"/>
            <a:extLst>
              <a:ext uri="{FF2B5EF4-FFF2-40B4-BE49-F238E27FC236}">
                <a16:creationId xmlns:a16="http://schemas.microsoft.com/office/drawing/2014/main" id="{9E1CD3D6-A06E-36B7-F6C9-B1915E08A7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293562" y="61817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8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0095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>
            <a:extLst>
              <a:ext uri="{FF2B5EF4-FFF2-40B4-BE49-F238E27FC236}">
                <a16:creationId xmlns:a16="http://schemas.microsoft.com/office/drawing/2014/main" id="{945A7B1D-4089-30A5-DEBB-A46D7204876B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fr-FR"/>
              <a:t>S7-200 :  Présentation de la CPU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7611AFAC-D2AC-82D2-74B6-918F0217FC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AEF8368C-A7CE-4D1A-B6F2-D1702A17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5" name="AutoShape 66">
            <a:extLst>
              <a:ext uri="{FF2B5EF4-FFF2-40B4-BE49-F238E27FC236}">
                <a16:creationId xmlns:a16="http://schemas.microsoft.com/office/drawing/2014/main" id="{5CC66AE1-5FA9-465C-81E5-DECBA18DA15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6" name="Picture 67" descr="CPU224">
            <a:extLst>
              <a:ext uri="{FF2B5EF4-FFF2-40B4-BE49-F238E27FC236}">
                <a16:creationId xmlns:a16="http://schemas.microsoft.com/office/drawing/2014/main" id="{793EA5C2-CC50-28ED-F522-6A6793590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EFF"/>
              </a:clrFrom>
              <a:clrTo>
                <a:srgbClr val="FC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609600"/>
            <a:ext cx="7696200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8">
            <a:extLst>
              <a:ext uri="{FF2B5EF4-FFF2-40B4-BE49-F238E27FC236}">
                <a16:creationId xmlns:a16="http://schemas.microsoft.com/office/drawing/2014/main" id="{A5CA7527-20AC-EA71-CC87-C8876AC193F5}"/>
              </a:ext>
            </a:extLst>
          </p:cNvPr>
          <p:cNvGrpSpPr>
            <a:grpSpLocks/>
          </p:cNvGrpSpPr>
          <p:nvPr/>
        </p:nvGrpSpPr>
        <p:grpSpPr bwMode="auto">
          <a:xfrm>
            <a:off x="4546600" y="4697413"/>
            <a:ext cx="1787525" cy="1355725"/>
            <a:chOff x="2879" y="2959"/>
            <a:chExt cx="1126" cy="854"/>
          </a:xfrm>
        </p:grpSpPr>
        <p:sp>
          <p:nvSpPr>
            <p:cNvPr id="8" name="Rectangle 69">
              <a:extLst>
                <a:ext uri="{FF2B5EF4-FFF2-40B4-BE49-F238E27FC236}">
                  <a16:creationId xmlns:a16="http://schemas.microsoft.com/office/drawing/2014/main" id="{C76D5F20-A840-38E6-A96C-170130045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9" y="3515"/>
              <a:ext cx="1126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/>
                <a:t>Témoins d‘état </a:t>
              </a:r>
            </a:p>
            <a:p>
              <a:pPr defTabSz="762000"/>
              <a:r>
                <a:rPr lang="de-DE"/>
                <a:t>des ETOR intégrées</a:t>
              </a:r>
            </a:p>
          </p:txBody>
        </p:sp>
        <p:sp>
          <p:nvSpPr>
            <p:cNvPr id="9" name="AutoShape 70">
              <a:extLst>
                <a:ext uri="{FF2B5EF4-FFF2-40B4-BE49-F238E27FC236}">
                  <a16:creationId xmlns:a16="http://schemas.microsoft.com/office/drawing/2014/main" id="{B4D38672-C1D4-ABC6-BF6A-9C8598461F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797" y="3100"/>
              <a:ext cx="466" cy="184"/>
            </a:xfrm>
            <a:prstGeom prst="rightArrow">
              <a:avLst>
                <a:gd name="adj1" fmla="val 50000"/>
                <a:gd name="adj2" fmla="val 126642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" name="Group 71">
            <a:extLst>
              <a:ext uri="{FF2B5EF4-FFF2-40B4-BE49-F238E27FC236}">
                <a16:creationId xmlns:a16="http://schemas.microsoft.com/office/drawing/2014/main" id="{35B082D0-A914-92FD-3A0F-F6038D5793D3}"/>
              </a:ext>
            </a:extLst>
          </p:cNvPr>
          <p:cNvGrpSpPr>
            <a:grpSpLocks/>
          </p:cNvGrpSpPr>
          <p:nvPr/>
        </p:nvGrpSpPr>
        <p:grpSpPr bwMode="auto">
          <a:xfrm>
            <a:off x="873125" y="4191000"/>
            <a:ext cx="1793875" cy="520700"/>
            <a:chOff x="550" y="2640"/>
            <a:chExt cx="1130" cy="328"/>
          </a:xfrm>
        </p:grpSpPr>
        <p:sp>
          <p:nvSpPr>
            <p:cNvPr id="11" name="Rectangle 72">
              <a:extLst>
                <a:ext uri="{FF2B5EF4-FFF2-40B4-BE49-F238E27FC236}">
                  <a16:creationId xmlns:a16="http://schemas.microsoft.com/office/drawing/2014/main" id="{CF1EB521-27C8-6CD3-2961-4024552E9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" y="2640"/>
              <a:ext cx="860" cy="1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/>
                <a:t>Connexion PPI</a:t>
              </a:r>
            </a:p>
          </p:txBody>
        </p:sp>
        <p:sp>
          <p:nvSpPr>
            <p:cNvPr id="12" name="AutoShape 73">
              <a:extLst>
                <a:ext uri="{FF2B5EF4-FFF2-40B4-BE49-F238E27FC236}">
                  <a16:creationId xmlns:a16="http://schemas.microsoft.com/office/drawing/2014/main" id="{2DD2C0B6-15C9-58CA-73EF-834A39B80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4" y="2784"/>
              <a:ext cx="466" cy="184"/>
            </a:xfrm>
            <a:prstGeom prst="rightArrow">
              <a:avLst>
                <a:gd name="adj1" fmla="val 50000"/>
                <a:gd name="adj2" fmla="val 126642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3" name="Group 74">
            <a:extLst>
              <a:ext uri="{FF2B5EF4-FFF2-40B4-BE49-F238E27FC236}">
                <a16:creationId xmlns:a16="http://schemas.microsoft.com/office/drawing/2014/main" id="{5145F247-BAD6-685D-3F5C-01CE0A58FB77}"/>
              </a:ext>
            </a:extLst>
          </p:cNvPr>
          <p:cNvGrpSpPr>
            <a:grpSpLocks/>
          </p:cNvGrpSpPr>
          <p:nvPr/>
        </p:nvGrpSpPr>
        <p:grpSpPr bwMode="auto">
          <a:xfrm>
            <a:off x="882650" y="1852613"/>
            <a:ext cx="1638300" cy="1123950"/>
            <a:chOff x="556" y="1167"/>
            <a:chExt cx="1032" cy="708"/>
          </a:xfrm>
        </p:grpSpPr>
        <p:sp>
          <p:nvSpPr>
            <p:cNvPr id="14" name="Rectangle 75">
              <a:extLst>
                <a:ext uri="{FF2B5EF4-FFF2-40B4-BE49-F238E27FC236}">
                  <a16:creationId xmlns:a16="http://schemas.microsoft.com/office/drawing/2014/main" id="{6D7AF0C6-C997-FD0A-FE46-D7F76BCDC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" y="1167"/>
              <a:ext cx="1032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/>
                <a:t>Témoins d‘état</a:t>
              </a:r>
            </a:p>
            <a:p>
              <a:pPr defTabSz="762000"/>
              <a:r>
                <a:rPr lang="de-DE"/>
                <a:t>de fonctionnement</a:t>
              </a:r>
            </a:p>
          </p:txBody>
        </p:sp>
        <p:sp>
          <p:nvSpPr>
            <p:cNvPr id="15" name="AutoShape 76">
              <a:extLst>
                <a:ext uri="{FF2B5EF4-FFF2-40B4-BE49-F238E27FC236}">
                  <a16:creationId xmlns:a16="http://schemas.microsoft.com/office/drawing/2014/main" id="{2BFC1087-E22B-9C71-9E91-E65D22553D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065521" flipV="1">
              <a:off x="1251" y="1550"/>
              <a:ext cx="466" cy="184"/>
            </a:xfrm>
            <a:prstGeom prst="rightArrow">
              <a:avLst>
                <a:gd name="adj1" fmla="val 50000"/>
                <a:gd name="adj2" fmla="val 126642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6" name="Group 77">
            <a:extLst>
              <a:ext uri="{FF2B5EF4-FFF2-40B4-BE49-F238E27FC236}">
                <a16:creationId xmlns:a16="http://schemas.microsoft.com/office/drawing/2014/main" id="{A74FFED8-6F22-CE76-B973-5BD4046940AD}"/>
              </a:ext>
            </a:extLst>
          </p:cNvPr>
          <p:cNvGrpSpPr>
            <a:grpSpLocks/>
          </p:cNvGrpSpPr>
          <p:nvPr/>
        </p:nvGrpSpPr>
        <p:grpSpPr bwMode="auto">
          <a:xfrm>
            <a:off x="4570413" y="1431925"/>
            <a:ext cx="1787525" cy="1311275"/>
            <a:chOff x="2879" y="902"/>
            <a:chExt cx="1126" cy="826"/>
          </a:xfrm>
        </p:grpSpPr>
        <p:sp>
          <p:nvSpPr>
            <p:cNvPr id="17" name="Rectangle 78">
              <a:extLst>
                <a:ext uri="{FF2B5EF4-FFF2-40B4-BE49-F238E27FC236}">
                  <a16:creationId xmlns:a16="http://schemas.microsoft.com/office/drawing/2014/main" id="{30A8D272-BEE7-9BBB-4F38-01AD03322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9" y="902"/>
              <a:ext cx="1126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/>
                <a:t>Témoins d‘état  </a:t>
              </a:r>
            </a:p>
            <a:p>
              <a:pPr defTabSz="762000"/>
              <a:r>
                <a:rPr lang="de-DE"/>
                <a:t>des STOR intégrées</a:t>
              </a:r>
            </a:p>
          </p:txBody>
        </p:sp>
        <p:sp>
          <p:nvSpPr>
            <p:cNvPr id="18" name="AutoShape 79">
              <a:extLst>
                <a:ext uri="{FF2B5EF4-FFF2-40B4-BE49-F238E27FC236}">
                  <a16:creationId xmlns:a16="http://schemas.microsoft.com/office/drawing/2014/main" id="{9BBDF957-083A-F941-DD4C-FCCE47E6C3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772" y="1403"/>
              <a:ext cx="466" cy="184"/>
            </a:xfrm>
            <a:prstGeom prst="rightArrow">
              <a:avLst>
                <a:gd name="adj1" fmla="val 50000"/>
                <a:gd name="adj2" fmla="val 126642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9" name="Group 80">
            <a:extLst>
              <a:ext uri="{FF2B5EF4-FFF2-40B4-BE49-F238E27FC236}">
                <a16:creationId xmlns:a16="http://schemas.microsoft.com/office/drawing/2014/main" id="{F2913147-3A5B-1F33-B027-58830C80215D}"/>
              </a:ext>
            </a:extLst>
          </p:cNvPr>
          <p:cNvGrpSpPr>
            <a:grpSpLocks/>
          </p:cNvGrpSpPr>
          <p:nvPr/>
        </p:nvGrpSpPr>
        <p:grpSpPr bwMode="auto">
          <a:xfrm>
            <a:off x="7689850" y="3213100"/>
            <a:ext cx="1673225" cy="1538288"/>
            <a:chOff x="4848" y="1984"/>
            <a:chExt cx="1054" cy="969"/>
          </a:xfrm>
        </p:grpSpPr>
        <p:sp>
          <p:nvSpPr>
            <p:cNvPr id="20" name="AutoShape 81">
              <a:extLst>
                <a:ext uri="{FF2B5EF4-FFF2-40B4-BE49-F238E27FC236}">
                  <a16:creationId xmlns:a16="http://schemas.microsoft.com/office/drawing/2014/main" id="{FB8CC576-54FE-C6FD-9D0F-F5136F58E4A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48" y="1984"/>
              <a:ext cx="466" cy="184"/>
            </a:xfrm>
            <a:prstGeom prst="rightArrow">
              <a:avLst>
                <a:gd name="adj1" fmla="val 50000"/>
                <a:gd name="adj2" fmla="val 126642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1" name="Rectangle 82">
              <a:extLst>
                <a:ext uri="{FF2B5EF4-FFF2-40B4-BE49-F238E27FC236}">
                  <a16:creationId xmlns:a16="http://schemas.microsoft.com/office/drawing/2014/main" id="{4853211C-B307-DF05-2F78-3F6A6EEFE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127"/>
              <a:ext cx="879" cy="1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46125"/>
              <a:r>
                <a:rPr lang="de-DE"/>
                <a:t>- Potentiomètre</a:t>
              </a:r>
            </a:p>
          </p:txBody>
        </p:sp>
        <p:sp>
          <p:nvSpPr>
            <p:cNvPr id="22" name="Rectangle 83">
              <a:extLst>
                <a:ext uri="{FF2B5EF4-FFF2-40B4-BE49-F238E27FC236}">
                  <a16:creationId xmlns:a16="http://schemas.microsoft.com/office/drawing/2014/main" id="{20706387-B38F-DA00-8EBE-FE4CFC972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534"/>
              <a:ext cx="910" cy="4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/>
                <a:t>- Commutateur</a:t>
              </a:r>
            </a:p>
            <a:p>
              <a:pPr defTabSz="762000"/>
              <a:r>
                <a:rPr lang="de-DE"/>
                <a:t>  de mode de</a:t>
              </a:r>
            </a:p>
            <a:p>
              <a:pPr defTabSz="762000"/>
              <a:r>
                <a:rPr lang="de-DE"/>
                <a:t> fonctionnement</a:t>
              </a:r>
            </a:p>
          </p:txBody>
        </p:sp>
        <p:sp>
          <p:nvSpPr>
            <p:cNvPr id="23" name="Rectangle 84">
              <a:extLst>
                <a:ext uri="{FF2B5EF4-FFF2-40B4-BE49-F238E27FC236}">
                  <a16:creationId xmlns:a16="http://schemas.microsoft.com/office/drawing/2014/main" id="{D7BE5087-624E-56A8-D66A-4BE2C628E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319"/>
              <a:ext cx="114" cy="1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46125"/>
              <a:endParaRPr lang="en-US"/>
            </a:p>
          </p:txBody>
        </p:sp>
      </p:grpSp>
      <p:grpSp>
        <p:nvGrpSpPr>
          <p:cNvPr id="24" name="Group 88">
            <a:extLst>
              <a:ext uri="{FF2B5EF4-FFF2-40B4-BE49-F238E27FC236}">
                <a16:creationId xmlns:a16="http://schemas.microsoft.com/office/drawing/2014/main" id="{7820B861-6F80-3558-183F-EF59843D58E0}"/>
              </a:ext>
            </a:extLst>
          </p:cNvPr>
          <p:cNvGrpSpPr>
            <a:grpSpLocks/>
          </p:cNvGrpSpPr>
          <p:nvPr/>
        </p:nvGrpSpPr>
        <p:grpSpPr bwMode="auto">
          <a:xfrm>
            <a:off x="901700" y="3230563"/>
            <a:ext cx="1793875" cy="520700"/>
            <a:chOff x="550" y="2640"/>
            <a:chExt cx="1130" cy="328"/>
          </a:xfrm>
        </p:grpSpPr>
        <p:sp>
          <p:nvSpPr>
            <p:cNvPr id="25" name="Rectangle 89">
              <a:extLst>
                <a:ext uri="{FF2B5EF4-FFF2-40B4-BE49-F238E27FC236}">
                  <a16:creationId xmlns:a16="http://schemas.microsoft.com/office/drawing/2014/main" id="{D30140E4-0CC3-708A-6FD7-A5F77BDAB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" y="2640"/>
              <a:ext cx="949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/>
                <a:t>Module mémoire</a:t>
              </a:r>
            </a:p>
            <a:p>
              <a:pPr defTabSz="762000"/>
              <a:r>
                <a:rPr lang="de-DE"/>
                <a:t>Ou Horloge</a:t>
              </a:r>
            </a:p>
          </p:txBody>
        </p:sp>
        <p:sp>
          <p:nvSpPr>
            <p:cNvPr id="26" name="AutoShape 90">
              <a:extLst>
                <a:ext uri="{FF2B5EF4-FFF2-40B4-BE49-F238E27FC236}">
                  <a16:creationId xmlns:a16="http://schemas.microsoft.com/office/drawing/2014/main" id="{AA477F61-9CEF-F9D5-3C00-636554054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4" y="2784"/>
              <a:ext cx="466" cy="184"/>
            </a:xfrm>
            <a:prstGeom prst="rightArrow">
              <a:avLst>
                <a:gd name="adj1" fmla="val 50000"/>
                <a:gd name="adj2" fmla="val 126642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27" name="S9">
            <a:hlinkClick r:id="" action="ppaction://media"/>
            <a:extLst>
              <a:ext uri="{FF2B5EF4-FFF2-40B4-BE49-F238E27FC236}">
                <a16:creationId xmlns:a16="http://schemas.microsoft.com/office/drawing/2014/main" id="{8FDE8013-50D3-AC7E-847D-2E197B500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16489" y="612669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2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932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A897F48-5BEA-EF65-4F61-BDF5A449CD0E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/>
              <a:t>Accessoires: Modules</a:t>
            </a:r>
            <a:endParaRPr lang="en-US" sz="180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D5C2B7FD-D269-D4B3-F102-D1E815C43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DDCAA29-2ACF-0375-1A5B-CDF818A9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5" name="Picture 4" descr="MVC-184X">
            <a:extLst>
              <a:ext uri="{FF2B5EF4-FFF2-40B4-BE49-F238E27FC236}">
                <a16:creationId xmlns:a16="http://schemas.microsoft.com/office/drawing/2014/main" id="{329C97FF-9EDF-C3D1-2BE3-8B037E1EA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EF1"/>
              </a:clrFrom>
              <a:clrTo>
                <a:srgbClr val="FFFEF1">
                  <a:alpha val="0"/>
                </a:srgbClr>
              </a:clrTo>
            </a:clrChange>
          </a:blip>
          <a:srcRect t="3514" r="40356" b="33638"/>
          <a:stretch>
            <a:fillRect/>
          </a:stretch>
        </p:blipFill>
        <p:spPr bwMode="auto">
          <a:xfrm>
            <a:off x="6057900" y="1549400"/>
            <a:ext cx="1900238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5">
            <a:extLst>
              <a:ext uri="{FF2B5EF4-FFF2-40B4-BE49-F238E27FC236}">
                <a16:creationId xmlns:a16="http://schemas.microsoft.com/office/drawing/2014/main" id="{80308655-F54B-B027-56CE-F23DDAD2A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625" y="2636838"/>
            <a:ext cx="2286000" cy="1587500"/>
          </a:xfrm>
          <a:custGeom>
            <a:avLst/>
            <a:gdLst>
              <a:gd name="T0" fmla="*/ 1143000 w 21600"/>
              <a:gd name="T1" fmla="*/ 0 h 21600"/>
              <a:gd name="T2" fmla="*/ 334751 w 21600"/>
              <a:gd name="T3" fmla="*/ 232466 h 21600"/>
              <a:gd name="T4" fmla="*/ 0 w 21600"/>
              <a:gd name="T5" fmla="*/ 793750 h 21600"/>
              <a:gd name="T6" fmla="*/ 334751 w 21600"/>
              <a:gd name="T7" fmla="*/ 1355034 h 21600"/>
              <a:gd name="T8" fmla="*/ 1143000 w 21600"/>
              <a:gd name="T9" fmla="*/ 1587500 h 21600"/>
              <a:gd name="T10" fmla="*/ 1951249 w 21600"/>
              <a:gd name="T11" fmla="*/ 1355034 h 21600"/>
              <a:gd name="T12" fmla="*/ 2286000 w 21600"/>
              <a:gd name="T13" fmla="*/ 793750 h 21600"/>
              <a:gd name="T14" fmla="*/ 1951249 w 21600"/>
              <a:gd name="T15" fmla="*/ 23246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057" y="10800"/>
                </a:moveTo>
                <a:cubicBezTo>
                  <a:pt x="2057" y="15629"/>
                  <a:pt x="5971" y="19543"/>
                  <a:pt x="10800" y="19543"/>
                </a:cubicBezTo>
                <a:cubicBezTo>
                  <a:pt x="15629" y="19543"/>
                  <a:pt x="19543" y="15629"/>
                  <a:pt x="19543" y="10800"/>
                </a:cubicBezTo>
                <a:cubicBezTo>
                  <a:pt x="19543" y="5971"/>
                  <a:pt x="15629" y="2057"/>
                  <a:pt x="10800" y="2057"/>
                </a:cubicBezTo>
                <a:cubicBezTo>
                  <a:pt x="5971" y="2057"/>
                  <a:pt x="2057" y="5971"/>
                  <a:pt x="2057" y="10800"/>
                </a:cubicBez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99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62A885-EC4A-3218-8D65-7D159E264F67}"/>
              </a:ext>
            </a:extLst>
          </p:cNvPr>
          <p:cNvSpPr txBox="1">
            <a:spLocks noChangeArrowheads="1"/>
          </p:cNvSpPr>
          <p:nvPr/>
        </p:nvSpPr>
        <p:spPr>
          <a:xfrm>
            <a:off x="776288" y="1484313"/>
            <a:ext cx="6745287" cy="397986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Module mémoire		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Sauvegarde des données, </a:t>
            </a:r>
            <a:b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image de l‘EEPROM interne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de-DE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Batterie	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Protection supplémentaire contre les pertes de programmes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Typ. 200 jours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de-DE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Module horloge + batterie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Horodatage pour CPU 221/222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Pîle de sauvegarde</a:t>
            </a:r>
          </a:p>
        </p:txBody>
      </p:sp>
      <p:pic>
        <p:nvPicPr>
          <p:cNvPr id="8" name="S10">
            <a:hlinkClick r:id="" action="ppaction://media"/>
            <a:extLst>
              <a:ext uri="{FF2B5EF4-FFF2-40B4-BE49-F238E27FC236}">
                <a16:creationId xmlns:a16="http://schemas.microsoft.com/office/drawing/2014/main" id="{A798048B-A3FD-2BB9-A29C-B1480F2B80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53000" y="61542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8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C94C47D-C3BA-14AB-315A-27910B4CFDF4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/>
              <a:t>S7-300</a:t>
            </a:r>
            <a:endParaRPr lang="en-US" sz="1800" dirty="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C439632E-BFD9-318E-4D97-396A446D40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83DDD592-FAC9-B22B-97DA-76DFB18D3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6060C-2AAA-E5B5-C69F-4D22D0958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68450" y="1700213"/>
            <a:ext cx="6626225" cy="3671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" name="S11">
            <a:hlinkClick r:id="" action="ppaction://media"/>
            <a:extLst>
              <a:ext uri="{FF2B5EF4-FFF2-40B4-BE49-F238E27FC236}">
                <a16:creationId xmlns:a16="http://schemas.microsoft.com/office/drawing/2014/main" id="{32F3FF12-6B19-BE24-AD30-3B7F5B1F8C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27600" y="589447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AB531BE-4610-58E3-80C0-7ACE35AA953C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S7-300 : Modules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93467C56-D239-E485-104D-740E32BB2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CEC1706E-B0A1-DEF3-71F4-66E4E5F2B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35325F4-92D0-407F-CE44-A63CAB7F0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0" y="1911350"/>
            <a:ext cx="596900" cy="16637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5D943A8-1C2C-FBA8-8009-23D84E1BD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0" y="2901950"/>
            <a:ext cx="596900" cy="6731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D4EE7A72-BEFA-2084-D3D7-443C5BD5043A}"/>
              </a:ext>
            </a:extLst>
          </p:cNvPr>
          <p:cNvGrpSpPr>
            <a:grpSpLocks/>
          </p:cNvGrpSpPr>
          <p:nvPr/>
        </p:nvGrpSpPr>
        <p:grpSpPr bwMode="auto">
          <a:xfrm>
            <a:off x="996950" y="1987550"/>
            <a:ext cx="63500" cy="215900"/>
            <a:chOff x="628" y="1252"/>
            <a:chExt cx="40" cy="136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46A351BB-9AF1-42FA-9971-BB4FB9952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" y="1252"/>
              <a:ext cx="40" cy="40"/>
            </a:xfrm>
            <a:prstGeom prst="rect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34EA4EF9-445B-B9DB-7BE7-F769E5CFD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" y="1300"/>
              <a:ext cx="40" cy="40"/>
            </a:xfrm>
            <a:prstGeom prst="rect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B067AA7F-EEE9-9AF3-8A1A-15BD894E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" y="1348"/>
              <a:ext cx="40" cy="40"/>
            </a:xfrm>
            <a:prstGeom prst="rect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1" name="Rectangle 9">
            <a:extLst>
              <a:ext uri="{FF2B5EF4-FFF2-40B4-BE49-F238E27FC236}">
                <a16:creationId xmlns:a16="http://schemas.microsoft.com/office/drawing/2014/main" id="{CC196D40-16F1-1786-ADBC-8532DA75A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950" y="2673350"/>
            <a:ext cx="63500" cy="139700"/>
          </a:xfrm>
          <a:prstGeom prst="rect">
            <a:avLst/>
          </a:prstGeom>
          <a:solidFill>
            <a:srgbClr val="91919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C1A971DA-B03E-A9D4-7FB5-8B9C7E174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950" y="2292350"/>
            <a:ext cx="215900" cy="292100"/>
          </a:xfrm>
          <a:prstGeom prst="rect">
            <a:avLst/>
          </a:prstGeom>
          <a:solidFill>
            <a:srgbClr val="FDE3B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40F401C3-F92C-172F-32D6-3C41AE8B6F59}"/>
              </a:ext>
            </a:extLst>
          </p:cNvPr>
          <p:cNvSpPr>
            <a:spLocks/>
          </p:cNvSpPr>
          <p:nvPr/>
        </p:nvSpPr>
        <p:spPr bwMode="auto">
          <a:xfrm>
            <a:off x="1524000" y="1600200"/>
            <a:ext cx="306388" cy="1982788"/>
          </a:xfrm>
          <a:custGeom>
            <a:avLst/>
            <a:gdLst>
              <a:gd name="T0" fmla="*/ 0 w 193"/>
              <a:gd name="T1" fmla="*/ 1248 h 1249"/>
              <a:gd name="T2" fmla="*/ 192 w 193"/>
              <a:gd name="T3" fmla="*/ 1056 h 1249"/>
              <a:gd name="T4" fmla="*/ 192 w 193"/>
              <a:gd name="T5" fmla="*/ 0 h 1249"/>
              <a:gd name="T6" fmla="*/ 0 w 193"/>
              <a:gd name="T7" fmla="*/ 192 h 1249"/>
              <a:gd name="T8" fmla="*/ 0 w 193"/>
              <a:gd name="T9" fmla="*/ 1248 h 12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3"/>
              <a:gd name="T16" fmla="*/ 0 h 1249"/>
              <a:gd name="T17" fmla="*/ 193 w 193"/>
              <a:gd name="T18" fmla="*/ 1249 h 12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3" h="1249">
                <a:moveTo>
                  <a:pt x="0" y="1248"/>
                </a:moveTo>
                <a:lnTo>
                  <a:pt x="192" y="1056"/>
                </a:lnTo>
                <a:lnTo>
                  <a:pt x="192" y="0"/>
                </a:lnTo>
                <a:lnTo>
                  <a:pt x="0" y="192"/>
                </a:lnTo>
                <a:lnTo>
                  <a:pt x="0" y="1248"/>
                </a:lnTo>
              </a:path>
            </a:pathLst>
          </a:custGeom>
          <a:solidFill>
            <a:srgbClr val="676767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4" name="Group 12">
            <a:extLst>
              <a:ext uri="{FF2B5EF4-FFF2-40B4-BE49-F238E27FC236}">
                <a16:creationId xmlns:a16="http://schemas.microsoft.com/office/drawing/2014/main" id="{19B2E480-207D-9C0B-01EC-BD730C750233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600200"/>
            <a:ext cx="915988" cy="306388"/>
            <a:chOff x="576" y="1008"/>
            <a:chExt cx="577" cy="193"/>
          </a:xfrm>
        </p:grpSpPr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7A4F1B73-93FF-29BB-6912-255D84E5DE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1008"/>
              <a:ext cx="577" cy="193"/>
              <a:chOff x="576" y="1008"/>
              <a:chExt cx="577" cy="193"/>
            </a:xfrm>
          </p:grpSpPr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7017046E-AC2C-152D-0AAE-90966BFB8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" y="1008"/>
                <a:ext cx="577" cy="193"/>
              </a:xfrm>
              <a:custGeom>
                <a:avLst/>
                <a:gdLst>
                  <a:gd name="T0" fmla="*/ 0 w 577"/>
                  <a:gd name="T1" fmla="*/ 192 h 193"/>
                  <a:gd name="T2" fmla="*/ 192 w 577"/>
                  <a:gd name="T3" fmla="*/ 0 h 193"/>
                  <a:gd name="T4" fmla="*/ 480 w 577"/>
                  <a:gd name="T5" fmla="*/ 0 h 193"/>
                  <a:gd name="T6" fmla="*/ 528 w 577"/>
                  <a:gd name="T7" fmla="*/ 0 h 193"/>
                  <a:gd name="T8" fmla="*/ 576 w 577"/>
                  <a:gd name="T9" fmla="*/ 0 h 193"/>
                  <a:gd name="T10" fmla="*/ 384 w 577"/>
                  <a:gd name="T11" fmla="*/ 192 h 193"/>
                  <a:gd name="T12" fmla="*/ 0 w 577"/>
                  <a:gd name="T13" fmla="*/ 192 h 19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77"/>
                  <a:gd name="T22" fmla="*/ 0 h 193"/>
                  <a:gd name="T23" fmla="*/ 577 w 577"/>
                  <a:gd name="T24" fmla="*/ 193 h 19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77" h="193">
                    <a:moveTo>
                      <a:pt x="0" y="192"/>
                    </a:moveTo>
                    <a:lnTo>
                      <a:pt x="192" y="0"/>
                    </a:lnTo>
                    <a:lnTo>
                      <a:pt x="480" y="0"/>
                    </a:lnTo>
                    <a:lnTo>
                      <a:pt x="528" y="0"/>
                    </a:lnTo>
                    <a:lnTo>
                      <a:pt x="576" y="0"/>
                    </a:lnTo>
                    <a:lnTo>
                      <a:pt x="384" y="192"/>
                    </a:lnTo>
                    <a:lnTo>
                      <a:pt x="0" y="192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Freeform 15">
                <a:extLst>
                  <a:ext uri="{FF2B5EF4-FFF2-40B4-BE49-F238E27FC236}">
                    <a16:creationId xmlns:a16="http://schemas.microsoft.com/office/drawing/2014/main" id="{2E3E741F-6E67-C3F4-F7F5-844676A37C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" y="1056"/>
                <a:ext cx="385" cy="97"/>
              </a:xfrm>
              <a:custGeom>
                <a:avLst/>
                <a:gdLst>
                  <a:gd name="T0" fmla="*/ 0 w 385"/>
                  <a:gd name="T1" fmla="*/ 96 h 97"/>
                  <a:gd name="T2" fmla="*/ 96 w 385"/>
                  <a:gd name="T3" fmla="*/ 0 h 97"/>
                  <a:gd name="T4" fmla="*/ 384 w 385"/>
                  <a:gd name="T5" fmla="*/ 0 h 97"/>
                  <a:gd name="T6" fmla="*/ 288 w 385"/>
                  <a:gd name="T7" fmla="*/ 96 h 97"/>
                  <a:gd name="T8" fmla="*/ 0 w 385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5"/>
                  <a:gd name="T16" fmla="*/ 0 h 97"/>
                  <a:gd name="T17" fmla="*/ 385 w 385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5" h="97">
                    <a:moveTo>
                      <a:pt x="0" y="96"/>
                    </a:moveTo>
                    <a:lnTo>
                      <a:pt x="96" y="0"/>
                    </a:lnTo>
                    <a:lnTo>
                      <a:pt x="384" y="0"/>
                    </a:lnTo>
                    <a:lnTo>
                      <a:pt x="28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FA29F6D5-EAA1-72D3-CA6D-E7A381AB4A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012"/>
              <a:ext cx="0" cy="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9" name="Rectangle 17">
            <a:extLst>
              <a:ext uri="{FF2B5EF4-FFF2-40B4-BE49-F238E27FC236}">
                <a16:creationId xmlns:a16="http://schemas.microsoft.com/office/drawing/2014/main" id="{49EB99C6-FF41-12B5-54E3-32594367B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4175125"/>
            <a:ext cx="1254125" cy="665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fr-FR" b="1">
                <a:latin typeface="Arial" charset="0"/>
              </a:rPr>
              <a:t>     PS</a:t>
            </a:r>
          </a:p>
          <a:p>
            <a:pPr defTabSz="762000"/>
            <a:r>
              <a:rPr lang="fr-FR" b="1">
                <a:latin typeface="Arial" charset="0"/>
              </a:rPr>
              <a:t>Alimentation</a:t>
            </a:r>
            <a:endParaRPr lang="fr-FR">
              <a:latin typeface="Arial" charset="0"/>
            </a:endParaRPr>
          </a:p>
          <a:p>
            <a:pPr defTabSz="762000"/>
            <a:r>
              <a:rPr lang="fr-FR">
                <a:latin typeface="Arial" charset="0"/>
              </a:rPr>
              <a:t>(option)</a:t>
            </a:r>
          </a:p>
        </p:txBody>
      </p:sp>
      <p:sp>
        <p:nvSpPr>
          <p:cNvPr id="20" name="AutoShape 18">
            <a:extLst>
              <a:ext uri="{FF2B5EF4-FFF2-40B4-BE49-F238E27FC236}">
                <a16:creationId xmlns:a16="http://schemas.microsoft.com/office/drawing/2014/main" id="{F060ADBD-7359-82C7-8183-DB8263F5C82C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003300" y="3746500"/>
            <a:ext cx="431800" cy="292100"/>
          </a:xfrm>
          <a:prstGeom prst="rightArrow">
            <a:avLst>
              <a:gd name="adj1" fmla="val 50000"/>
              <a:gd name="adj2" fmla="val 73920"/>
            </a:avLst>
          </a:prstGeom>
          <a:solidFill>
            <a:srgbClr val="FDA4B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1" name="Group 19">
            <a:extLst>
              <a:ext uri="{FF2B5EF4-FFF2-40B4-BE49-F238E27FC236}">
                <a16:creationId xmlns:a16="http://schemas.microsoft.com/office/drawing/2014/main" id="{F531817D-1E1A-DC01-4EF8-F5E80C808626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1600200"/>
            <a:ext cx="1525588" cy="2855913"/>
            <a:chOff x="1008" y="1008"/>
            <a:chExt cx="961" cy="1799"/>
          </a:xfrm>
        </p:grpSpPr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934C53D3-4807-EF63-F43E-1AFB1F5B8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" y="1204"/>
              <a:ext cx="760" cy="10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B265B27A-2123-0EB7-6FA6-8DB8A2FE5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" y="1828"/>
              <a:ext cx="760" cy="424"/>
            </a:xfrm>
            <a:prstGeom prst="rect">
              <a:avLst/>
            </a:prstGeom>
            <a:solidFill>
              <a:srgbClr val="CECECE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9794E424-6A5C-76DA-5C97-EE8A23221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" y="1252"/>
              <a:ext cx="184" cy="40"/>
            </a:xfrm>
            <a:prstGeom prst="rect">
              <a:avLst/>
            </a:prstGeom>
            <a:solidFill>
              <a:srgbClr val="00DFC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5" name="Group 23">
              <a:extLst>
                <a:ext uri="{FF2B5EF4-FFF2-40B4-BE49-F238E27FC236}">
                  <a16:creationId xmlns:a16="http://schemas.microsoft.com/office/drawing/2014/main" id="{2B29E644-318B-0419-00B4-06A5F53157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8" y="1252"/>
              <a:ext cx="40" cy="280"/>
              <a:chOff x="1348" y="1252"/>
              <a:chExt cx="40" cy="280"/>
            </a:xfrm>
          </p:grpSpPr>
          <p:sp>
            <p:nvSpPr>
              <p:cNvPr id="58" name="Rectangle 24">
                <a:extLst>
                  <a:ext uri="{FF2B5EF4-FFF2-40B4-BE49-F238E27FC236}">
                    <a16:creationId xmlns:a16="http://schemas.microsoft.com/office/drawing/2014/main" id="{19B12EF1-8E18-5164-9C05-2554EE570A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8" y="1252"/>
                <a:ext cx="40" cy="40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9" name="Rectangle 25">
                <a:extLst>
                  <a:ext uri="{FF2B5EF4-FFF2-40B4-BE49-F238E27FC236}">
                    <a16:creationId xmlns:a16="http://schemas.microsoft.com/office/drawing/2014/main" id="{0C6FA7CA-B66B-D0A8-72DE-E3E939384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8" y="1300"/>
                <a:ext cx="40" cy="40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0" name="Rectangle 26">
                <a:extLst>
                  <a:ext uri="{FF2B5EF4-FFF2-40B4-BE49-F238E27FC236}">
                    <a16:creationId xmlns:a16="http://schemas.microsoft.com/office/drawing/2014/main" id="{EAE2EAC1-D20F-FB5B-2C8D-869DEE383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8" y="1348"/>
                <a:ext cx="40" cy="40"/>
              </a:xfrm>
              <a:prstGeom prst="rect">
                <a:avLst/>
              </a:prstGeom>
              <a:solidFill>
                <a:srgbClr val="51D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1" name="Rectangle 27">
                <a:extLst>
                  <a:ext uri="{FF2B5EF4-FFF2-40B4-BE49-F238E27FC236}">
                    <a16:creationId xmlns:a16="http://schemas.microsoft.com/office/drawing/2014/main" id="{4D9833FC-EA59-6410-0457-908D39579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8" y="1396"/>
                <a:ext cx="40" cy="40"/>
              </a:xfrm>
              <a:prstGeom prst="rect">
                <a:avLst/>
              </a:prstGeom>
              <a:solidFill>
                <a:srgbClr val="FAFD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2" name="Rectangle 28">
                <a:extLst>
                  <a:ext uri="{FF2B5EF4-FFF2-40B4-BE49-F238E27FC236}">
                    <a16:creationId xmlns:a16="http://schemas.microsoft.com/office/drawing/2014/main" id="{1D0712DB-3CB7-C802-FB38-976CDF84E6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8" y="1444"/>
                <a:ext cx="40" cy="40"/>
              </a:xfrm>
              <a:prstGeom prst="rect">
                <a:avLst/>
              </a:prstGeom>
              <a:solidFill>
                <a:srgbClr val="51DC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3" name="Rectangle 29">
                <a:extLst>
                  <a:ext uri="{FF2B5EF4-FFF2-40B4-BE49-F238E27FC236}">
                    <a16:creationId xmlns:a16="http://schemas.microsoft.com/office/drawing/2014/main" id="{AB6AB947-FB49-7690-8CF9-CB8008AB4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8" y="1492"/>
                <a:ext cx="40" cy="40"/>
              </a:xfrm>
              <a:prstGeom prst="rect">
                <a:avLst/>
              </a:prstGeom>
              <a:solidFill>
                <a:srgbClr val="F6BF6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6056441-C1CF-88CE-CEC6-6637D47CD4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" y="1252"/>
              <a:ext cx="40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23D34B1-0A8A-6FA9-F3BA-1A9F4DDFB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" y="1300"/>
              <a:ext cx="40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9006E92-35C1-38EB-1CCB-8997EB07A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" y="1348"/>
              <a:ext cx="40" cy="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B954F74-4466-5479-A697-F7442EB73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" y="1396"/>
              <a:ext cx="40" cy="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FEA6191-4791-9F58-7F1C-863484B46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" y="1444"/>
              <a:ext cx="40" cy="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4AB5AD0-AAB5-470E-4195-9C3F4C163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" y="1492"/>
              <a:ext cx="40" cy="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0C4CBC3-164A-CA20-4AB3-5B1AA319A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" y="1252"/>
              <a:ext cx="88" cy="5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B7DBE75-974B-2334-3618-DF733FE4317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540000">
              <a:off x="1444" y="1636"/>
              <a:ext cx="40" cy="136"/>
            </a:xfrm>
            <a:prstGeom prst="rect">
              <a:avLst/>
            </a:prstGeom>
            <a:solidFill>
              <a:srgbClr val="8CF4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DF8DDE9C-0E95-6130-58AC-EA1404647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1584"/>
              <a:ext cx="193" cy="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0"/>
                </a:cxn>
                <a:cxn ang="0">
                  <a:pos x="192" y="48"/>
                </a:cxn>
              </a:cxnLst>
              <a:rect l="0" t="0" r="r" b="b"/>
              <a:pathLst>
                <a:path w="193" h="49">
                  <a:moveTo>
                    <a:pt x="0" y="0"/>
                  </a:moveTo>
                  <a:lnTo>
                    <a:pt x="144" y="0"/>
                  </a:lnTo>
                  <a:lnTo>
                    <a:pt x="192" y="4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143684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5" name="Freeform 39">
              <a:extLst>
                <a:ext uri="{FF2B5EF4-FFF2-40B4-BE49-F238E27FC236}">
                  <a16:creationId xmlns:a16="http://schemas.microsoft.com/office/drawing/2014/main" id="{C61D7AB4-AD2D-E7AA-6AA3-F0F4B71BF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1728"/>
              <a:ext cx="193" cy="49"/>
            </a:xfrm>
            <a:custGeom>
              <a:avLst/>
              <a:gdLst>
                <a:gd name="T0" fmla="*/ 0 w 193"/>
                <a:gd name="T1" fmla="*/ 48 h 49"/>
                <a:gd name="T2" fmla="*/ 144 w 193"/>
                <a:gd name="T3" fmla="*/ 48 h 49"/>
                <a:gd name="T4" fmla="*/ 192 w 193"/>
                <a:gd name="T5" fmla="*/ 0 h 49"/>
                <a:gd name="T6" fmla="*/ 0 60000 65536"/>
                <a:gd name="T7" fmla="*/ 0 60000 65536"/>
                <a:gd name="T8" fmla="*/ 0 60000 65536"/>
                <a:gd name="T9" fmla="*/ 0 w 193"/>
                <a:gd name="T10" fmla="*/ 0 h 49"/>
                <a:gd name="T11" fmla="*/ 193 w 193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3" h="49">
                  <a:moveTo>
                    <a:pt x="0" y="48"/>
                  </a:moveTo>
                  <a:lnTo>
                    <a:pt x="144" y="48"/>
                  </a:lnTo>
                  <a:lnTo>
                    <a:pt x="192" y="0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Line 40">
              <a:extLst>
                <a:ext uri="{FF2B5EF4-FFF2-40B4-BE49-F238E27FC236}">
                  <a16:creationId xmlns:a16="http://schemas.microsoft.com/office/drawing/2014/main" id="{D63AF591-BB3D-2324-A769-6F924784D8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2" y="1650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7" name="Line 41">
              <a:extLst>
                <a:ext uri="{FF2B5EF4-FFF2-40B4-BE49-F238E27FC236}">
                  <a16:creationId xmlns:a16="http://schemas.microsoft.com/office/drawing/2014/main" id="{E64B05C3-4B2B-0FC1-62F6-B07272053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2" y="1716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8" name="Freeform 42">
              <a:extLst>
                <a:ext uri="{FF2B5EF4-FFF2-40B4-BE49-F238E27FC236}">
                  <a16:creationId xmlns:a16="http://schemas.microsoft.com/office/drawing/2014/main" id="{95AFCD43-60B8-DB01-0E22-9E54CC931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" y="1008"/>
              <a:ext cx="193" cy="1249"/>
            </a:xfrm>
            <a:custGeom>
              <a:avLst/>
              <a:gdLst>
                <a:gd name="T0" fmla="*/ 0 w 193"/>
                <a:gd name="T1" fmla="*/ 1248 h 1249"/>
                <a:gd name="T2" fmla="*/ 192 w 193"/>
                <a:gd name="T3" fmla="*/ 1056 h 1249"/>
                <a:gd name="T4" fmla="*/ 192 w 193"/>
                <a:gd name="T5" fmla="*/ 0 h 1249"/>
                <a:gd name="T6" fmla="*/ 0 w 193"/>
                <a:gd name="T7" fmla="*/ 192 h 1249"/>
                <a:gd name="T8" fmla="*/ 0 w 193"/>
                <a:gd name="T9" fmla="*/ 1248 h 1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1249"/>
                <a:gd name="T17" fmla="*/ 193 w 193"/>
                <a:gd name="T18" fmla="*/ 1249 h 1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1249">
                  <a:moveTo>
                    <a:pt x="0" y="1248"/>
                  </a:moveTo>
                  <a:lnTo>
                    <a:pt x="192" y="1056"/>
                  </a:lnTo>
                  <a:lnTo>
                    <a:pt x="192" y="0"/>
                  </a:lnTo>
                  <a:lnTo>
                    <a:pt x="0" y="192"/>
                  </a:lnTo>
                  <a:lnTo>
                    <a:pt x="0" y="124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Oval 43">
              <a:extLst>
                <a:ext uri="{FF2B5EF4-FFF2-40B4-BE49-F238E27FC236}">
                  <a16:creationId xmlns:a16="http://schemas.microsoft.com/office/drawing/2014/main" id="{40B42454-34C7-DA2C-E7C7-58D583386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4" y="1684"/>
              <a:ext cx="40" cy="40"/>
            </a:xfrm>
            <a:prstGeom prst="ellipse">
              <a:avLst/>
            </a:prstGeom>
            <a:solidFill>
              <a:srgbClr val="00DFCA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F7D93AE-440F-0C31-29C2-53BFA6429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1828"/>
              <a:ext cx="232" cy="424"/>
            </a:xfrm>
            <a:prstGeom prst="rect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41" name="Group 45">
              <a:extLst>
                <a:ext uri="{FF2B5EF4-FFF2-40B4-BE49-F238E27FC236}">
                  <a16:creationId xmlns:a16="http://schemas.microsoft.com/office/drawing/2014/main" id="{7A602752-72EE-23A7-0A2E-AB0B08E54B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9" y="1918"/>
              <a:ext cx="88" cy="226"/>
              <a:chOff x="1609" y="1918"/>
              <a:chExt cx="88" cy="226"/>
            </a:xfrm>
          </p:grpSpPr>
          <p:sp>
            <p:nvSpPr>
              <p:cNvPr id="54" name="AutoShape 46">
                <a:extLst>
                  <a:ext uri="{FF2B5EF4-FFF2-40B4-BE49-F238E27FC236}">
                    <a16:creationId xmlns:a16="http://schemas.microsoft.com/office/drawing/2014/main" id="{10F38D78-F347-7635-12FB-74F5376C60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9" y="1918"/>
                <a:ext cx="88" cy="226"/>
              </a:xfrm>
              <a:prstGeom prst="roundRect">
                <a:avLst>
                  <a:gd name="adj" fmla="val 12495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55" name="Group 47">
                <a:extLst>
                  <a:ext uri="{FF2B5EF4-FFF2-40B4-BE49-F238E27FC236}">
                    <a16:creationId xmlns:a16="http://schemas.microsoft.com/office/drawing/2014/main" id="{14C4BB10-7628-799A-D28A-E3F6462EE2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26" y="1947"/>
                <a:ext cx="52" cy="169"/>
                <a:chOff x="1626" y="1947"/>
                <a:chExt cx="52" cy="169"/>
              </a:xfrm>
            </p:grpSpPr>
            <p:sp>
              <p:nvSpPr>
                <p:cNvPr id="56" name="Freeform 48">
                  <a:extLst>
                    <a:ext uri="{FF2B5EF4-FFF2-40B4-BE49-F238E27FC236}">
                      <a16:creationId xmlns:a16="http://schemas.microsoft.com/office/drawing/2014/main" id="{0108D18C-C86E-9639-AA1E-C61C489910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7" y="1947"/>
                  <a:ext cx="51" cy="151"/>
                </a:xfrm>
                <a:custGeom>
                  <a:avLst/>
                  <a:gdLst>
                    <a:gd name="T0" fmla="*/ 0 w 51"/>
                    <a:gd name="T1" fmla="*/ 0 h 151"/>
                    <a:gd name="T2" fmla="*/ 50 w 51"/>
                    <a:gd name="T3" fmla="*/ 14 h 151"/>
                    <a:gd name="T4" fmla="*/ 50 w 51"/>
                    <a:gd name="T5" fmla="*/ 150 h 151"/>
                    <a:gd name="T6" fmla="*/ 0 60000 65536"/>
                    <a:gd name="T7" fmla="*/ 0 60000 65536"/>
                    <a:gd name="T8" fmla="*/ 0 60000 65536"/>
                    <a:gd name="T9" fmla="*/ 0 w 51"/>
                    <a:gd name="T10" fmla="*/ 0 h 151"/>
                    <a:gd name="T11" fmla="*/ 51 w 51"/>
                    <a:gd name="T12" fmla="*/ 151 h 15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1" h="151">
                      <a:moveTo>
                        <a:pt x="0" y="0"/>
                      </a:moveTo>
                      <a:lnTo>
                        <a:pt x="50" y="14"/>
                      </a:lnTo>
                      <a:lnTo>
                        <a:pt x="50" y="150"/>
                      </a:lnTo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" name="Freeform 49">
                  <a:extLst>
                    <a:ext uri="{FF2B5EF4-FFF2-40B4-BE49-F238E27FC236}">
                      <a16:creationId xmlns:a16="http://schemas.microsoft.com/office/drawing/2014/main" id="{99760FDD-844B-865A-A4E6-655C8B4904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6" y="1948"/>
                  <a:ext cx="51" cy="168"/>
                </a:xfrm>
                <a:custGeom>
                  <a:avLst/>
                  <a:gdLst>
                    <a:gd name="T0" fmla="*/ 50 w 51"/>
                    <a:gd name="T1" fmla="*/ 150 h 168"/>
                    <a:gd name="T2" fmla="*/ 0 w 51"/>
                    <a:gd name="T3" fmla="*/ 167 h 168"/>
                    <a:gd name="T4" fmla="*/ 0 w 51"/>
                    <a:gd name="T5" fmla="*/ 0 h 168"/>
                    <a:gd name="T6" fmla="*/ 0 60000 65536"/>
                    <a:gd name="T7" fmla="*/ 0 60000 65536"/>
                    <a:gd name="T8" fmla="*/ 0 60000 65536"/>
                    <a:gd name="T9" fmla="*/ 0 w 51"/>
                    <a:gd name="T10" fmla="*/ 0 h 168"/>
                    <a:gd name="T11" fmla="*/ 51 w 51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1" h="168">
                      <a:moveTo>
                        <a:pt x="50" y="150"/>
                      </a:moveTo>
                      <a:lnTo>
                        <a:pt x="0" y="16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2" name="Rectangle 50">
              <a:extLst>
                <a:ext uri="{FF2B5EF4-FFF2-40B4-BE49-F238E27FC236}">
                  <a16:creationId xmlns:a16="http://schemas.microsoft.com/office/drawing/2014/main" id="{C31908CF-9D5C-9489-4278-0CCBF4D34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1876"/>
              <a:ext cx="232" cy="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3" name="Rectangle 51">
              <a:extLst>
                <a:ext uri="{FF2B5EF4-FFF2-40B4-BE49-F238E27FC236}">
                  <a16:creationId xmlns:a16="http://schemas.microsoft.com/office/drawing/2014/main" id="{5DD1E247-294A-B171-383E-D4AA024E2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6" y="2020"/>
              <a:ext cx="232" cy="232"/>
            </a:xfrm>
            <a:prstGeom prst="rect">
              <a:avLst/>
            </a:prstGeom>
            <a:solidFill>
              <a:srgbClr val="91919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44" name="Group 52">
              <a:extLst>
                <a:ext uri="{FF2B5EF4-FFF2-40B4-BE49-F238E27FC236}">
                  <a16:creationId xmlns:a16="http://schemas.microsoft.com/office/drawing/2014/main" id="{2D84120F-572E-C261-F55C-DB945CD1B2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4" y="2068"/>
              <a:ext cx="40" cy="136"/>
              <a:chOff x="1204" y="2068"/>
              <a:chExt cx="40" cy="136"/>
            </a:xfrm>
          </p:grpSpPr>
          <p:sp>
            <p:nvSpPr>
              <p:cNvPr id="51" name="Rectangle 53">
                <a:extLst>
                  <a:ext uri="{FF2B5EF4-FFF2-40B4-BE49-F238E27FC236}">
                    <a16:creationId xmlns:a16="http://schemas.microsoft.com/office/drawing/2014/main" id="{5CEFE890-E001-2AE7-DDC5-5CC0F60BF4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2068"/>
                <a:ext cx="40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" name="Rectangle 54">
                <a:extLst>
                  <a:ext uri="{FF2B5EF4-FFF2-40B4-BE49-F238E27FC236}">
                    <a16:creationId xmlns:a16="http://schemas.microsoft.com/office/drawing/2014/main" id="{1C05F089-E990-D8AA-7D98-A85DE1EC9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2116"/>
                <a:ext cx="40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3" name="Rectangle 55">
                <a:extLst>
                  <a:ext uri="{FF2B5EF4-FFF2-40B4-BE49-F238E27FC236}">
                    <a16:creationId xmlns:a16="http://schemas.microsoft.com/office/drawing/2014/main" id="{1ED2D46B-792A-B42C-EF46-84E9053DC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2164"/>
                <a:ext cx="40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45" name="Group 56">
              <a:extLst>
                <a:ext uri="{FF2B5EF4-FFF2-40B4-BE49-F238E27FC236}">
                  <a16:creationId xmlns:a16="http://schemas.microsoft.com/office/drawing/2014/main" id="{1E8AB07A-A32A-6D65-81AD-151F5818B6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1008"/>
              <a:ext cx="961" cy="193"/>
              <a:chOff x="1008" y="1008"/>
              <a:chExt cx="961" cy="193"/>
            </a:xfrm>
          </p:grpSpPr>
          <p:sp>
            <p:nvSpPr>
              <p:cNvPr id="48" name="Freeform 57">
                <a:extLst>
                  <a:ext uri="{FF2B5EF4-FFF2-40B4-BE49-F238E27FC236}">
                    <a16:creationId xmlns:a16="http://schemas.microsoft.com/office/drawing/2014/main" id="{0F10275A-117C-64C1-97F5-8CD03BBA6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" y="1008"/>
                <a:ext cx="961" cy="193"/>
              </a:xfrm>
              <a:custGeom>
                <a:avLst/>
                <a:gdLst>
                  <a:gd name="T0" fmla="*/ 0 w 961"/>
                  <a:gd name="T1" fmla="*/ 192 h 193"/>
                  <a:gd name="T2" fmla="*/ 192 w 961"/>
                  <a:gd name="T3" fmla="*/ 0 h 193"/>
                  <a:gd name="T4" fmla="*/ 912 w 961"/>
                  <a:gd name="T5" fmla="*/ 0 h 193"/>
                  <a:gd name="T6" fmla="*/ 960 w 961"/>
                  <a:gd name="T7" fmla="*/ 0 h 193"/>
                  <a:gd name="T8" fmla="*/ 768 w 961"/>
                  <a:gd name="T9" fmla="*/ 192 h 193"/>
                  <a:gd name="T10" fmla="*/ 0 w 961"/>
                  <a:gd name="T11" fmla="*/ 192 h 1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1"/>
                  <a:gd name="T19" fmla="*/ 0 h 193"/>
                  <a:gd name="T20" fmla="*/ 961 w 961"/>
                  <a:gd name="T21" fmla="*/ 193 h 1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1" h="193">
                    <a:moveTo>
                      <a:pt x="0" y="192"/>
                    </a:moveTo>
                    <a:lnTo>
                      <a:pt x="192" y="0"/>
                    </a:lnTo>
                    <a:lnTo>
                      <a:pt x="912" y="0"/>
                    </a:lnTo>
                    <a:lnTo>
                      <a:pt x="960" y="0"/>
                    </a:lnTo>
                    <a:lnTo>
                      <a:pt x="768" y="192"/>
                    </a:lnTo>
                    <a:lnTo>
                      <a:pt x="0" y="192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" name="Freeform 58">
                <a:extLst>
                  <a:ext uri="{FF2B5EF4-FFF2-40B4-BE49-F238E27FC236}">
                    <a16:creationId xmlns:a16="http://schemas.microsoft.com/office/drawing/2014/main" id="{2709997B-36EF-72AA-87C4-F354FFAE2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" y="1056"/>
                <a:ext cx="769" cy="97"/>
              </a:xfrm>
              <a:custGeom>
                <a:avLst/>
                <a:gdLst>
                  <a:gd name="T0" fmla="*/ 0 w 769"/>
                  <a:gd name="T1" fmla="*/ 96 h 97"/>
                  <a:gd name="T2" fmla="*/ 96 w 769"/>
                  <a:gd name="T3" fmla="*/ 0 h 97"/>
                  <a:gd name="T4" fmla="*/ 768 w 769"/>
                  <a:gd name="T5" fmla="*/ 0 h 97"/>
                  <a:gd name="T6" fmla="*/ 672 w 769"/>
                  <a:gd name="T7" fmla="*/ 96 h 97"/>
                  <a:gd name="T8" fmla="*/ 0 w 769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9"/>
                  <a:gd name="T16" fmla="*/ 0 h 97"/>
                  <a:gd name="T17" fmla="*/ 769 w 769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9" h="97">
                    <a:moveTo>
                      <a:pt x="0" y="96"/>
                    </a:moveTo>
                    <a:lnTo>
                      <a:pt x="96" y="0"/>
                    </a:lnTo>
                    <a:lnTo>
                      <a:pt x="768" y="0"/>
                    </a:lnTo>
                    <a:lnTo>
                      <a:pt x="672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Line 59">
                <a:extLst>
                  <a:ext uri="{FF2B5EF4-FFF2-40B4-BE49-F238E27FC236}">
                    <a16:creationId xmlns:a16="http://schemas.microsoft.com/office/drawing/2014/main" id="{B1D4CCB5-58C0-ADBF-D59F-A95E3823C4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68" y="101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46" name="AutoShape 60">
              <a:extLst>
                <a:ext uri="{FF2B5EF4-FFF2-40B4-BE49-F238E27FC236}">
                  <a16:creationId xmlns:a16="http://schemas.microsoft.com/office/drawing/2014/main" id="{174C75A8-3514-9872-E735-842D9E7EBC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1286" y="2360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FAFD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7" name="Rectangle 61">
              <a:extLst>
                <a:ext uri="{FF2B5EF4-FFF2-40B4-BE49-F238E27FC236}">
                  <a16:creationId xmlns:a16="http://schemas.microsoft.com/office/drawing/2014/main" id="{1C47683F-0770-A59B-65AA-D76E00209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" y="2630"/>
              <a:ext cx="351" cy="1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CPU</a:t>
              </a:r>
            </a:p>
          </p:txBody>
        </p:sp>
      </p:grpSp>
      <p:grpSp>
        <p:nvGrpSpPr>
          <p:cNvPr id="64" name="Group 62">
            <a:extLst>
              <a:ext uri="{FF2B5EF4-FFF2-40B4-BE49-F238E27FC236}">
                <a16:creationId xmlns:a16="http://schemas.microsoft.com/office/drawing/2014/main" id="{4D544C8D-0F6E-9A98-80AB-69F8A95D68C5}"/>
              </a:ext>
            </a:extLst>
          </p:cNvPr>
          <p:cNvGrpSpPr>
            <a:grpSpLocks/>
          </p:cNvGrpSpPr>
          <p:nvPr/>
        </p:nvGrpSpPr>
        <p:grpSpPr bwMode="auto">
          <a:xfrm>
            <a:off x="2752725" y="1600200"/>
            <a:ext cx="1058863" cy="3240088"/>
            <a:chOff x="1734" y="1008"/>
            <a:chExt cx="667" cy="2041"/>
          </a:xfrm>
        </p:grpSpPr>
        <p:sp>
          <p:nvSpPr>
            <p:cNvPr id="65" name="Rectangle 63">
              <a:extLst>
                <a:ext uri="{FF2B5EF4-FFF2-40B4-BE49-F238E27FC236}">
                  <a16:creationId xmlns:a16="http://schemas.microsoft.com/office/drawing/2014/main" id="{8ADF83DE-B8CB-BA7E-A10C-D265DCD52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" y="1204"/>
              <a:ext cx="376" cy="10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6" name="Rectangle 64">
              <a:extLst>
                <a:ext uri="{FF2B5EF4-FFF2-40B4-BE49-F238E27FC236}">
                  <a16:creationId xmlns:a16="http://schemas.microsoft.com/office/drawing/2014/main" id="{279EDE5F-2230-C597-097E-1E19D44FE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" y="1828"/>
              <a:ext cx="376" cy="42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7" name="Freeform 65">
              <a:extLst>
                <a:ext uri="{FF2B5EF4-FFF2-40B4-BE49-F238E27FC236}">
                  <a16:creationId xmlns:a16="http://schemas.microsoft.com/office/drawing/2014/main" id="{8E4280B8-F550-DABD-3A6C-986A8A376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1008"/>
              <a:ext cx="193" cy="1249"/>
            </a:xfrm>
            <a:custGeom>
              <a:avLst/>
              <a:gdLst>
                <a:gd name="T0" fmla="*/ 0 w 193"/>
                <a:gd name="T1" fmla="*/ 1248 h 1249"/>
                <a:gd name="T2" fmla="*/ 192 w 193"/>
                <a:gd name="T3" fmla="*/ 1056 h 1249"/>
                <a:gd name="T4" fmla="*/ 192 w 193"/>
                <a:gd name="T5" fmla="*/ 0 h 1249"/>
                <a:gd name="T6" fmla="*/ 0 w 193"/>
                <a:gd name="T7" fmla="*/ 192 h 1249"/>
                <a:gd name="T8" fmla="*/ 0 w 193"/>
                <a:gd name="T9" fmla="*/ 1248 h 1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1249"/>
                <a:gd name="T17" fmla="*/ 193 w 193"/>
                <a:gd name="T18" fmla="*/ 1249 h 1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1249">
                  <a:moveTo>
                    <a:pt x="0" y="1248"/>
                  </a:moveTo>
                  <a:lnTo>
                    <a:pt x="192" y="1056"/>
                  </a:lnTo>
                  <a:lnTo>
                    <a:pt x="192" y="0"/>
                  </a:lnTo>
                  <a:lnTo>
                    <a:pt x="0" y="192"/>
                  </a:lnTo>
                  <a:lnTo>
                    <a:pt x="0" y="124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68" name="Group 66">
              <a:extLst>
                <a:ext uri="{FF2B5EF4-FFF2-40B4-BE49-F238E27FC236}">
                  <a16:creationId xmlns:a16="http://schemas.microsoft.com/office/drawing/2014/main" id="{DE89DF7B-085B-417B-4DDA-1EF11DF46E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4" y="1008"/>
              <a:ext cx="577" cy="193"/>
              <a:chOff x="1824" y="1008"/>
              <a:chExt cx="577" cy="193"/>
            </a:xfrm>
          </p:grpSpPr>
          <p:grpSp>
            <p:nvGrpSpPr>
              <p:cNvPr id="71" name="Group 67">
                <a:extLst>
                  <a:ext uri="{FF2B5EF4-FFF2-40B4-BE49-F238E27FC236}">
                    <a16:creationId xmlns:a16="http://schemas.microsoft.com/office/drawing/2014/main" id="{054277EB-0F68-6956-12B5-7F5DEBEB06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08"/>
                <a:ext cx="577" cy="193"/>
                <a:chOff x="1824" y="1008"/>
                <a:chExt cx="577" cy="193"/>
              </a:xfrm>
            </p:grpSpPr>
            <p:sp>
              <p:nvSpPr>
                <p:cNvPr id="73" name="Freeform 68">
                  <a:extLst>
                    <a:ext uri="{FF2B5EF4-FFF2-40B4-BE49-F238E27FC236}">
                      <a16:creationId xmlns:a16="http://schemas.microsoft.com/office/drawing/2014/main" id="{FFD9AEEC-797F-1369-E318-977737DFBC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4" y="1008"/>
                  <a:ext cx="577" cy="193"/>
                </a:xfrm>
                <a:custGeom>
                  <a:avLst/>
                  <a:gdLst>
                    <a:gd name="T0" fmla="*/ 0 w 577"/>
                    <a:gd name="T1" fmla="*/ 192 h 193"/>
                    <a:gd name="T2" fmla="*/ 192 w 577"/>
                    <a:gd name="T3" fmla="*/ 0 h 193"/>
                    <a:gd name="T4" fmla="*/ 480 w 577"/>
                    <a:gd name="T5" fmla="*/ 0 h 193"/>
                    <a:gd name="T6" fmla="*/ 528 w 577"/>
                    <a:gd name="T7" fmla="*/ 0 h 193"/>
                    <a:gd name="T8" fmla="*/ 576 w 577"/>
                    <a:gd name="T9" fmla="*/ 0 h 193"/>
                    <a:gd name="T10" fmla="*/ 384 w 577"/>
                    <a:gd name="T11" fmla="*/ 192 h 193"/>
                    <a:gd name="T12" fmla="*/ 0 w 577"/>
                    <a:gd name="T13" fmla="*/ 192 h 19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193"/>
                    <a:gd name="T23" fmla="*/ 577 w 577"/>
                    <a:gd name="T24" fmla="*/ 193 h 19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193">
                      <a:moveTo>
                        <a:pt x="0" y="192"/>
                      </a:moveTo>
                      <a:lnTo>
                        <a:pt x="192" y="0"/>
                      </a:lnTo>
                      <a:lnTo>
                        <a:pt x="480" y="0"/>
                      </a:lnTo>
                      <a:lnTo>
                        <a:pt x="528" y="0"/>
                      </a:lnTo>
                      <a:lnTo>
                        <a:pt x="576" y="0"/>
                      </a:lnTo>
                      <a:lnTo>
                        <a:pt x="384" y="192"/>
                      </a:lnTo>
                      <a:lnTo>
                        <a:pt x="0" y="192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" name="Freeform 69">
                  <a:extLst>
                    <a:ext uri="{FF2B5EF4-FFF2-40B4-BE49-F238E27FC236}">
                      <a16:creationId xmlns:a16="http://schemas.microsoft.com/office/drawing/2014/main" id="{59FACF18-06D9-EDCB-B299-677C93DAC6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0" y="1056"/>
                  <a:ext cx="385" cy="97"/>
                </a:xfrm>
                <a:custGeom>
                  <a:avLst/>
                  <a:gdLst>
                    <a:gd name="T0" fmla="*/ 0 w 385"/>
                    <a:gd name="T1" fmla="*/ 96 h 97"/>
                    <a:gd name="T2" fmla="*/ 96 w 385"/>
                    <a:gd name="T3" fmla="*/ 0 h 97"/>
                    <a:gd name="T4" fmla="*/ 384 w 385"/>
                    <a:gd name="T5" fmla="*/ 0 h 97"/>
                    <a:gd name="T6" fmla="*/ 288 w 385"/>
                    <a:gd name="T7" fmla="*/ 96 h 97"/>
                    <a:gd name="T8" fmla="*/ 0 w 385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5"/>
                    <a:gd name="T16" fmla="*/ 0 h 97"/>
                    <a:gd name="T17" fmla="*/ 385 w 385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5" h="97">
                      <a:moveTo>
                        <a:pt x="0" y="96"/>
                      </a:moveTo>
                      <a:lnTo>
                        <a:pt x="96" y="0"/>
                      </a:lnTo>
                      <a:lnTo>
                        <a:pt x="384" y="0"/>
                      </a:lnTo>
                      <a:lnTo>
                        <a:pt x="28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72" name="Line 70">
                <a:extLst>
                  <a:ext uri="{FF2B5EF4-FFF2-40B4-BE49-F238E27FC236}">
                    <a16:creationId xmlns:a16="http://schemas.microsoft.com/office/drawing/2014/main" id="{4FC74BB1-A6C7-598E-59A2-1F8B54FC81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101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69" name="AutoShape 71">
              <a:extLst>
                <a:ext uri="{FF2B5EF4-FFF2-40B4-BE49-F238E27FC236}">
                  <a16:creationId xmlns:a16="http://schemas.microsoft.com/office/drawing/2014/main" id="{7E44672B-5A42-909A-F832-38BD09F96C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1880" y="2360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FDA4B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0" name="Rectangle 72">
              <a:extLst>
                <a:ext uri="{FF2B5EF4-FFF2-40B4-BE49-F238E27FC236}">
                  <a16:creationId xmlns:a16="http://schemas.microsoft.com/office/drawing/2014/main" id="{5B36EB7C-B5FD-2C87-5C35-CA146124B1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4" y="2630"/>
              <a:ext cx="604" cy="4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     IM</a:t>
              </a:r>
            </a:p>
            <a:p>
              <a:pPr defTabSz="762000"/>
              <a:r>
                <a:rPr lang="fr-FR" b="1">
                  <a:latin typeface="Arial" charset="0"/>
                </a:rPr>
                <a:t>Coupleur</a:t>
              </a:r>
              <a:endParaRPr lang="fr-FR">
                <a:latin typeface="Arial" charset="0"/>
              </a:endParaRPr>
            </a:p>
            <a:p>
              <a:pPr defTabSz="762000"/>
              <a:r>
                <a:rPr lang="fr-FR">
                  <a:latin typeface="Arial" charset="0"/>
                </a:rPr>
                <a:t>(option)</a:t>
              </a:r>
            </a:p>
          </p:txBody>
        </p:sp>
      </p:grpSp>
      <p:grpSp>
        <p:nvGrpSpPr>
          <p:cNvPr id="75" name="Group 73">
            <a:extLst>
              <a:ext uri="{FF2B5EF4-FFF2-40B4-BE49-F238E27FC236}">
                <a16:creationId xmlns:a16="http://schemas.microsoft.com/office/drawing/2014/main" id="{17B34542-42FE-AE8C-A25D-188CB1A0AE26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1600200"/>
            <a:ext cx="915988" cy="3048000"/>
            <a:chOff x="2256" y="1008"/>
            <a:chExt cx="577" cy="1920"/>
          </a:xfrm>
        </p:grpSpPr>
        <p:sp>
          <p:nvSpPr>
            <p:cNvPr id="76" name="Freeform 74">
              <a:extLst>
                <a:ext uri="{FF2B5EF4-FFF2-40B4-BE49-F238E27FC236}">
                  <a16:creationId xmlns:a16="http://schemas.microsoft.com/office/drawing/2014/main" id="{093589A5-0823-1C4B-5A49-DE276C594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1008"/>
              <a:ext cx="193" cy="1249"/>
            </a:xfrm>
            <a:custGeom>
              <a:avLst/>
              <a:gdLst>
                <a:gd name="T0" fmla="*/ 0 w 193"/>
                <a:gd name="T1" fmla="*/ 1248 h 1249"/>
                <a:gd name="T2" fmla="*/ 192 w 193"/>
                <a:gd name="T3" fmla="*/ 1056 h 1249"/>
                <a:gd name="T4" fmla="*/ 192 w 193"/>
                <a:gd name="T5" fmla="*/ 0 h 1249"/>
                <a:gd name="T6" fmla="*/ 0 w 193"/>
                <a:gd name="T7" fmla="*/ 192 h 1249"/>
                <a:gd name="T8" fmla="*/ 0 w 193"/>
                <a:gd name="T9" fmla="*/ 1248 h 1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1249"/>
                <a:gd name="T17" fmla="*/ 193 w 193"/>
                <a:gd name="T18" fmla="*/ 1249 h 1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1249">
                  <a:moveTo>
                    <a:pt x="0" y="1248"/>
                  </a:moveTo>
                  <a:lnTo>
                    <a:pt x="192" y="1056"/>
                  </a:lnTo>
                  <a:lnTo>
                    <a:pt x="192" y="0"/>
                  </a:lnTo>
                  <a:lnTo>
                    <a:pt x="0" y="192"/>
                  </a:lnTo>
                  <a:lnTo>
                    <a:pt x="0" y="124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77" name="Group 75">
              <a:extLst>
                <a:ext uri="{FF2B5EF4-FFF2-40B4-BE49-F238E27FC236}">
                  <a16:creationId xmlns:a16="http://schemas.microsoft.com/office/drawing/2014/main" id="{2878DD11-F4E3-B47B-F4A1-88F96D4594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60" y="1204"/>
              <a:ext cx="376" cy="1048"/>
              <a:chOff x="2260" y="1204"/>
              <a:chExt cx="376" cy="1048"/>
            </a:xfrm>
          </p:grpSpPr>
          <p:sp>
            <p:nvSpPr>
              <p:cNvPr id="85" name="Rectangle 76">
                <a:extLst>
                  <a:ext uri="{FF2B5EF4-FFF2-40B4-BE49-F238E27FC236}">
                    <a16:creationId xmlns:a16="http://schemas.microsoft.com/office/drawing/2014/main" id="{79847C4B-BC3D-3037-D972-0117CC757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86" name="Group 77">
                <a:extLst>
                  <a:ext uri="{FF2B5EF4-FFF2-40B4-BE49-F238E27FC236}">
                    <a16:creationId xmlns:a16="http://schemas.microsoft.com/office/drawing/2014/main" id="{96EB5BC0-68F5-1AF8-1F50-992F7792FB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48" y="1252"/>
                <a:ext cx="40" cy="952"/>
                <a:chOff x="2548" y="1252"/>
                <a:chExt cx="40" cy="952"/>
              </a:xfrm>
            </p:grpSpPr>
            <p:grpSp>
              <p:nvGrpSpPr>
                <p:cNvPr id="107" name="Group 78">
                  <a:extLst>
                    <a:ext uri="{FF2B5EF4-FFF2-40B4-BE49-F238E27FC236}">
                      <a16:creationId xmlns:a16="http://schemas.microsoft.com/office/drawing/2014/main" id="{ACF16A8F-79D3-67B7-3DEC-3BB113B06C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48" y="1252"/>
                  <a:ext cx="40" cy="424"/>
                  <a:chOff x="2548" y="1252"/>
                  <a:chExt cx="40" cy="424"/>
                </a:xfrm>
              </p:grpSpPr>
              <p:sp>
                <p:nvSpPr>
                  <p:cNvPr id="117" name="Rectangle 79">
                    <a:extLst>
                      <a:ext uri="{FF2B5EF4-FFF2-40B4-BE49-F238E27FC236}">
                        <a16:creationId xmlns:a16="http://schemas.microsoft.com/office/drawing/2014/main" id="{DDD0B350-1E84-5160-7F6C-855A4B3D96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252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8" name="Rectangle 80">
                    <a:extLst>
                      <a:ext uri="{FF2B5EF4-FFF2-40B4-BE49-F238E27FC236}">
                        <a16:creationId xmlns:a16="http://schemas.microsoft.com/office/drawing/2014/main" id="{19FE45C1-A9E9-0230-139F-18702D5B2B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310"/>
                    <a:ext cx="40" cy="20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9" name="Rectangle 81">
                    <a:extLst>
                      <a:ext uri="{FF2B5EF4-FFF2-40B4-BE49-F238E27FC236}">
                        <a16:creationId xmlns:a16="http://schemas.microsoft.com/office/drawing/2014/main" id="{609862EA-A3A5-7B19-56B2-28385DF1D8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367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20" name="Rectangle 82">
                    <a:extLst>
                      <a:ext uri="{FF2B5EF4-FFF2-40B4-BE49-F238E27FC236}">
                        <a16:creationId xmlns:a16="http://schemas.microsoft.com/office/drawing/2014/main" id="{A3FDFD7D-4F56-11FD-B795-7D40FB6309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425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21" name="Rectangle 83">
                    <a:extLst>
                      <a:ext uri="{FF2B5EF4-FFF2-40B4-BE49-F238E27FC236}">
                        <a16:creationId xmlns:a16="http://schemas.microsoft.com/office/drawing/2014/main" id="{E5E6CD11-2E83-B4E5-DC19-CBA232C16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482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22" name="Rectangle 84">
                    <a:extLst>
                      <a:ext uri="{FF2B5EF4-FFF2-40B4-BE49-F238E27FC236}">
                        <a16:creationId xmlns:a16="http://schemas.microsoft.com/office/drawing/2014/main" id="{A516FB58-484A-8B2A-6CE3-8704FA686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540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23" name="Rectangle 85">
                    <a:extLst>
                      <a:ext uri="{FF2B5EF4-FFF2-40B4-BE49-F238E27FC236}">
                        <a16:creationId xmlns:a16="http://schemas.microsoft.com/office/drawing/2014/main" id="{FDC84938-D768-55D9-2033-41E71FBB8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598"/>
                    <a:ext cx="40" cy="20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24" name="Rectangle 86">
                    <a:extLst>
                      <a:ext uri="{FF2B5EF4-FFF2-40B4-BE49-F238E27FC236}">
                        <a16:creationId xmlns:a16="http://schemas.microsoft.com/office/drawing/2014/main" id="{888C221A-AAB3-FE9E-C1E4-B5568E582B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655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8" name="Group 87">
                  <a:extLst>
                    <a:ext uri="{FF2B5EF4-FFF2-40B4-BE49-F238E27FC236}">
                      <a16:creationId xmlns:a16="http://schemas.microsoft.com/office/drawing/2014/main" id="{5528E28E-0054-71DD-8254-E51F03F397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48" y="1780"/>
                  <a:ext cx="40" cy="424"/>
                  <a:chOff x="2548" y="1780"/>
                  <a:chExt cx="40" cy="424"/>
                </a:xfrm>
              </p:grpSpPr>
              <p:sp>
                <p:nvSpPr>
                  <p:cNvPr id="109" name="Rectangle 88">
                    <a:extLst>
                      <a:ext uri="{FF2B5EF4-FFF2-40B4-BE49-F238E27FC236}">
                        <a16:creationId xmlns:a16="http://schemas.microsoft.com/office/drawing/2014/main" id="{4B6C127A-F432-34E2-DD9C-ABC011EAA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780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0" name="Rectangle 89">
                    <a:extLst>
                      <a:ext uri="{FF2B5EF4-FFF2-40B4-BE49-F238E27FC236}">
                        <a16:creationId xmlns:a16="http://schemas.microsoft.com/office/drawing/2014/main" id="{DDA5D1F8-CB58-8498-8FE2-F4B8E5BAAD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838"/>
                    <a:ext cx="40" cy="20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1" name="Rectangle 90">
                    <a:extLst>
                      <a:ext uri="{FF2B5EF4-FFF2-40B4-BE49-F238E27FC236}">
                        <a16:creationId xmlns:a16="http://schemas.microsoft.com/office/drawing/2014/main" id="{A923A180-B063-90D1-1695-93C21ECDCD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895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2" name="Rectangle 91">
                    <a:extLst>
                      <a:ext uri="{FF2B5EF4-FFF2-40B4-BE49-F238E27FC236}">
                        <a16:creationId xmlns:a16="http://schemas.microsoft.com/office/drawing/2014/main" id="{73DF7B8B-4DE6-5CDE-8DB6-00D7D90EC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1953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3" name="Rectangle 92">
                    <a:extLst>
                      <a:ext uri="{FF2B5EF4-FFF2-40B4-BE49-F238E27FC236}">
                        <a16:creationId xmlns:a16="http://schemas.microsoft.com/office/drawing/2014/main" id="{A9A8011B-86E2-42C2-C398-26FFFD9F9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2010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4" name="Rectangle 93">
                    <a:extLst>
                      <a:ext uri="{FF2B5EF4-FFF2-40B4-BE49-F238E27FC236}">
                        <a16:creationId xmlns:a16="http://schemas.microsoft.com/office/drawing/2014/main" id="{196ECD64-FC47-E99C-C3B7-B250C9166C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2068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5" name="Rectangle 94">
                    <a:extLst>
                      <a:ext uri="{FF2B5EF4-FFF2-40B4-BE49-F238E27FC236}">
                        <a16:creationId xmlns:a16="http://schemas.microsoft.com/office/drawing/2014/main" id="{4678CAE5-9449-F3E1-0AF6-7DE1EC1850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2126"/>
                    <a:ext cx="40" cy="20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16" name="Rectangle 95">
                    <a:extLst>
                      <a:ext uri="{FF2B5EF4-FFF2-40B4-BE49-F238E27FC236}">
                        <a16:creationId xmlns:a16="http://schemas.microsoft.com/office/drawing/2014/main" id="{BEDD7B01-631C-20D9-7F56-0551624B4B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8" y="2183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7" name="Group 96">
                <a:extLst>
                  <a:ext uri="{FF2B5EF4-FFF2-40B4-BE49-F238E27FC236}">
                    <a16:creationId xmlns:a16="http://schemas.microsoft.com/office/drawing/2014/main" id="{EFD91365-07FD-5BE6-5C74-9608A2A903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8" y="1252"/>
                <a:ext cx="184" cy="952"/>
                <a:chOff x="2308" y="1252"/>
                <a:chExt cx="184" cy="952"/>
              </a:xfrm>
            </p:grpSpPr>
            <p:sp>
              <p:nvSpPr>
                <p:cNvPr id="88" name="Rectangle 97">
                  <a:extLst>
                    <a:ext uri="{FF2B5EF4-FFF2-40B4-BE49-F238E27FC236}">
                      <a16:creationId xmlns:a16="http://schemas.microsoft.com/office/drawing/2014/main" id="{B18351AE-7799-F854-DA33-E27B30E2CA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25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9" name="Rectangle 98">
                  <a:extLst>
                    <a:ext uri="{FF2B5EF4-FFF2-40B4-BE49-F238E27FC236}">
                      <a16:creationId xmlns:a16="http://schemas.microsoft.com/office/drawing/2014/main" id="{411ABE58-2A9A-2ED0-8565-12D74B0EF7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30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0" name="Rectangle 99">
                  <a:extLst>
                    <a:ext uri="{FF2B5EF4-FFF2-40B4-BE49-F238E27FC236}">
                      <a16:creationId xmlns:a16="http://schemas.microsoft.com/office/drawing/2014/main" id="{40C79504-86D7-B066-8C31-D72BE1228D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34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1" name="Rectangle 100">
                  <a:extLst>
                    <a:ext uri="{FF2B5EF4-FFF2-40B4-BE49-F238E27FC236}">
                      <a16:creationId xmlns:a16="http://schemas.microsoft.com/office/drawing/2014/main" id="{14DB637C-7DD5-F66B-67DE-E158F10947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39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2" name="Rectangle 101">
                  <a:extLst>
                    <a:ext uri="{FF2B5EF4-FFF2-40B4-BE49-F238E27FC236}">
                      <a16:creationId xmlns:a16="http://schemas.microsoft.com/office/drawing/2014/main" id="{8B9D82BF-CD2E-5838-222E-26F9368EA3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44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3" name="Rectangle 102">
                  <a:extLst>
                    <a:ext uri="{FF2B5EF4-FFF2-40B4-BE49-F238E27FC236}">
                      <a16:creationId xmlns:a16="http://schemas.microsoft.com/office/drawing/2014/main" id="{D648A50B-40D4-E697-0B2B-FCEEF1981D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49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4" name="Rectangle 103">
                  <a:extLst>
                    <a:ext uri="{FF2B5EF4-FFF2-40B4-BE49-F238E27FC236}">
                      <a16:creationId xmlns:a16="http://schemas.microsoft.com/office/drawing/2014/main" id="{E6F3E7ED-7164-0F59-AF24-EDEC634B0A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54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5" name="Rectangle 104">
                  <a:extLst>
                    <a:ext uri="{FF2B5EF4-FFF2-40B4-BE49-F238E27FC236}">
                      <a16:creationId xmlns:a16="http://schemas.microsoft.com/office/drawing/2014/main" id="{63E64048-853A-ECAA-8680-6110D233EF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58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6" name="Rectangle 105">
                  <a:extLst>
                    <a:ext uri="{FF2B5EF4-FFF2-40B4-BE49-F238E27FC236}">
                      <a16:creationId xmlns:a16="http://schemas.microsoft.com/office/drawing/2014/main" id="{97CC3E54-C416-047D-5E28-6B8A2800A4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63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7" name="Rectangle 106">
                  <a:extLst>
                    <a:ext uri="{FF2B5EF4-FFF2-40B4-BE49-F238E27FC236}">
                      <a16:creationId xmlns:a16="http://schemas.microsoft.com/office/drawing/2014/main" id="{70DB6AFF-8AC4-8B90-474B-8FEE9985B9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78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8" name="Rectangle 107">
                  <a:extLst>
                    <a:ext uri="{FF2B5EF4-FFF2-40B4-BE49-F238E27FC236}">
                      <a16:creationId xmlns:a16="http://schemas.microsoft.com/office/drawing/2014/main" id="{44B0847B-714A-AECD-FB97-0D797297EC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82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9" name="Rectangle 108">
                  <a:extLst>
                    <a:ext uri="{FF2B5EF4-FFF2-40B4-BE49-F238E27FC236}">
                      <a16:creationId xmlns:a16="http://schemas.microsoft.com/office/drawing/2014/main" id="{BF77CBD6-E1B8-4177-1CE9-C9FD192BD5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87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0" name="Rectangle 109">
                  <a:extLst>
                    <a:ext uri="{FF2B5EF4-FFF2-40B4-BE49-F238E27FC236}">
                      <a16:creationId xmlns:a16="http://schemas.microsoft.com/office/drawing/2014/main" id="{96EA2E5A-8B42-4BA2-22F7-9F190381EB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92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1" name="Rectangle 110">
                  <a:extLst>
                    <a:ext uri="{FF2B5EF4-FFF2-40B4-BE49-F238E27FC236}">
                      <a16:creationId xmlns:a16="http://schemas.microsoft.com/office/drawing/2014/main" id="{3F2C303B-559C-2E36-11F7-751E527FEF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97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2" name="Rectangle 111">
                  <a:extLst>
                    <a:ext uri="{FF2B5EF4-FFF2-40B4-BE49-F238E27FC236}">
                      <a16:creationId xmlns:a16="http://schemas.microsoft.com/office/drawing/2014/main" id="{A1CFF636-6699-6318-9853-26A1923903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202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3" name="Rectangle 112">
                  <a:extLst>
                    <a:ext uri="{FF2B5EF4-FFF2-40B4-BE49-F238E27FC236}">
                      <a16:creationId xmlns:a16="http://schemas.microsoft.com/office/drawing/2014/main" id="{6C35470E-1E0A-2563-343C-0F9650683E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206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4" name="Rectangle 113">
                  <a:extLst>
                    <a:ext uri="{FF2B5EF4-FFF2-40B4-BE49-F238E27FC236}">
                      <a16:creationId xmlns:a16="http://schemas.microsoft.com/office/drawing/2014/main" id="{8CB94A45-0EDF-DBD9-D656-A504B53387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211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5" name="Rectangle 114">
                  <a:extLst>
                    <a:ext uri="{FF2B5EF4-FFF2-40B4-BE49-F238E27FC236}">
                      <a16:creationId xmlns:a16="http://schemas.microsoft.com/office/drawing/2014/main" id="{96B891D0-515D-310F-2987-478B8211BC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216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6" name="Rectangle 115">
                  <a:extLst>
                    <a:ext uri="{FF2B5EF4-FFF2-40B4-BE49-F238E27FC236}">
                      <a16:creationId xmlns:a16="http://schemas.microsoft.com/office/drawing/2014/main" id="{C3935205-2DAE-02BF-3893-E7780F64B6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8" y="1684"/>
                  <a:ext cx="184" cy="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78" name="Group 116">
              <a:extLst>
                <a:ext uri="{FF2B5EF4-FFF2-40B4-BE49-F238E27FC236}">
                  <a16:creationId xmlns:a16="http://schemas.microsoft.com/office/drawing/2014/main" id="{FE613DBE-987D-6A9D-CED7-1A5CFE6E05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1008"/>
              <a:ext cx="577" cy="193"/>
              <a:chOff x="2256" y="1008"/>
              <a:chExt cx="577" cy="193"/>
            </a:xfrm>
          </p:grpSpPr>
          <p:grpSp>
            <p:nvGrpSpPr>
              <p:cNvPr id="81" name="Group 117">
                <a:extLst>
                  <a:ext uri="{FF2B5EF4-FFF2-40B4-BE49-F238E27FC236}">
                    <a16:creationId xmlns:a16="http://schemas.microsoft.com/office/drawing/2014/main" id="{5756157F-2547-1D83-8129-DCA010290D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6" y="1008"/>
                <a:ext cx="577" cy="193"/>
                <a:chOff x="2256" y="1008"/>
                <a:chExt cx="577" cy="193"/>
              </a:xfrm>
            </p:grpSpPr>
            <p:sp>
              <p:nvSpPr>
                <p:cNvPr id="83" name="Freeform 118">
                  <a:extLst>
                    <a:ext uri="{FF2B5EF4-FFF2-40B4-BE49-F238E27FC236}">
                      <a16:creationId xmlns:a16="http://schemas.microsoft.com/office/drawing/2014/main" id="{872D681F-5587-3F2C-E0E7-183EFBFA62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56" y="1008"/>
                  <a:ext cx="577" cy="193"/>
                </a:xfrm>
                <a:custGeom>
                  <a:avLst/>
                  <a:gdLst>
                    <a:gd name="T0" fmla="*/ 0 w 577"/>
                    <a:gd name="T1" fmla="*/ 192 h 193"/>
                    <a:gd name="T2" fmla="*/ 192 w 577"/>
                    <a:gd name="T3" fmla="*/ 0 h 193"/>
                    <a:gd name="T4" fmla="*/ 480 w 577"/>
                    <a:gd name="T5" fmla="*/ 0 h 193"/>
                    <a:gd name="T6" fmla="*/ 528 w 577"/>
                    <a:gd name="T7" fmla="*/ 0 h 193"/>
                    <a:gd name="T8" fmla="*/ 576 w 577"/>
                    <a:gd name="T9" fmla="*/ 0 h 193"/>
                    <a:gd name="T10" fmla="*/ 384 w 577"/>
                    <a:gd name="T11" fmla="*/ 192 h 193"/>
                    <a:gd name="T12" fmla="*/ 0 w 577"/>
                    <a:gd name="T13" fmla="*/ 192 h 19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193"/>
                    <a:gd name="T23" fmla="*/ 577 w 577"/>
                    <a:gd name="T24" fmla="*/ 193 h 19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193">
                      <a:moveTo>
                        <a:pt x="0" y="192"/>
                      </a:moveTo>
                      <a:lnTo>
                        <a:pt x="192" y="0"/>
                      </a:lnTo>
                      <a:lnTo>
                        <a:pt x="480" y="0"/>
                      </a:lnTo>
                      <a:lnTo>
                        <a:pt x="528" y="0"/>
                      </a:lnTo>
                      <a:lnTo>
                        <a:pt x="576" y="0"/>
                      </a:lnTo>
                      <a:lnTo>
                        <a:pt x="384" y="192"/>
                      </a:lnTo>
                      <a:lnTo>
                        <a:pt x="0" y="192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4" name="Freeform 119">
                  <a:extLst>
                    <a:ext uri="{FF2B5EF4-FFF2-40B4-BE49-F238E27FC236}">
                      <a16:creationId xmlns:a16="http://schemas.microsoft.com/office/drawing/2014/main" id="{3CC7D4C7-2C7D-56FC-8748-52774428E3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2" y="1056"/>
                  <a:ext cx="385" cy="97"/>
                </a:xfrm>
                <a:custGeom>
                  <a:avLst/>
                  <a:gdLst>
                    <a:gd name="T0" fmla="*/ 0 w 385"/>
                    <a:gd name="T1" fmla="*/ 96 h 97"/>
                    <a:gd name="T2" fmla="*/ 96 w 385"/>
                    <a:gd name="T3" fmla="*/ 0 h 97"/>
                    <a:gd name="T4" fmla="*/ 384 w 385"/>
                    <a:gd name="T5" fmla="*/ 0 h 97"/>
                    <a:gd name="T6" fmla="*/ 288 w 385"/>
                    <a:gd name="T7" fmla="*/ 96 h 97"/>
                    <a:gd name="T8" fmla="*/ 0 w 385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5"/>
                    <a:gd name="T16" fmla="*/ 0 h 97"/>
                    <a:gd name="T17" fmla="*/ 385 w 385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5" h="97">
                      <a:moveTo>
                        <a:pt x="0" y="96"/>
                      </a:moveTo>
                      <a:lnTo>
                        <a:pt x="96" y="0"/>
                      </a:lnTo>
                      <a:lnTo>
                        <a:pt x="384" y="0"/>
                      </a:lnTo>
                      <a:lnTo>
                        <a:pt x="28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2" name="Line 120">
                <a:extLst>
                  <a:ext uri="{FF2B5EF4-FFF2-40B4-BE49-F238E27FC236}">
                    <a16:creationId xmlns:a16="http://schemas.microsoft.com/office/drawing/2014/main" id="{A6D31BA8-4D0F-8337-A770-B1FAD46C2B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01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79" name="AutoShape 121">
              <a:extLst>
                <a:ext uri="{FF2B5EF4-FFF2-40B4-BE49-F238E27FC236}">
                  <a16:creationId xmlns:a16="http://schemas.microsoft.com/office/drawing/2014/main" id="{7BE120A9-C5C9-83A0-05B1-6B491E9B58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345" y="2360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8CF4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0" name="Rectangle 122">
              <a:extLst>
                <a:ext uri="{FF2B5EF4-FFF2-40B4-BE49-F238E27FC236}">
                  <a16:creationId xmlns:a16="http://schemas.microsoft.com/office/drawing/2014/main" id="{3939A44B-DC08-8FCD-BC97-EB9383E81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0" y="2630"/>
              <a:ext cx="425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SM :</a:t>
              </a:r>
            </a:p>
            <a:p>
              <a:pPr defTabSz="762000"/>
              <a:r>
                <a:rPr lang="fr-FR" b="1">
                  <a:latin typeface="Arial" charset="0"/>
                </a:rPr>
                <a:t>ETOR</a:t>
              </a:r>
            </a:p>
          </p:txBody>
        </p:sp>
      </p:grpSp>
      <p:grpSp>
        <p:nvGrpSpPr>
          <p:cNvPr id="125" name="Group 123">
            <a:extLst>
              <a:ext uri="{FF2B5EF4-FFF2-40B4-BE49-F238E27FC236}">
                <a16:creationId xmlns:a16="http://schemas.microsoft.com/office/drawing/2014/main" id="{6BE7E241-DFFF-AFB3-EB5D-142F4C96EF6F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1600200"/>
            <a:ext cx="915988" cy="3048000"/>
            <a:chOff x="2688" y="1008"/>
            <a:chExt cx="577" cy="1920"/>
          </a:xfrm>
        </p:grpSpPr>
        <p:sp>
          <p:nvSpPr>
            <p:cNvPr id="126" name="Freeform 124">
              <a:extLst>
                <a:ext uri="{FF2B5EF4-FFF2-40B4-BE49-F238E27FC236}">
                  <a16:creationId xmlns:a16="http://schemas.microsoft.com/office/drawing/2014/main" id="{EF1A5395-F3E6-D8AA-46AD-E5B0CC723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1008"/>
              <a:ext cx="193" cy="1249"/>
            </a:xfrm>
            <a:custGeom>
              <a:avLst/>
              <a:gdLst>
                <a:gd name="T0" fmla="*/ 0 w 193"/>
                <a:gd name="T1" fmla="*/ 1248 h 1249"/>
                <a:gd name="T2" fmla="*/ 192 w 193"/>
                <a:gd name="T3" fmla="*/ 1056 h 1249"/>
                <a:gd name="T4" fmla="*/ 192 w 193"/>
                <a:gd name="T5" fmla="*/ 0 h 1249"/>
                <a:gd name="T6" fmla="*/ 0 w 193"/>
                <a:gd name="T7" fmla="*/ 192 h 1249"/>
                <a:gd name="T8" fmla="*/ 0 w 193"/>
                <a:gd name="T9" fmla="*/ 1248 h 1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1249"/>
                <a:gd name="T17" fmla="*/ 193 w 193"/>
                <a:gd name="T18" fmla="*/ 1249 h 1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1249">
                  <a:moveTo>
                    <a:pt x="0" y="1248"/>
                  </a:moveTo>
                  <a:lnTo>
                    <a:pt x="192" y="1056"/>
                  </a:lnTo>
                  <a:lnTo>
                    <a:pt x="192" y="0"/>
                  </a:lnTo>
                  <a:lnTo>
                    <a:pt x="0" y="192"/>
                  </a:lnTo>
                  <a:lnTo>
                    <a:pt x="0" y="124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27" name="Group 125">
              <a:extLst>
                <a:ext uri="{FF2B5EF4-FFF2-40B4-BE49-F238E27FC236}">
                  <a16:creationId xmlns:a16="http://schemas.microsoft.com/office/drawing/2014/main" id="{5026FB26-B841-F857-ECB3-7BD4BD0618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92" y="1204"/>
              <a:ext cx="376" cy="1048"/>
              <a:chOff x="2692" y="1204"/>
              <a:chExt cx="376" cy="1048"/>
            </a:xfrm>
          </p:grpSpPr>
          <p:sp>
            <p:nvSpPr>
              <p:cNvPr id="135" name="Rectangle 126">
                <a:extLst>
                  <a:ext uri="{FF2B5EF4-FFF2-40B4-BE49-F238E27FC236}">
                    <a16:creationId xmlns:a16="http://schemas.microsoft.com/office/drawing/2014/main" id="{A4124F9F-56A4-6A0B-C61E-FFA3C986C9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136" name="Group 127">
                <a:extLst>
                  <a:ext uri="{FF2B5EF4-FFF2-40B4-BE49-F238E27FC236}">
                    <a16:creationId xmlns:a16="http://schemas.microsoft.com/office/drawing/2014/main" id="{CB5B225B-9BDC-1DEF-4A55-0A2CEC61A8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80" y="1252"/>
                <a:ext cx="40" cy="952"/>
                <a:chOff x="2980" y="1252"/>
                <a:chExt cx="40" cy="952"/>
              </a:xfrm>
            </p:grpSpPr>
            <p:grpSp>
              <p:nvGrpSpPr>
                <p:cNvPr id="157" name="Group 128">
                  <a:extLst>
                    <a:ext uri="{FF2B5EF4-FFF2-40B4-BE49-F238E27FC236}">
                      <a16:creationId xmlns:a16="http://schemas.microsoft.com/office/drawing/2014/main" id="{EBD41516-17D1-1EF5-4036-AA8BF2EDC4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80" y="1252"/>
                  <a:ext cx="40" cy="424"/>
                  <a:chOff x="2980" y="1252"/>
                  <a:chExt cx="40" cy="424"/>
                </a:xfrm>
              </p:grpSpPr>
              <p:sp>
                <p:nvSpPr>
                  <p:cNvPr id="167" name="Rectangle 129">
                    <a:extLst>
                      <a:ext uri="{FF2B5EF4-FFF2-40B4-BE49-F238E27FC236}">
                        <a16:creationId xmlns:a16="http://schemas.microsoft.com/office/drawing/2014/main" id="{B647797D-93B2-3420-D122-73E4AEAF9B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252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8" name="Rectangle 130">
                    <a:extLst>
                      <a:ext uri="{FF2B5EF4-FFF2-40B4-BE49-F238E27FC236}">
                        <a16:creationId xmlns:a16="http://schemas.microsoft.com/office/drawing/2014/main" id="{63B6C37A-E2F4-6220-C9DB-F2E5BEDF1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310"/>
                    <a:ext cx="40" cy="20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9" name="Rectangle 131">
                    <a:extLst>
                      <a:ext uri="{FF2B5EF4-FFF2-40B4-BE49-F238E27FC236}">
                        <a16:creationId xmlns:a16="http://schemas.microsoft.com/office/drawing/2014/main" id="{ECC0CE58-B561-3B29-9375-AF49D727C7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367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70" name="Rectangle 132">
                    <a:extLst>
                      <a:ext uri="{FF2B5EF4-FFF2-40B4-BE49-F238E27FC236}">
                        <a16:creationId xmlns:a16="http://schemas.microsoft.com/office/drawing/2014/main" id="{BC220503-5BE9-2EA3-BD5A-F78B40D87D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425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71" name="Rectangle 133">
                    <a:extLst>
                      <a:ext uri="{FF2B5EF4-FFF2-40B4-BE49-F238E27FC236}">
                        <a16:creationId xmlns:a16="http://schemas.microsoft.com/office/drawing/2014/main" id="{AEE3DF1E-F11D-FCAD-7795-55E86C287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482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72" name="Rectangle 134">
                    <a:extLst>
                      <a:ext uri="{FF2B5EF4-FFF2-40B4-BE49-F238E27FC236}">
                        <a16:creationId xmlns:a16="http://schemas.microsoft.com/office/drawing/2014/main" id="{8BFD8F5F-B234-9DA7-981E-19E6369455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540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73" name="Rectangle 135">
                    <a:extLst>
                      <a:ext uri="{FF2B5EF4-FFF2-40B4-BE49-F238E27FC236}">
                        <a16:creationId xmlns:a16="http://schemas.microsoft.com/office/drawing/2014/main" id="{BE285889-1EEC-9D44-C326-788FBC6F4B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598"/>
                    <a:ext cx="40" cy="20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74" name="Rectangle 136">
                    <a:extLst>
                      <a:ext uri="{FF2B5EF4-FFF2-40B4-BE49-F238E27FC236}">
                        <a16:creationId xmlns:a16="http://schemas.microsoft.com/office/drawing/2014/main" id="{644468DD-AC8C-7F7E-310A-B45EC754EA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655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58" name="Group 137">
                  <a:extLst>
                    <a:ext uri="{FF2B5EF4-FFF2-40B4-BE49-F238E27FC236}">
                      <a16:creationId xmlns:a16="http://schemas.microsoft.com/office/drawing/2014/main" id="{7F632A8B-316B-3F1E-0E8C-AAA647009C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80" y="1780"/>
                  <a:ext cx="40" cy="424"/>
                  <a:chOff x="2980" y="1780"/>
                  <a:chExt cx="40" cy="424"/>
                </a:xfrm>
              </p:grpSpPr>
              <p:sp>
                <p:nvSpPr>
                  <p:cNvPr id="159" name="Rectangle 138">
                    <a:extLst>
                      <a:ext uri="{FF2B5EF4-FFF2-40B4-BE49-F238E27FC236}">
                        <a16:creationId xmlns:a16="http://schemas.microsoft.com/office/drawing/2014/main" id="{4061BFF3-0322-C0D6-34AE-514DAEBFD6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780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0" name="Rectangle 139">
                    <a:extLst>
                      <a:ext uri="{FF2B5EF4-FFF2-40B4-BE49-F238E27FC236}">
                        <a16:creationId xmlns:a16="http://schemas.microsoft.com/office/drawing/2014/main" id="{589F2A4C-5DE4-6E48-B754-2E6F7317A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838"/>
                    <a:ext cx="40" cy="20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1" name="Rectangle 140">
                    <a:extLst>
                      <a:ext uri="{FF2B5EF4-FFF2-40B4-BE49-F238E27FC236}">
                        <a16:creationId xmlns:a16="http://schemas.microsoft.com/office/drawing/2014/main" id="{7E4CE75F-7B92-D4E7-7725-4981257D9E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895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2" name="Rectangle 141">
                    <a:extLst>
                      <a:ext uri="{FF2B5EF4-FFF2-40B4-BE49-F238E27FC236}">
                        <a16:creationId xmlns:a16="http://schemas.microsoft.com/office/drawing/2014/main" id="{2AB0CFAA-3074-A461-7E3A-269185151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1953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3" name="Rectangle 142">
                    <a:extLst>
                      <a:ext uri="{FF2B5EF4-FFF2-40B4-BE49-F238E27FC236}">
                        <a16:creationId xmlns:a16="http://schemas.microsoft.com/office/drawing/2014/main" id="{CEC585A9-D6B6-21D0-5FD6-E686896802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2010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4" name="Rectangle 143">
                    <a:extLst>
                      <a:ext uri="{FF2B5EF4-FFF2-40B4-BE49-F238E27FC236}">
                        <a16:creationId xmlns:a16="http://schemas.microsoft.com/office/drawing/2014/main" id="{CD373F61-CB22-EF18-3CA2-0A91007BC4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2068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5" name="Rectangle 144">
                    <a:extLst>
                      <a:ext uri="{FF2B5EF4-FFF2-40B4-BE49-F238E27FC236}">
                        <a16:creationId xmlns:a16="http://schemas.microsoft.com/office/drawing/2014/main" id="{AF097828-7A98-C688-9404-D2F2CB95EB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2126"/>
                    <a:ext cx="40" cy="20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66" name="Rectangle 145">
                    <a:extLst>
                      <a:ext uri="{FF2B5EF4-FFF2-40B4-BE49-F238E27FC236}">
                        <a16:creationId xmlns:a16="http://schemas.microsoft.com/office/drawing/2014/main" id="{4E1F80D4-8D72-DE95-0509-9AEF7F6BC0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0" y="2183"/>
                    <a:ext cx="40" cy="21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37" name="Group 146">
                <a:extLst>
                  <a:ext uri="{FF2B5EF4-FFF2-40B4-BE49-F238E27FC236}">
                    <a16:creationId xmlns:a16="http://schemas.microsoft.com/office/drawing/2014/main" id="{8EA68688-1180-81EA-D2B9-494ED248E2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0" y="1252"/>
                <a:ext cx="184" cy="952"/>
                <a:chOff x="2740" y="1252"/>
                <a:chExt cx="184" cy="952"/>
              </a:xfrm>
            </p:grpSpPr>
            <p:sp>
              <p:nvSpPr>
                <p:cNvPr id="138" name="Rectangle 147">
                  <a:extLst>
                    <a:ext uri="{FF2B5EF4-FFF2-40B4-BE49-F238E27FC236}">
                      <a16:creationId xmlns:a16="http://schemas.microsoft.com/office/drawing/2014/main" id="{C881C0D9-512B-AE9B-C07C-384E41F46A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25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39" name="Rectangle 148">
                  <a:extLst>
                    <a:ext uri="{FF2B5EF4-FFF2-40B4-BE49-F238E27FC236}">
                      <a16:creationId xmlns:a16="http://schemas.microsoft.com/office/drawing/2014/main" id="{95CAE14D-1424-F2B9-AA85-0E001A396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30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0" name="Rectangle 149">
                  <a:extLst>
                    <a:ext uri="{FF2B5EF4-FFF2-40B4-BE49-F238E27FC236}">
                      <a16:creationId xmlns:a16="http://schemas.microsoft.com/office/drawing/2014/main" id="{EF52905A-25B5-51F3-FC1D-AB15ECF218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34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1" name="Rectangle 150">
                  <a:extLst>
                    <a:ext uri="{FF2B5EF4-FFF2-40B4-BE49-F238E27FC236}">
                      <a16:creationId xmlns:a16="http://schemas.microsoft.com/office/drawing/2014/main" id="{1C70702C-67E3-EDA7-367A-EE3809BC46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39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2" name="Rectangle 151">
                  <a:extLst>
                    <a:ext uri="{FF2B5EF4-FFF2-40B4-BE49-F238E27FC236}">
                      <a16:creationId xmlns:a16="http://schemas.microsoft.com/office/drawing/2014/main" id="{90315421-E0B6-F65F-FE91-DDFE3E65CA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44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3" name="Rectangle 152">
                  <a:extLst>
                    <a:ext uri="{FF2B5EF4-FFF2-40B4-BE49-F238E27FC236}">
                      <a16:creationId xmlns:a16="http://schemas.microsoft.com/office/drawing/2014/main" id="{4DE6A014-1A33-C3AD-D4BA-27AC87744A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49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4" name="Rectangle 153">
                  <a:extLst>
                    <a:ext uri="{FF2B5EF4-FFF2-40B4-BE49-F238E27FC236}">
                      <a16:creationId xmlns:a16="http://schemas.microsoft.com/office/drawing/2014/main" id="{9211D00B-24E6-AB40-C453-68E165F7E4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54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5" name="Rectangle 154">
                  <a:extLst>
                    <a:ext uri="{FF2B5EF4-FFF2-40B4-BE49-F238E27FC236}">
                      <a16:creationId xmlns:a16="http://schemas.microsoft.com/office/drawing/2014/main" id="{A14E979A-73EF-BB6D-C63F-8B2E72403A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58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6" name="Rectangle 155">
                  <a:extLst>
                    <a:ext uri="{FF2B5EF4-FFF2-40B4-BE49-F238E27FC236}">
                      <a16:creationId xmlns:a16="http://schemas.microsoft.com/office/drawing/2014/main" id="{F3BAD0CD-B1EC-036F-1B77-27BAF8844D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63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7" name="Rectangle 156">
                  <a:extLst>
                    <a:ext uri="{FF2B5EF4-FFF2-40B4-BE49-F238E27FC236}">
                      <a16:creationId xmlns:a16="http://schemas.microsoft.com/office/drawing/2014/main" id="{CA36EA25-22DB-3585-07D3-7CE551C552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78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8" name="Rectangle 157">
                  <a:extLst>
                    <a:ext uri="{FF2B5EF4-FFF2-40B4-BE49-F238E27FC236}">
                      <a16:creationId xmlns:a16="http://schemas.microsoft.com/office/drawing/2014/main" id="{4DD9C09F-4BA1-2146-6E05-C7E99E4013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82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49" name="Rectangle 158">
                  <a:extLst>
                    <a:ext uri="{FF2B5EF4-FFF2-40B4-BE49-F238E27FC236}">
                      <a16:creationId xmlns:a16="http://schemas.microsoft.com/office/drawing/2014/main" id="{E7EC1584-FBA8-C751-DD28-3A5B6161D4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87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50" name="Rectangle 159">
                  <a:extLst>
                    <a:ext uri="{FF2B5EF4-FFF2-40B4-BE49-F238E27FC236}">
                      <a16:creationId xmlns:a16="http://schemas.microsoft.com/office/drawing/2014/main" id="{70FC8CD6-8EC7-EF52-B4AC-20E2432691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92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51" name="Rectangle 160">
                  <a:extLst>
                    <a:ext uri="{FF2B5EF4-FFF2-40B4-BE49-F238E27FC236}">
                      <a16:creationId xmlns:a16="http://schemas.microsoft.com/office/drawing/2014/main" id="{0E2A55C5-065E-45EA-97C8-54771465C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97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52" name="Rectangle 161">
                  <a:extLst>
                    <a:ext uri="{FF2B5EF4-FFF2-40B4-BE49-F238E27FC236}">
                      <a16:creationId xmlns:a16="http://schemas.microsoft.com/office/drawing/2014/main" id="{BCB57051-E03F-9801-9DF5-09383E6EF0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202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53" name="Rectangle 162">
                  <a:extLst>
                    <a:ext uri="{FF2B5EF4-FFF2-40B4-BE49-F238E27FC236}">
                      <a16:creationId xmlns:a16="http://schemas.microsoft.com/office/drawing/2014/main" id="{02F49CC4-CBCA-0515-86C2-4078084C84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206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54" name="Rectangle 163">
                  <a:extLst>
                    <a:ext uri="{FF2B5EF4-FFF2-40B4-BE49-F238E27FC236}">
                      <a16:creationId xmlns:a16="http://schemas.microsoft.com/office/drawing/2014/main" id="{3494587E-CCF4-E257-F37A-0D6D80DA1F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211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55" name="Rectangle 164">
                  <a:extLst>
                    <a:ext uri="{FF2B5EF4-FFF2-40B4-BE49-F238E27FC236}">
                      <a16:creationId xmlns:a16="http://schemas.microsoft.com/office/drawing/2014/main" id="{545B754E-D054-F412-E52B-3B47074950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216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56" name="Rectangle 165">
                  <a:extLst>
                    <a:ext uri="{FF2B5EF4-FFF2-40B4-BE49-F238E27FC236}">
                      <a16:creationId xmlns:a16="http://schemas.microsoft.com/office/drawing/2014/main" id="{778341CB-E0FC-7414-D501-A8608B48DB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684"/>
                  <a:ext cx="184" cy="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128" name="Group 166">
              <a:extLst>
                <a:ext uri="{FF2B5EF4-FFF2-40B4-BE49-F238E27FC236}">
                  <a16:creationId xmlns:a16="http://schemas.microsoft.com/office/drawing/2014/main" id="{415A420D-34E5-9B77-82B8-C0B9D04BD6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8" y="1008"/>
              <a:ext cx="577" cy="193"/>
              <a:chOff x="2688" y="1008"/>
              <a:chExt cx="577" cy="193"/>
            </a:xfrm>
          </p:grpSpPr>
          <p:grpSp>
            <p:nvGrpSpPr>
              <p:cNvPr id="131" name="Group 167">
                <a:extLst>
                  <a:ext uri="{FF2B5EF4-FFF2-40B4-BE49-F238E27FC236}">
                    <a16:creationId xmlns:a16="http://schemas.microsoft.com/office/drawing/2014/main" id="{F02E3C96-6C20-995E-CF0A-C511C5647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8" y="1008"/>
                <a:ext cx="577" cy="193"/>
                <a:chOff x="2688" y="1008"/>
                <a:chExt cx="577" cy="193"/>
              </a:xfrm>
            </p:grpSpPr>
            <p:sp>
              <p:nvSpPr>
                <p:cNvPr id="133" name="Freeform 168">
                  <a:extLst>
                    <a:ext uri="{FF2B5EF4-FFF2-40B4-BE49-F238E27FC236}">
                      <a16:creationId xmlns:a16="http://schemas.microsoft.com/office/drawing/2014/main" id="{A9A3C565-34D8-1B95-8CCA-2BE4473CC5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8" y="1008"/>
                  <a:ext cx="577" cy="193"/>
                </a:xfrm>
                <a:custGeom>
                  <a:avLst/>
                  <a:gdLst>
                    <a:gd name="T0" fmla="*/ 0 w 577"/>
                    <a:gd name="T1" fmla="*/ 192 h 193"/>
                    <a:gd name="T2" fmla="*/ 192 w 577"/>
                    <a:gd name="T3" fmla="*/ 0 h 193"/>
                    <a:gd name="T4" fmla="*/ 480 w 577"/>
                    <a:gd name="T5" fmla="*/ 0 h 193"/>
                    <a:gd name="T6" fmla="*/ 528 w 577"/>
                    <a:gd name="T7" fmla="*/ 0 h 193"/>
                    <a:gd name="T8" fmla="*/ 576 w 577"/>
                    <a:gd name="T9" fmla="*/ 0 h 193"/>
                    <a:gd name="T10" fmla="*/ 384 w 577"/>
                    <a:gd name="T11" fmla="*/ 192 h 193"/>
                    <a:gd name="T12" fmla="*/ 0 w 577"/>
                    <a:gd name="T13" fmla="*/ 192 h 19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193"/>
                    <a:gd name="T23" fmla="*/ 577 w 577"/>
                    <a:gd name="T24" fmla="*/ 193 h 19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193">
                      <a:moveTo>
                        <a:pt x="0" y="192"/>
                      </a:moveTo>
                      <a:lnTo>
                        <a:pt x="192" y="0"/>
                      </a:lnTo>
                      <a:lnTo>
                        <a:pt x="480" y="0"/>
                      </a:lnTo>
                      <a:lnTo>
                        <a:pt x="528" y="0"/>
                      </a:lnTo>
                      <a:lnTo>
                        <a:pt x="576" y="0"/>
                      </a:lnTo>
                      <a:lnTo>
                        <a:pt x="384" y="192"/>
                      </a:lnTo>
                      <a:lnTo>
                        <a:pt x="0" y="192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" name="Freeform 169">
                  <a:extLst>
                    <a:ext uri="{FF2B5EF4-FFF2-40B4-BE49-F238E27FC236}">
                      <a16:creationId xmlns:a16="http://schemas.microsoft.com/office/drawing/2014/main" id="{194EF930-C52A-8B3F-7E31-05A5C19255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4" y="1056"/>
                  <a:ext cx="385" cy="97"/>
                </a:xfrm>
                <a:custGeom>
                  <a:avLst/>
                  <a:gdLst>
                    <a:gd name="T0" fmla="*/ 0 w 385"/>
                    <a:gd name="T1" fmla="*/ 96 h 97"/>
                    <a:gd name="T2" fmla="*/ 96 w 385"/>
                    <a:gd name="T3" fmla="*/ 0 h 97"/>
                    <a:gd name="T4" fmla="*/ 384 w 385"/>
                    <a:gd name="T5" fmla="*/ 0 h 97"/>
                    <a:gd name="T6" fmla="*/ 288 w 385"/>
                    <a:gd name="T7" fmla="*/ 96 h 97"/>
                    <a:gd name="T8" fmla="*/ 0 w 385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5"/>
                    <a:gd name="T16" fmla="*/ 0 h 97"/>
                    <a:gd name="T17" fmla="*/ 385 w 385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5" h="97">
                      <a:moveTo>
                        <a:pt x="0" y="96"/>
                      </a:moveTo>
                      <a:lnTo>
                        <a:pt x="96" y="0"/>
                      </a:lnTo>
                      <a:lnTo>
                        <a:pt x="384" y="0"/>
                      </a:lnTo>
                      <a:lnTo>
                        <a:pt x="28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32" name="Line 170">
                <a:extLst>
                  <a:ext uri="{FF2B5EF4-FFF2-40B4-BE49-F238E27FC236}">
                    <a16:creationId xmlns:a16="http://schemas.microsoft.com/office/drawing/2014/main" id="{FA8B3F6C-39C6-D36A-62E2-215ABC0515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64" y="101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29" name="AutoShape 171">
              <a:extLst>
                <a:ext uri="{FF2B5EF4-FFF2-40B4-BE49-F238E27FC236}">
                  <a16:creationId xmlns:a16="http://schemas.microsoft.com/office/drawing/2014/main" id="{078AF44D-D7B8-80DA-6861-267136E8FA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723" y="2360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8CF4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0" name="Rectangle 172">
              <a:extLst>
                <a:ext uri="{FF2B5EF4-FFF2-40B4-BE49-F238E27FC236}">
                  <a16:creationId xmlns:a16="http://schemas.microsoft.com/office/drawing/2014/main" id="{6922F8D7-67F7-DBE6-D93A-7809A0D78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" y="2630"/>
              <a:ext cx="425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SM :</a:t>
              </a:r>
            </a:p>
            <a:p>
              <a:pPr defTabSz="762000"/>
              <a:r>
                <a:rPr lang="fr-FR" b="1">
                  <a:latin typeface="Arial" charset="0"/>
                </a:rPr>
                <a:t>STOR</a:t>
              </a:r>
            </a:p>
          </p:txBody>
        </p:sp>
      </p:grpSp>
      <p:grpSp>
        <p:nvGrpSpPr>
          <p:cNvPr id="175" name="Group 173">
            <a:extLst>
              <a:ext uri="{FF2B5EF4-FFF2-40B4-BE49-F238E27FC236}">
                <a16:creationId xmlns:a16="http://schemas.microsoft.com/office/drawing/2014/main" id="{6A59C0D3-055D-FFF1-210B-56FCBFF15ACA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1600200"/>
            <a:ext cx="915988" cy="3048000"/>
            <a:chOff x="3120" y="1008"/>
            <a:chExt cx="577" cy="1920"/>
          </a:xfrm>
        </p:grpSpPr>
        <p:sp>
          <p:nvSpPr>
            <p:cNvPr id="176" name="Freeform 174">
              <a:extLst>
                <a:ext uri="{FF2B5EF4-FFF2-40B4-BE49-F238E27FC236}">
                  <a16:creationId xmlns:a16="http://schemas.microsoft.com/office/drawing/2014/main" id="{D4E07AF9-5F0C-692D-DDB0-01CFAA979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1008"/>
              <a:ext cx="193" cy="1249"/>
            </a:xfrm>
            <a:custGeom>
              <a:avLst/>
              <a:gdLst>
                <a:gd name="T0" fmla="*/ 0 w 193"/>
                <a:gd name="T1" fmla="*/ 1248 h 1249"/>
                <a:gd name="T2" fmla="*/ 192 w 193"/>
                <a:gd name="T3" fmla="*/ 1056 h 1249"/>
                <a:gd name="T4" fmla="*/ 192 w 193"/>
                <a:gd name="T5" fmla="*/ 0 h 1249"/>
                <a:gd name="T6" fmla="*/ 0 w 193"/>
                <a:gd name="T7" fmla="*/ 192 h 1249"/>
                <a:gd name="T8" fmla="*/ 0 w 193"/>
                <a:gd name="T9" fmla="*/ 1248 h 1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1249"/>
                <a:gd name="T17" fmla="*/ 193 w 193"/>
                <a:gd name="T18" fmla="*/ 1249 h 1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1249">
                  <a:moveTo>
                    <a:pt x="0" y="1248"/>
                  </a:moveTo>
                  <a:lnTo>
                    <a:pt x="192" y="1056"/>
                  </a:lnTo>
                  <a:lnTo>
                    <a:pt x="192" y="0"/>
                  </a:lnTo>
                  <a:lnTo>
                    <a:pt x="0" y="192"/>
                  </a:lnTo>
                  <a:lnTo>
                    <a:pt x="0" y="124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77" name="Group 175">
              <a:extLst>
                <a:ext uri="{FF2B5EF4-FFF2-40B4-BE49-F238E27FC236}">
                  <a16:creationId xmlns:a16="http://schemas.microsoft.com/office/drawing/2014/main" id="{A925CE30-95A5-E907-F48C-22D96EAC1C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4" y="1204"/>
              <a:ext cx="376" cy="1048"/>
              <a:chOff x="3124" y="1204"/>
              <a:chExt cx="376" cy="1048"/>
            </a:xfrm>
          </p:grpSpPr>
          <p:sp>
            <p:nvSpPr>
              <p:cNvPr id="185" name="Rectangle 176">
                <a:extLst>
                  <a:ext uri="{FF2B5EF4-FFF2-40B4-BE49-F238E27FC236}">
                    <a16:creationId xmlns:a16="http://schemas.microsoft.com/office/drawing/2014/main" id="{FB9510C5-A14C-6A40-100C-1EC9DE588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4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186" name="Group 177">
                <a:extLst>
                  <a:ext uri="{FF2B5EF4-FFF2-40B4-BE49-F238E27FC236}">
                    <a16:creationId xmlns:a16="http://schemas.microsoft.com/office/drawing/2014/main" id="{39B153E8-2FDD-6C22-0F63-1C7BD9B6BB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12" y="1252"/>
                <a:ext cx="40" cy="952"/>
                <a:chOff x="3412" y="1252"/>
                <a:chExt cx="40" cy="952"/>
              </a:xfrm>
            </p:grpSpPr>
            <p:grpSp>
              <p:nvGrpSpPr>
                <p:cNvPr id="207" name="Group 178">
                  <a:extLst>
                    <a:ext uri="{FF2B5EF4-FFF2-40B4-BE49-F238E27FC236}">
                      <a16:creationId xmlns:a16="http://schemas.microsoft.com/office/drawing/2014/main" id="{BCDE5EED-8899-6126-E6D3-AE095CCDFD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12" y="1252"/>
                  <a:ext cx="40" cy="424"/>
                  <a:chOff x="3412" y="1252"/>
                  <a:chExt cx="40" cy="424"/>
                </a:xfrm>
              </p:grpSpPr>
              <p:sp>
                <p:nvSpPr>
                  <p:cNvPr id="217" name="Rectangle 179">
                    <a:extLst>
                      <a:ext uri="{FF2B5EF4-FFF2-40B4-BE49-F238E27FC236}">
                        <a16:creationId xmlns:a16="http://schemas.microsoft.com/office/drawing/2014/main" id="{745546F1-FD72-9BE5-AC91-9D356EA31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252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8" name="Rectangle 180">
                    <a:extLst>
                      <a:ext uri="{FF2B5EF4-FFF2-40B4-BE49-F238E27FC236}">
                        <a16:creationId xmlns:a16="http://schemas.microsoft.com/office/drawing/2014/main" id="{E6BD0596-DC15-7B45-4C63-0F59BFB69F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310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9" name="Rectangle 181">
                    <a:extLst>
                      <a:ext uri="{FF2B5EF4-FFF2-40B4-BE49-F238E27FC236}">
                        <a16:creationId xmlns:a16="http://schemas.microsoft.com/office/drawing/2014/main" id="{1B07DD81-E5DE-EA82-FBE9-24CFD75100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367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20" name="Rectangle 182">
                    <a:extLst>
                      <a:ext uri="{FF2B5EF4-FFF2-40B4-BE49-F238E27FC236}">
                        <a16:creationId xmlns:a16="http://schemas.microsoft.com/office/drawing/2014/main" id="{F5A9ACAE-3C92-B570-5C63-1F821A3877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42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21" name="Rectangle 183">
                    <a:extLst>
                      <a:ext uri="{FF2B5EF4-FFF2-40B4-BE49-F238E27FC236}">
                        <a16:creationId xmlns:a16="http://schemas.microsoft.com/office/drawing/2014/main" id="{D286460B-14E4-8F54-A25F-A6587B212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482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22" name="Rectangle 184">
                    <a:extLst>
                      <a:ext uri="{FF2B5EF4-FFF2-40B4-BE49-F238E27FC236}">
                        <a16:creationId xmlns:a16="http://schemas.microsoft.com/office/drawing/2014/main" id="{F77B4D36-5A13-8998-6FD7-66E910F14F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54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23" name="Rectangle 185">
                    <a:extLst>
                      <a:ext uri="{FF2B5EF4-FFF2-40B4-BE49-F238E27FC236}">
                        <a16:creationId xmlns:a16="http://schemas.microsoft.com/office/drawing/2014/main" id="{B05A82DA-66B7-2275-FAB5-F2C9542D8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598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24" name="Rectangle 186">
                    <a:extLst>
                      <a:ext uri="{FF2B5EF4-FFF2-40B4-BE49-F238E27FC236}">
                        <a16:creationId xmlns:a16="http://schemas.microsoft.com/office/drawing/2014/main" id="{C76091D1-A45D-D728-AFFC-F885DD8BC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65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08" name="Group 187">
                  <a:extLst>
                    <a:ext uri="{FF2B5EF4-FFF2-40B4-BE49-F238E27FC236}">
                      <a16:creationId xmlns:a16="http://schemas.microsoft.com/office/drawing/2014/main" id="{ED938A43-84AE-BCEA-6694-956A33B2E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12" y="1780"/>
                  <a:ext cx="40" cy="424"/>
                  <a:chOff x="3412" y="1780"/>
                  <a:chExt cx="40" cy="424"/>
                </a:xfrm>
              </p:grpSpPr>
              <p:sp>
                <p:nvSpPr>
                  <p:cNvPr id="209" name="Rectangle 188">
                    <a:extLst>
                      <a:ext uri="{FF2B5EF4-FFF2-40B4-BE49-F238E27FC236}">
                        <a16:creationId xmlns:a16="http://schemas.microsoft.com/office/drawing/2014/main" id="{3C0239D6-F6BB-ADFA-404B-439CD9090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78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0" name="Rectangle 189">
                    <a:extLst>
                      <a:ext uri="{FF2B5EF4-FFF2-40B4-BE49-F238E27FC236}">
                        <a16:creationId xmlns:a16="http://schemas.microsoft.com/office/drawing/2014/main" id="{61271340-166E-401B-167D-33CEBD9156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838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1" name="Rectangle 190">
                    <a:extLst>
                      <a:ext uri="{FF2B5EF4-FFF2-40B4-BE49-F238E27FC236}">
                        <a16:creationId xmlns:a16="http://schemas.microsoft.com/office/drawing/2014/main" id="{87509B02-3902-FF9B-498C-F45F4D1C2C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89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2" name="Rectangle 191">
                    <a:extLst>
                      <a:ext uri="{FF2B5EF4-FFF2-40B4-BE49-F238E27FC236}">
                        <a16:creationId xmlns:a16="http://schemas.microsoft.com/office/drawing/2014/main" id="{C25F151C-2E2E-55E9-BA01-487C806FE0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953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3" name="Rectangle 192">
                    <a:extLst>
                      <a:ext uri="{FF2B5EF4-FFF2-40B4-BE49-F238E27FC236}">
                        <a16:creationId xmlns:a16="http://schemas.microsoft.com/office/drawing/2014/main" id="{817EBE66-9248-8531-8E87-12E5F79775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201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4" name="Rectangle 193">
                    <a:extLst>
                      <a:ext uri="{FF2B5EF4-FFF2-40B4-BE49-F238E27FC236}">
                        <a16:creationId xmlns:a16="http://schemas.microsoft.com/office/drawing/2014/main" id="{A19CA5D2-684D-B37D-D5E8-D55B6CC55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2068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5" name="Rectangle 194">
                    <a:extLst>
                      <a:ext uri="{FF2B5EF4-FFF2-40B4-BE49-F238E27FC236}">
                        <a16:creationId xmlns:a16="http://schemas.microsoft.com/office/drawing/2014/main" id="{980B9200-2A40-CD96-79B7-467EBA613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2126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16" name="Rectangle 195">
                    <a:extLst>
                      <a:ext uri="{FF2B5EF4-FFF2-40B4-BE49-F238E27FC236}">
                        <a16:creationId xmlns:a16="http://schemas.microsoft.com/office/drawing/2014/main" id="{C7F80315-0964-954F-5D50-FDEAC235CF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2183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87" name="Group 196">
                <a:extLst>
                  <a:ext uri="{FF2B5EF4-FFF2-40B4-BE49-F238E27FC236}">
                    <a16:creationId xmlns:a16="http://schemas.microsoft.com/office/drawing/2014/main" id="{7EA1D5E9-0A66-BDF7-925E-900EEE6D48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72" y="1252"/>
                <a:ext cx="184" cy="952"/>
                <a:chOff x="3172" y="1252"/>
                <a:chExt cx="184" cy="952"/>
              </a:xfrm>
            </p:grpSpPr>
            <p:sp>
              <p:nvSpPr>
                <p:cNvPr id="188" name="Rectangle 197">
                  <a:extLst>
                    <a:ext uri="{FF2B5EF4-FFF2-40B4-BE49-F238E27FC236}">
                      <a16:creationId xmlns:a16="http://schemas.microsoft.com/office/drawing/2014/main" id="{E219C7F6-3A67-9DE6-64D3-1ACFD5DE57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25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9" name="Rectangle 198">
                  <a:extLst>
                    <a:ext uri="{FF2B5EF4-FFF2-40B4-BE49-F238E27FC236}">
                      <a16:creationId xmlns:a16="http://schemas.microsoft.com/office/drawing/2014/main" id="{F1DF384B-B261-38E1-75F9-5B4E641644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30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0" name="Rectangle 199">
                  <a:extLst>
                    <a:ext uri="{FF2B5EF4-FFF2-40B4-BE49-F238E27FC236}">
                      <a16:creationId xmlns:a16="http://schemas.microsoft.com/office/drawing/2014/main" id="{2BF27C8E-3AD6-BF6F-7A13-01D50B7E11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34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1" name="Rectangle 200">
                  <a:extLst>
                    <a:ext uri="{FF2B5EF4-FFF2-40B4-BE49-F238E27FC236}">
                      <a16:creationId xmlns:a16="http://schemas.microsoft.com/office/drawing/2014/main" id="{42482801-27B5-4734-8AC4-EFA0A559E5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39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2" name="Rectangle 201">
                  <a:extLst>
                    <a:ext uri="{FF2B5EF4-FFF2-40B4-BE49-F238E27FC236}">
                      <a16:creationId xmlns:a16="http://schemas.microsoft.com/office/drawing/2014/main" id="{C8F9836F-8664-8BF8-3244-D7D2E73029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44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3" name="Rectangle 202">
                  <a:extLst>
                    <a:ext uri="{FF2B5EF4-FFF2-40B4-BE49-F238E27FC236}">
                      <a16:creationId xmlns:a16="http://schemas.microsoft.com/office/drawing/2014/main" id="{13D81030-A356-6A3F-EFA4-F12B164936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49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4" name="Rectangle 203">
                  <a:extLst>
                    <a:ext uri="{FF2B5EF4-FFF2-40B4-BE49-F238E27FC236}">
                      <a16:creationId xmlns:a16="http://schemas.microsoft.com/office/drawing/2014/main" id="{B03672F1-42A3-431D-6F02-FAEEDA6A53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54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5" name="Rectangle 204">
                  <a:extLst>
                    <a:ext uri="{FF2B5EF4-FFF2-40B4-BE49-F238E27FC236}">
                      <a16:creationId xmlns:a16="http://schemas.microsoft.com/office/drawing/2014/main" id="{65C66BA4-58C2-B1A9-2AA6-9D7D642C1A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58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6" name="Rectangle 205">
                  <a:extLst>
                    <a:ext uri="{FF2B5EF4-FFF2-40B4-BE49-F238E27FC236}">
                      <a16:creationId xmlns:a16="http://schemas.microsoft.com/office/drawing/2014/main" id="{4D181AAA-5D4E-8E87-8332-B2CA02F82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63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7" name="Rectangle 206">
                  <a:extLst>
                    <a:ext uri="{FF2B5EF4-FFF2-40B4-BE49-F238E27FC236}">
                      <a16:creationId xmlns:a16="http://schemas.microsoft.com/office/drawing/2014/main" id="{C27FB84A-2201-6996-C6BB-CA8A7DCC9C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78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8" name="Rectangle 207">
                  <a:extLst>
                    <a:ext uri="{FF2B5EF4-FFF2-40B4-BE49-F238E27FC236}">
                      <a16:creationId xmlns:a16="http://schemas.microsoft.com/office/drawing/2014/main" id="{77E2D6CD-E41B-A96E-07D2-8A6866FFF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82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99" name="Rectangle 208">
                  <a:extLst>
                    <a:ext uri="{FF2B5EF4-FFF2-40B4-BE49-F238E27FC236}">
                      <a16:creationId xmlns:a16="http://schemas.microsoft.com/office/drawing/2014/main" id="{EDF40A34-EAEB-B1F6-4207-B2018FE1CA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87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0" name="Rectangle 209">
                  <a:extLst>
                    <a:ext uri="{FF2B5EF4-FFF2-40B4-BE49-F238E27FC236}">
                      <a16:creationId xmlns:a16="http://schemas.microsoft.com/office/drawing/2014/main" id="{F9331D5F-83B8-C09C-D381-AF0ECC3771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92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1" name="Rectangle 210">
                  <a:extLst>
                    <a:ext uri="{FF2B5EF4-FFF2-40B4-BE49-F238E27FC236}">
                      <a16:creationId xmlns:a16="http://schemas.microsoft.com/office/drawing/2014/main" id="{12E33034-5CEC-280A-79B0-7C2967EDF4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97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2" name="Rectangle 211">
                  <a:extLst>
                    <a:ext uri="{FF2B5EF4-FFF2-40B4-BE49-F238E27FC236}">
                      <a16:creationId xmlns:a16="http://schemas.microsoft.com/office/drawing/2014/main" id="{614F89D3-3CC1-C915-088D-4D2992B35D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202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3" name="Rectangle 212">
                  <a:extLst>
                    <a:ext uri="{FF2B5EF4-FFF2-40B4-BE49-F238E27FC236}">
                      <a16:creationId xmlns:a16="http://schemas.microsoft.com/office/drawing/2014/main" id="{9142EDD6-3358-3996-8482-C8E31B051B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206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4" name="Rectangle 213">
                  <a:extLst>
                    <a:ext uri="{FF2B5EF4-FFF2-40B4-BE49-F238E27FC236}">
                      <a16:creationId xmlns:a16="http://schemas.microsoft.com/office/drawing/2014/main" id="{3C2D1A67-469E-29B5-C672-742D9406D1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211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5" name="Rectangle 214">
                  <a:extLst>
                    <a:ext uri="{FF2B5EF4-FFF2-40B4-BE49-F238E27FC236}">
                      <a16:creationId xmlns:a16="http://schemas.microsoft.com/office/drawing/2014/main" id="{21D5EFC3-1064-BC4A-256B-617FEA5433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216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06" name="Rectangle 215">
                  <a:extLst>
                    <a:ext uri="{FF2B5EF4-FFF2-40B4-BE49-F238E27FC236}">
                      <a16:creationId xmlns:a16="http://schemas.microsoft.com/office/drawing/2014/main" id="{5AE772C7-38B5-FEE9-8CD1-1A7BA95809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2" y="1684"/>
                  <a:ext cx="184" cy="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178" name="Group 216">
              <a:extLst>
                <a:ext uri="{FF2B5EF4-FFF2-40B4-BE49-F238E27FC236}">
                  <a16:creationId xmlns:a16="http://schemas.microsoft.com/office/drawing/2014/main" id="{23D6A81A-C732-F911-CB95-03A79B5597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1008"/>
              <a:ext cx="577" cy="193"/>
              <a:chOff x="3120" y="1008"/>
              <a:chExt cx="577" cy="193"/>
            </a:xfrm>
          </p:grpSpPr>
          <p:grpSp>
            <p:nvGrpSpPr>
              <p:cNvPr id="181" name="Group 217">
                <a:extLst>
                  <a:ext uri="{FF2B5EF4-FFF2-40B4-BE49-F238E27FC236}">
                    <a16:creationId xmlns:a16="http://schemas.microsoft.com/office/drawing/2014/main" id="{02A8CF1D-E1AB-DF35-30DE-6F4FFEE626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0" y="1008"/>
                <a:ext cx="577" cy="193"/>
                <a:chOff x="3120" y="1008"/>
                <a:chExt cx="577" cy="193"/>
              </a:xfrm>
            </p:grpSpPr>
            <p:sp>
              <p:nvSpPr>
                <p:cNvPr id="183" name="Freeform 218">
                  <a:extLst>
                    <a:ext uri="{FF2B5EF4-FFF2-40B4-BE49-F238E27FC236}">
                      <a16:creationId xmlns:a16="http://schemas.microsoft.com/office/drawing/2014/main" id="{66EC236F-E6E4-8F96-9BD0-3A6EF7A195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0" y="1008"/>
                  <a:ext cx="577" cy="193"/>
                </a:xfrm>
                <a:custGeom>
                  <a:avLst/>
                  <a:gdLst>
                    <a:gd name="T0" fmla="*/ 0 w 577"/>
                    <a:gd name="T1" fmla="*/ 192 h 193"/>
                    <a:gd name="T2" fmla="*/ 192 w 577"/>
                    <a:gd name="T3" fmla="*/ 0 h 193"/>
                    <a:gd name="T4" fmla="*/ 480 w 577"/>
                    <a:gd name="T5" fmla="*/ 0 h 193"/>
                    <a:gd name="T6" fmla="*/ 528 w 577"/>
                    <a:gd name="T7" fmla="*/ 0 h 193"/>
                    <a:gd name="T8" fmla="*/ 576 w 577"/>
                    <a:gd name="T9" fmla="*/ 0 h 193"/>
                    <a:gd name="T10" fmla="*/ 384 w 577"/>
                    <a:gd name="T11" fmla="*/ 192 h 193"/>
                    <a:gd name="T12" fmla="*/ 0 w 577"/>
                    <a:gd name="T13" fmla="*/ 192 h 19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193"/>
                    <a:gd name="T23" fmla="*/ 577 w 577"/>
                    <a:gd name="T24" fmla="*/ 193 h 19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193">
                      <a:moveTo>
                        <a:pt x="0" y="192"/>
                      </a:moveTo>
                      <a:lnTo>
                        <a:pt x="192" y="0"/>
                      </a:lnTo>
                      <a:lnTo>
                        <a:pt x="480" y="0"/>
                      </a:lnTo>
                      <a:lnTo>
                        <a:pt x="528" y="0"/>
                      </a:lnTo>
                      <a:lnTo>
                        <a:pt x="576" y="0"/>
                      </a:lnTo>
                      <a:lnTo>
                        <a:pt x="384" y="192"/>
                      </a:lnTo>
                      <a:lnTo>
                        <a:pt x="0" y="192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4" name="Freeform 219">
                  <a:extLst>
                    <a:ext uri="{FF2B5EF4-FFF2-40B4-BE49-F238E27FC236}">
                      <a16:creationId xmlns:a16="http://schemas.microsoft.com/office/drawing/2014/main" id="{9385A3AC-A875-633B-508E-23871946D7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6" y="1056"/>
                  <a:ext cx="385" cy="97"/>
                </a:xfrm>
                <a:custGeom>
                  <a:avLst/>
                  <a:gdLst>
                    <a:gd name="T0" fmla="*/ 0 w 385"/>
                    <a:gd name="T1" fmla="*/ 96 h 97"/>
                    <a:gd name="T2" fmla="*/ 96 w 385"/>
                    <a:gd name="T3" fmla="*/ 0 h 97"/>
                    <a:gd name="T4" fmla="*/ 384 w 385"/>
                    <a:gd name="T5" fmla="*/ 0 h 97"/>
                    <a:gd name="T6" fmla="*/ 288 w 385"/>
                    <a:gd name="T7" fmla="*/ 96 h 97"/>
                    <a:gd name="T8" fmla="*/ 0 w 385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5"/>
                    <a:gd name="T16" fmla="*/ 0 h 97"/>
                    <a:gd name="T17" fmla="*/ 385 w 385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5" h="97">
                      <a:moveTo>
                        <a:pt x="0" y="96"/>
                      </a:moveTo>
                      <a:lnTo>
                        <a:pt x="96" y="0"/>
                      </a:lnTo>
                      <a:lnTo>
                        <a:pt x="384" y="0"/>
                      </a:lnTo>
                      <a:lnTo>
                        <a:pt x="28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82" name="Line 220">
                <a:extLst>
                  <a:ext uri="{FF2B5EF4-FFF2-40B4-BE49-F238E27FC236}">
                    <a16:creationId xmlns:a16="http://schemas.microsoft.com/office/drawing/2014/main" id="{407862E2-FC7D-E42A-30DC-2C2F8BA245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101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79" name="AutoShape 221">
              <a:extLst>
                <a:ext uri="{FF2B5EF4-FFF2-40B4-BE49-F238E27FC236}">
                  <a16:creationId xmlns:a16="http://schemas.microsoft.com/office/drawing/2014/main" id="{78CE43E6-7095-43F2-4085-A9E229120B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3161" y="2360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8CF4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0" name="Rectangle 222">
              <a:extLst>
                <a:ext uri="{FF2B5EF4-FFF2-40B4-BE49-F238E27FC236}">
                  <a16:creationId xmlns:a16="http://schemas.microsoft.com/office/drawing/2014/main" id="{46E1925A-7DA8-C807-664D-E051BF3EB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6" y="2630"/>
              <a:ext cx="432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SM :</a:t>
              </a:r>
            </a:p>
            <a:p>
              <a:pPr defTabSz="762000"/>
              <a:r>
                <a:rPr lang="fr-FR" b="1">
                  <a:latin typeface="Arial" charset="0"/>
                </a:rPr>
                <a:t>EANA</a:t>
              </a:r>
            </a:p>
          </p:txBody>
        </p:sp>
      </p:grpSp>
      <p:grpSp>
        <p:nvGrpSpPr>
          <p:cNvPr id="225" name="Group 223">
            <a:extLst>
              <a:ext uri="{FF2B5EF4-FFF2-40B4-BE49-F238E27FC236}">
                <a16:creationId xmlns:a16="http://schemas.microsoft.com/office/drawing/2014/main" id="{19179D8B-3102-A65E-D738-024FB651E0EB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600200"/>
            <a:ext cx="915988" cy="3048000"/>
            <a:chOff x="3552" y="1008"/>
            <a:chExt cx="577" cy="1920"/>
          </a:xfrm>
        </p:grpSpPr>
        <p:grpSp>
          <p:nvGrpSpPr>
            <p:cNvPr id="226" name="Group 224">
              <a:extLst>
                <a:ext uri="{FF2B5EF4-FFF2-40B4-BE49-F238E27FC236}">
                  <a16:creationId xmlns:a16="http://schemas.microsoft.com/office/drawing/2014/main" id="{60F9C884-4F75-6C5C-6347-BA77F74FA5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6" y="1204"/>
              <a:ext cx="376" cy="1048"/>
              <a:chOff x="3556" y="1204"/>
              <a:chExt cx="376" cy="1048"/>
            </a:xfrm>
          </p:grpSpPr>
          <p:sp>
            <p:nvSpPr>
              <p:cNvPr id="235" name="Rectangle 225">
                <a:extLst>
                  <a:ext uri="{FF2B5EF4-FFF2-40B4-BE49-F238E27FC236}">
                    <a16:creationId xmlns:a16="http://schemas.microsoft.com/office/drawing/2014/main" id="{A26C999F-0770-2307-F804-9047DB7961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236" name="Group 226">
                <a:extLst>
                  <a:ext uri="{FF2B5EF4-FFF2-40B4-BE49-F238E27FC236}">
                    <a16:creationId xmlns:a16="http://schemas.microsoft.com/office/drawing/2014/main" id="{E4E0B1CF-A198-679F-F9EB-10BD4328B6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4" y="1252"/>
                <a:ext cx="40" cy="952"/>
                <a:chOff x="3844" y="1252"/>
                <a:chExt cx="40" cy="952"/>
              </a:xfrm>
            </p:grpSpPr>
            <p:grpSp>
              <p:nvGrpSpPr>
                <p:cNvPr id="257" name="Group 227">
                  <a:extLst>
                    <a:ext uri="{FF2B5EF4-FFF2-40B4-BE49-F238E27FC236}">
                      <a16:creationId xmlns:a16="http://schemas.microsoft.com/office/drawing/2014/main" id="{C578B963-29AB-F4EA-25EB-1ADA5A3DA5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4" y="1252"/>
                  <a:ext cx="40" cy="424"/>
                  <a:chOff x="3844" y="1252"/>
                  <a:chExt cx="40" cy="424"/>
                </a:xfrm>
              </p:grpSpPr>
              <p:sp>
                <p:nvSpPr>
                  <p:cNvPr id="267" name="Rectangle 228">
                    <a:extLst>
                      <a:ext uri="{FF2B5EF4-FFF2-40B4-BE49-F238E27FC236}">
                        <a16:creationId xmlns:a16="http://schemas.microsoft.com/office/drawing/2014/main" id="{C082EBF2-6CD2-258C-2DC8-CE865BD786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252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8" name="Rectangle 229">
                    <a:extLst>
                      <a:ext uri="{FF2B5EF4-FFF2-40B4-BE49-F238E27FC236}">
                        <a16:creationId xmlns:a16="http://schemas.microsoft.com/office/drawing/2014/main" id="{564D06EF-615A-E6BF-EA83-D311817AED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310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9" name="Rectangle 230">
                    <a:extLst>
                      <a:ext uri="{FF2B5EF4-FFF2-40B4-BE49-F238E27FC236}">
                        <a16:creationId xmlns:a16="http://schemas.microsoft.com/office/drawing/2014/main" id="{895D2671-F3C0-8242-B05E-A50BF84858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367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0" name="Rectangle 231">
                    <a:extLst>
                      <a:ext uri="{FF2B5EF4-FFF2-40B4-BE49-F238E27FC236}">
                        <a16:creationId xmlns:a16="http://schemas.microsoft.com/office/drawing/2014/main" id="{0A4ABF8F-E596-D280-0FB1-08DD3F413C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42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1" name="Rectangle 232">
                    <a:extLst>
                      <a:ext uri="{FF2B5EF4-FFF2-40B4-BE49-F238E27FC236}">
                        <a16:creationId xmlns:a16="http://schemas.microsoft.com/office/drawing/2014/main" id="{856C4829-88DF-58F7-6C64-E4B4A322E3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482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2" name="Rectangle 233">
                    <a:extLst>
                      <a:ext uri="{FF2B5EF4-FFF2-40B4-BE49-F238E27FC236}">
                        <a16:creationId xmlns:a16="http://schemas.microsoft.com/office/drawing/2014/main" id="{5539364E-B229-5B60-0FAA-4481953B1F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54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3" name="Rectangle 234">
                    <a:extLst>
                      <a:ext uri="{FF2B5EF4-FFF2-40B4-BE49-F238E27FC236}">
                        <a16:creationId xmlns:a16="http://schemas.microsoft.com/office/drawing/2014/main" id="{5AEE2144-E491-76E7-CFB0-EF1EC988CD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598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74" name="Rectangle 235">
                    <a:extLst>
                      <a:ext uri="{FF2B5EF4-FFF2-40B4-BE49-F238E27FC236}">
                        <a16:creationId xmlns:a16="http://schemas.microsoft.com/office/drawing/2014/main" id="{0DAC8302-FE3E-49D3-85B6-1660475F1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65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58" name="Group 236">
                  <a:extLst>
                    <a:ext uri="{FF2B5EF4-FFF2-40B4-BE49-F238E27FC236}">
                      <a16:creationId xmlns:a16="http://schemas.microsoft.com/office/drawing/2014/main" id="{F04B8F33-C056-13D2-6B8A-0B149E4CED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44" y="1780"/>
                  <a:ext cx="40" cy="424"/>
                  <a:chOff x="3844" y="1780"/>
                  <a:chExt cx="40" cy="424"/>
                </a:xfrm>
              </p:grpSpPr>
              <p:sp>
                <p:nvSpPr>
                  <p:cNvPr id="259" name="Rectangle 237">
                    <a:extLst>
                      <a:ext uri="{FF2B5EF4-FFF2-40B4-BE49-F238E27FC236}">
                        <a16:creationId xmlns:a16="http://schemas.microsoft.com/office/drawing/2014/main" id="{569E1775-F99E-3483-0CB9-9A5F74DE37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78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0" name="Rectangle 238">
                    <a:extLst>
                      <a:ext uri="{FF2B5EF4-FFF2-40B4-BE49-F238E27FC236}">
                        <a16:creationId xmlns:a16="http://schemas.microsoft.com/office/drawing/2014/main" id="{35BFF6FD-562B-1814-25E0-9C8AE67D5F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838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1" name="Rectangle 239">
                    <a:extLst>
                      <a:ext uri="{FF2B5EF4-FFF2-40B4-BE49-F238E27FC236}">
                        <a16:creationId xmlns:a16="http://schemas.microsoft.com/office/drawing/2014/main" id="{C0E5460E-94B2-2BD5-2AD0-90388C0E42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895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2" name="Rectangle 240">
                    <a:extLst>
                      <a:ext uri="{FF2B5EF4-FFF2-40B4-BE49-F238E27FC236}">
                        <a16:creationId xmlns:a16="http://schemas.microsoft.com/office/drawing/2014/main" id="{E98D728B-8DA0-A09C-6F74-8EA2A6EC7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1953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3" name="Rectangle 241">
                    <a:extLst>
                      <a:ext uri="{FF2B5EF4-FFF2-40B4-BE49-F238E27FC236}">
                        <a16:creationId xmlns:a16="http://schemas.microsoft.com/office/drawing/2014/main" id="{FDEF1F4B-DAE3-4A53-D20D-1A79B7BA79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2010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4" name="Rectangle 242">
                    <a:extLst>
                      <a:ext uri="{FF2B5EF4-FFF2-40B4-BE49-F238E27FC236}">
                        <a16:creationId xmlns:a16="http://schemas.microsoft.com/office/drawing/2014/main" id="{9CFE5708-ADC2-75A9-432D-5ADD8CB685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2068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5" name="Rectangle 243">
                    <a:extLst>
                      <a:ext uri="{FF2B5EF4-FFF2-40B4-BE49-F238E27FC236}">
                        <a16:creationId xmlns:a16="http://schemas.microsoft.com/office/drawing/2014/main" id="{55F4FC31-956A-A862-085A-81BFF5F55A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2126"/>
                    <a:ext cx="40" cy="20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266" name="Rectangle 244">
                    <a:extLst>
                      <a:ext uri="{FF2B5EF4-FFF2-40B4-BE49-F238E27FC236}">
                        <a16:creationId xmlns:a16="http://schemas.microsoft.com/office/drawing/2014/main" id="{6D5D03F3-4BC0-AC95-5FAB-71165EB0E2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44" y="2183"/>
                    <a:ext cx="40" cy="21"/>
                  </a:xfrm>
                  <a:prstGeom prst="rect">
                    <a:avLst/>
                  </a:prstGeom>
                  <a:solidFill>
                    <a:srgbClr val="91919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237" name="Group 245">
                <a:extLst>
                  <a:ext uri="{FF2B5EF4-FFF2-40B4-BE49-F238E27FC236}">
                    <a16:creationId xmlns:a16="http://schemas.microsoft.com/office/drawing/2014/main" id="{FA19040E-64E5-11A6-CF9E-3C8FCE6335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04" y="1252"/>
                <a:ext cx="184" cy="952"/>
                <a:chOff x="3604" y="1252"/>
                <a:chExt cx="184" cy="952"/>
              </a:xfrm>
            </p:grpSpPr>
            <p:sp>
              <p:nvSpPr>
                <p:cNvPr id="238" name="Rectangle 246">
                  <a:extLst>
                    <a:ext uri="{FF2B5EF4-FFF2-40B4-BE49-F238E27FC236}">
                      <a16:creationId xmlns:a16="http://schemas.microsoft.com/office/drawing/2014/main" id="{01FC2EFB-D9FE-6FE4-B25B-739E633FEB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25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9" name="Rectangle 247">
                  <a:extLst>
                    <a:ext uri="{FF2B5EF4-FFF2-40B4-BE49-F238E27FC236}">
                      <a16:creationId xmlns:a16="http://schemas.microsoft.com/office/drawing/2014/main" id="{03A1CC97-C739-8D29-F103-CBFF005931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30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0" name="Rectangle 248">
                  <a:extLst>
                    <a:ext uri="{FF2B5EF4-FFF2-40B4-BE49-F238E27FC236}">
                      <a16:creationId xmlns:a16="http://schemas.microsoft.com/office/drawing/2014/main" id="{503B642C-723C-CB0F-F055-F402A7E1E3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34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1" name="Rectangle 249">
                  <a:extLst>
                    <a:ext uri="{FF2B5EF4-FFF2-40B4-BE49-F238E27FC236}">
                      <a16:creationId xmlns:a16="http://schemas.microsoft.com/office/drawing/2014/main" id="{A3B00A71-44FE-8481-6793-4324A1302E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39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2" name="Rectangle 250">
                  <a:extLst>
                    <a:ext uri="{FF2B5EF4-FFF2-40B4-BE49-F238E27FC236}">
                      <a16:creationId xmlns:a16="http://schemas.microsoft.com/office/drawing/2014/main" id="{D4164BBD-863F-9F67-683E-2421C72519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44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3" name="Rectangle 251">
                  <a:extLst>
                    <a:ext uri="{FF2B5EF4-FFF2-40B4-BE49-F238E27FC236}">
                      <a16:creationId xmlns:a16="http://schemas.microsoft.com/office/drawing/2014/main" id="{4C4ADE55-506B-96C4-D849-EB92718E62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49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4" name="Rectangle 252">
                  <a:extLst>
                    <a:ext uri="{FF2B5EF4-FFF2-40B4-BE49-F238E27FC236}">
                      <a16:creationId xmlns:a16="http://schemas.microsoft.com/office/drawing/2014/main" id="{5BC56CC7-7CEF-AF3D-92CA-5D8357EFFA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54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5" name="Rectangle 253">
                  <a:extLst>
                    <a:ext uri="{FF2B5EF4-FFF2-40B4-BE49-F238E27FC236}">
                      <a16:creationId xmlns:a16="http://schemas.microsoft.com/office/drawing/2014/main" id="{8967FE49-7EB6-7253-7323-4C880F6DC8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58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6" name="Rectangle 254">
                  <a:extLst>
                    <a:ext uri="{FF2B5EF4-FFF2-40B4-BE49-F238E27FC236}">
                      <a16:creationId xmlns:a16="http://schemas.microsoft.com/office/drawing/2014/main" id="{A533CC48-B4EB-0BE3-4F57-8E585E86DD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63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7" name="Rectangle 255">
                  <a:extLst>
                    <a:ext uri="{FF2B5EF4-FFF2-40B4-BE49-F238E27FC236}">
                      <a16:creationId xmlns:a16="http://schemas.microsoft.com/office/drawing/2014/main" id="{485D8C14-125D-2C1C-980B-1F416D54F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78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8" name="Rectangle 256">
                  <a:extLst>
                    <a:ext uri="{FF2B5EF4-FFF2-40B4-BE49-F238E27FC236}">
                      <a16:creationId xmlns:a16="http://schemas.microsoft.com/office/drawing/2014/main" id="{2436298E-CD2B-1BEA-D76D-703F26399D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82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49" name="Rectangle 257">
                  <a:extLst>
                    <a:ext uri="{FF2B5EF4-FFF2-40B4-BE49-F238E27FC236}">
                      <a16:creationId xmlns:a16="http://schemas.microsoft.com/office/drawing/2014/main" id="{3C45F7AF-8F5E-3A28-9E6B-2250CAB387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87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0" name="Rectangle 258">
                  <a:extLst>
                    <a:ext uri="{FF2B5EF4-FFF2-40B4-BE49-F238E27FC236}">
                      <a16:creationId xmlns:a16="http://schemas.microsoft.com/office/drawing/2014/main" id="{3026550C-60EF-7AB7-FF0B-181865262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92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1" name="Rectangle 259">
                  <a:extLst>
                    <a:ext uri="{FF2B5EF4-FFF2-40B4-BE49-F238E27FC236}">
                      <a16:creationId xmlns:a16="http://schemas.microsoft.com/office/drawing/2014/main" id="{38A7AAB3-28A9-50CD-44BF-048D8DCB3B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972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2" name="Rectangle 260">
                  <a:extLst>
                    <a:ext uri="{FF2B5EF4-FFF2-40B4-BE49-F238E27FC236}">
                      <a16:creationId xmlns:a16="http://schemas.microsoft.com/office/drawing/2014/main" id="{8BEF3AE8-972C-5CC1-1B6E-08E67A3844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2020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3" name="Rectangle 261">
                  <a:extLst>
                    <a:ext uri="{FF2B5EF4-FFF2-40B4-BE49-F238E27FC236}">
                      <a16:creationId xmlns:a16="http://schemas.microsoft.com/office/drawing/2014/main" id="{270C987A-E345-F599-6C41-96BBBAE76D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2068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4" name="Rectangle 262">
                  <a:extLst>
                    <a:ext uri="{FF2B5EF4-FFF2-40B4-BE49-F238E27FC236}">
                      <a16:creationId xmlns:a16="http://schemas.microsoft.com/office/drawing/2014/main" id="{53483CA8-02BE-40F0-2AF1-557B0198FA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2116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5" name="Rectangle 263">
                  <a:extLst>
                    <a:ext uri="{FF2B5EF4-FFF2-40B4-BE49-F238E27FC236}">
                      <a16:creationId xmlns:a16="http://schemas.microsoft.com/office/drawing/2014/main" id="{8C583D13-B02A-3F3C-2977-E0631F0185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2164"/>
                  <a:ext cx="184" cy="4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56" name="Rectangle 264">
                  <a:extLst>
                    <a:ext uri="{FF2B5EF4-FFF2-40B4-BE49-F238E27FC236}">
                      <a16:creationId xmlns:a16="http://schemas.microsoft.com/office/drawing/2014/main" id="{635F1CBC-756F-D45A-1DF0-E19F880C99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4" y="1684"/>
                  <a:ext cx="184" cy="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227" name="Freeform 265">
              <a:extLst>
                <a:ext uri="{FF2B5EF4-FFF2-40B4-BE49-F238E27FC236}">
                  <a16:creationId xmlns:a16="http://schemas.microsoft.com/office/drawing/2014/main" id="{CEC8D0C0-ED25-F326-29C9-F707348D0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1008"/>
              <a:ext cx="193" cy="1249"/>
            </a:xfrm>
            <a:custGeom>
              <a:avLst/>
              <a:gdLst>
                <a:gd name="T0" fmla="*/ 0 w 193"/>
                <a:gd name="T1" fmla="*/ 1248 h 1249"/>
                <a:gd name="T2" fmla="*/ 192 w 193"/>
                <a:gd name="T3" fmla="*/ 1056 h 1249"/>
                <a:gd name="T4" fmla="*/ 192 w 193"/>
                <a:gd name="T5" fmla="*/ 0 h 1249"/>
                <a:gd name="T6" fmla="*/ 0 w 193"/>
                <a:gd name="T7" fmla="*/ 192 h 1249"/>
                <a:gd name="T8" fmla="*/ 0 w 193"/>
                <a:gd name="T9" fmla="*/ 1248 h 1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1249"/>
                <a:gd name="T17" fmla="*/ 193 w 193"/>
                <a:gd name="T18" fmla="*/ 1249 h 1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1249">
                  <a:moveTo>
                    <a:pt x="0" y="1248"/>
                  </a:moveTo>
                  <a:lnTo>
                    <a:pt x="192" y="1056"/>
                  </a:lnTo>
                  <a:lnTo>
                    <a:pt x="192" y="0"/>
                  </a:lnTo>
                  <a:lnTo>
                    <a:pt x="0" y="192"/>
                  </a:lnTo>
                  <a:lnTo>
                    <a:pt x="0" y="124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28" name="Group 266">
              <a:extLst>
                <a:ext uri="{FF2B5EF4-FFF2-40B4-BE49-F238E27FC236}">
                  <a16:creationId xmlns:a16="http://schemas.microsoft.com/office/drawing/2014/main" id="{879B4FDB-D77C-095A-6139-0FE943CBAA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1008"/>
              <a:ext cx="577" cy="193"/>
              <a:chOff x="3552" y="1008"/>
              <a:chExt cx="577" cy="193"/>
            </a:xfrm>
          </p:grpSpPr>
          <p:grpSp>
            <p:nvGrpSpPr>
              <p:cNvPr id="231" name="Group 267">
                <a:extLst>
                  <a:ext uri="{FF2B5EF4-FFF2-40B4-BE49-F238E27FC236}">
                    <a16:creationId xmlns:a16="http://schemas.microsoft.com/office/drawing/2014/main" id="{5050E723-0F98-4C66-4FA3-AE5648E090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2" y="1008"/>
                <a:ext cx="577" cy="193"/>
                <a:chOff x="3552" y="1008"/>
                <a:chExt cx="577" cy="193"/>
              </a:xfrm>
            </p:grpSpPr>
            <p:sp>
              <p:nvSpPr>
                <p:cNvPr id="233" name="Freeform 268">
                  <a:extLst>
                    <a:ext uri="{FF2B5EF4-FFF2-40B4-BE49-F238E27FC236}">
                      <a16:creationId xmlns:a16="http://schemas.microsoft.com/office/drawing/2014/main" id="{E98CDB6A-7D78-7D71-9BFF-57560F530B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2" y="1008"/>
                  <a:ext cx="577" cy="193"/>
                </a:xfrm>
                <a:custGeom>
                  <a:avLst/>
                  <a:gdLst>
                    <a:gd name="T0" fmla="*/ 0 w 577"/>
                    <a:gd name="T1" fmla="*/ 192 h 193"/>
                    <a:gd name="T2" fmla="*/ 192 w 577"/>
                    <a:gd name="T3" fmla="*/ 0 h 193"/>
                    <a:gd name="T4" fmla="*/ 480 w 577"/>
                    <a:gd name="T5" fmla="*/ 0 h 193"/>
                    <a:gd name="T6" fmla="*/ 528 w 577"/>
                    <a:gd name="T7" fmla="*/ 0 h 193"/>
                    <a:gd name="T8" fmla="*/ 576 w 577"/>
                    <a:gd name="T9" fmla="*/ 0 h 193"/>
                    <a:gd name="T10" fmla="*/ 384 w 577"/>
                    <a:gd name="T11" fmla="*/ 192 h 193"/>
                    <a:gd name="T12" fmla="*/ 0 w 577"/>
                    <a:gd name="T13" fmla="*/ 192 h 19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193"/>
                    <a:gd name="T23" fmla="*/ 577 w 577"/>
                    <a:gd name="T24" fmla="*/ 193 h 19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193">
                      <a:moveTo>
                        <a:pt x="0" y="192"/>
                      </a:moveTo>
                      <a:lnTo>
                        <a:pt x="192" y="0"/>
                      </a:lnTo>
                      <a:lnTo>
                        <a:pt x="480" y="0"/>
                      </a:lnTo>
                      <a:lnTo>
                        <a:pt x="528" y="0"/>
                      </a:lnTo>
                      <a:lnTo>
                        <a:pt x="576" y="0"/>
                      </a:lnTo>
                      <a:lnTo>
                        <a:pt x="384" y="192"/>
                      </a:lnTo>
                      <a:lnTo>
                        <a:pt x="0" y="192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4" name="Freeform 269">
                  <a:extLst>
                    <a:ext uri="{FF2B5EF4-FFF2-40B4-BE49-F238E27FC236}">
                      <a16:creationId xmlns:a16="http://schemas.microsoft.com/office/drawing/2014/main" id="{5BBC3065-FDBA-5A0D-F372-AE0861532F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8" y="1056"/>
                  <a:ext cx="385" cy="97"/>
                </a:xfrm>
                <a:custGeom>
                  <a:avLst/>
                  <a:gdLst>
                    <a:gd name="T0" fmla="*/ 0 w 385"/>
                    <a:gd name="T1" fmla="*/ 96 h 97"/>
                    <a:gd name="T2" fmla="*/ 96 w 385"/>
                    <a:gd name="T3" fmla="*/ 0 h 97"/>
                    <a:gd name="T4" fmla="*/ 384 w 385"/>
                    <a:gd name="T5" fmla="*/ 0 h 97"/>
                    <a:gd name="T6" fmla="*/ 288 w 385"/>
                    <a:gd name="T7" fmla="*/ 96 h 97"/>
                    <a:gd name="T8" fmla="*/ 0 w 385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5"/>
                    <a:gd name="T16" fmla="*/ 0 h 97"/>
                    <a:gd name="T17" fmla="*/ 385 w 385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5" h="97">
                      <a:moveTo>
                        <a:pt x="0" y="96"/>
                      </a:moveTo>
                      <a:lnTo>
                        <a:pt x="96" y="0"/>
                      </a:lnTo>
                      <a:lnTo>
                        <a:pt x="384" y="0"/>
                      </a:lnTo>
                      <a:lnTo>
                        <a:pt x="28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32" name="Line 270">
                <a:extLst>
                  <a:ext uri="{FF2B5EF4-FFF2-40B4-BE49-F238E27FC236}">
                    <a16:creationId xmlns:a16="http://schemas.microsoft.com/office/drawing/2014/main" id="{7B749CF4-6730-F8F9-31D0-E9A7BF1447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101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29" name="AutoShape 271">
              <a:extLst>
                <a:ext uri="{FF2B5EF4-FFF2-40B4-BE49-F238E27FC236}">
                  <a16:creationId xmlns:a16="http://schemas.microsoft.com/office/drawing/2014/main" id="{3CCDDC1C-F344-603B-25B4-1511448518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3587" y="2360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8CF4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0" name="Rectangle 272">
              <a:extLst>
                <a:ext uri="{FF2B5EF4-FFF2-40B4-BE49-F238E27FC236}">
                  <a16:creationId xmlns:a16="http://schemas.microsoft.com/office/drawing/2014/main" id="{497CFE97-F4B1-A45E-4C6D-BA77A30D5C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" y="2630"/>
              <a:ext cx="432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SM :</a:t>
              </a:r>
            </a:p>
            <a:p>
              <a:pPr defTabSz="762000"/>
              <a:r>
                <a:rPr lang="fr-FR" b="1">
                  <a:latin typeface="Arial" charset="0"/>
                </a:rPr>
                <a:t>SANA</a:t>
              </a:r>
            </a:p>
          </p:txBody>
        </p:sp>
      </p:grpSp>
      <p:grpSp>
        <p:nvGrpSpPr>
          <p:cNvPr id="275" name="Group 273">
            <a:extLst>
              <a:ext uri="{FF2B5EF4-FFF2-40B4-BE49-F238E27FC236}">
                <a16:creationId xmlns:a16="http://schemas.microsoft.com/office/drawing/2014/main" id="{7A2D9B17-FE64-5CEA-80D5-D5046199B173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1600200"/>
            <a:ext cx="1555750" cy="4002088"/>
            <a:chOff x="3936" y="1008"/>
            <a:chExt cx="980" cy="2521"/>
          </a:xfrm>
        </p:grpSpPr>
        <p:sp>
          <p:nvSpPr>
            <p:cNvPr id="276" name="Rectangle 274">
              <a:extLst>
                <a:ext uri="{FF2B5EF4-FFF2-40B4-BE49-F238E27FC236}">
                  <a16:creationId xmlns:a16="http://schemas.microsoft.com/office/drawing/2014/main" id="{752B16B4-9367-87B1-FBBD-1FD0BADD6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" y="1204"/>
              <a:ext cx="376" cy="104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77" name="Group 275">
              <a:extLst>
                <a:ext uri="{FF2B5EF4-FFF2-40B4-BE49-F238E27FC236}">
                  <a16:creationId xmlns:a16="http://schemas.microsoft.com/office/drawing/2014/main" id="{B4C76A37-DF5D-9FF7-248F-FFE6BE2BEE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31" y="1252"/>
              <a:ext cx="40" cy="952"/>
              <a:chOff x="4660" y="1252"/>
              <a:chExt cx="40" cy="952"/>
            </a:xfrm>
          </p:grpSpPr>
          <p:grpSp>
            <p:nvGrpSpPr>
              <p:cNvPr id="315" name="Group 276">
                <a:extLst>
                  <a:ext uri="{FF2B5EF4-FFF2-40B4-BE49-F238E27FC236}">
                    <a16:creationId xmlns:a16="http://schemas.microsoft.com/office/drawing/2014/main" id="{A95F8B62-4AE3-F4EB-6172-DE6FD63A8A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60" y="1252"/>
                <a:ext cx="40" cy="424"/>
                <a:chOff x="4660" y="1252"/>
                <a:chExt cx="40" cy="424"/>
              </a:xfrm>
            </p:grpSpPr>
            <p:sp>
              <p:nvSpPr>
                <p:cNvPr id="325" name="Rectangle 277">
                  <a:extLst>
                    <a:ext uri="{FF2B5EF4-FFF2-40B4-BE49-F238E27FC236}">
                      <a16:creationId xmlns:a16="http://schemas.microsoft.com/office/drawing/2014/main" id="{12D5E368-9273-3649-DEC3-A96EBF1075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252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6" name="Rectangle 278">
                  <a:extLst>
                    <a:ext uri="{FF2B5EF4-FFF2-40B4-BE49-F238E27FC236}">
                      <a16:creationId xmlns:a16="http://schemas.microsoft.com/office/drawing/2014/main" id="{1CD5F476-22F8-D12C-D834-05151B190F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310"/>
                  <a:ext cx="40" cy="20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7" name="Rectangle 279">
                  <a:extLst>
                    <a:ext uri="{FF2B5EF4-FFF2-40B4-BE49-F238E27FC236}">
                      <a16:creationId xmlns:a16="http://schemas.microsoft.com/office/drawing/2014/main" id="{6DB3E12A-26D6-C53A-877F-9B927310BB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367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8" name="Rectangle 280">
                  <a:extLst>
                    <a:ext uri="{FF2B5EF4-FFF2-40B4-BE49-F238E27FC236}">
                      <a16:creationId xmlns:a16="http://schemas.microsoft.com/office/drawing/2014/main" id="{38733964-F726-9448-5668-883581A2F5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425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9" name="Rectangle 281">
                  <a:extLst>
                    <a:ext uri="{FF2B5EF4-FFF2-40B4-BE49-F238E27FC236}">
                      <a16:creationId xmlns:a16="http://schemas.microsoft.com/office/drawing/2014/main" id="{ED43C945-6784-5421-4D87-91C70AB1A8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482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30" name="Rectangle 282">
                  <a:extLst>
                    <a:ext uri="{FF2B5EF4-FFF2-40B4-BE49-F238E27FC236}">
                      <a16:creationId xmlns:a16="http://schemas.microsoft.com/office/drawing/2014/main" id="{B7443CB7-363F-24D6-BFD8-C0D85B3828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540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31" name="Rectangle 283">
                  <a:extLst>
                    <a:ext uri="{FF2B5EF4-FFF2-40B4-BE49-F238E27FC236}">
                      <a16:creationId xmlns:a16="http://schemas.microsoft.com/office/drawing/2014/main" id="{E12BFBAF-1D61-D096-54D3-FE2AEC5175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598"/>
                  <a:ext cx="40" cy="20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32" name="Rectangle 284">
                  <a:extLst>
                    <a:ext uri="{FF2B5EF4-FFF2-40B4-BE49-F238E27FC236}">
                      <a16:creationId xmlns:a16="http://schemas.microsoft.com/office/drawing/2014/main" id="{A4C89DFF-E1E2-4296-4A4E-AEE2C65D3B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655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316" name="Group 285">
                <a:extLst>
                  <a:ext uri="{FF2B5EF4-FFF2-40B4-BE49-F238E27FC236}">
                    <a16:creationId xmlns:a16="http://schemas.microsoft.com/office/drawing/2014/main" id="{8ABD3009-1AC1-57CC-A447-49820F376E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60" y="1780"/>
                <a:ext cx="40" cy="424"/>
                <a:chOff x="4660" y="1780"/>
                <a:chExt cx="40" cy="424"/>
              </a:xfrm>
            </p:grpSpPr>
            <p:sp>
              <p:nvSpPr>
                <p:cNvPr id="317" name="Rectangle 286">
                  <a:extLst>
                    <a:ext uri="{FF2B5EF4-FFF2-40B4-BE49-F238E27FC236}">
                      <a16:creationId xmlns:a16="http://schemas.microsoft.com/office/drawing/2014/main" id="{693CCC5F-5D12-E761-BA96-F681AA1D86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780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18" name="Rectangle 287">
                  <a:extLst>
                    <a:ext uri="{FF2B5EF4-FFF2-40B4-BE49-F238E27FC236}">
                      <a16:creationId xmlns:a16="http://schemas.microsoft.com/office/drawing/2014/main" id="{1B056858-99E3-141C-A325-491AE46FA0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838"/>
                  <a:ext cx="40" cy="20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19" name="Rectangle 288">
                  <a:extLst>
                    <a:ext uri="{FF2B5EF4-FFF2-40B4-BE49-F238E27FC236}">
                      <a16:creationId xmlns:a16="http://schemas.microsoft.com/office/drawing/2014/main" id="{F9EA5EB1-E873-3987-1EC7-80AE0E0399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895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0" name="Rectangle 289">
                  <a:extLst>
                    <a:ext uri="{FF2B5EF4-FFF2-40B4-BE49-F238E27FC236}">
                      <a16:creationId xmlns:a16="http://schemas.microsoft.com/office/drawing/2014/main" id="{575ACD0F-02C6-75E3-27BD-D1CCB23C0F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1953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1" name="Rectangle 290">
                  <a:extLst>
                    <a:ext uri="{FF2B5EF4-FFF2-40B4-BE49-F238E27FC236}">
                      <a16:creationId xmlns:a16="http://schemas.microsoft.com/office/drawing/2014/main" id="{8A959588-0ECA-D6D8-8955-5C96A64E75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2010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2" name="Rectangle 291">
                  <a:extLst>
                    <a:ext uri="{FF2B5EF4-FFF2-40B4-BE49-F238E27FC236}">
                      <a16:creationId xmlns:a16="http://schemas.microsoft.com/office/drawing/2014/main" id="{732E0936-18F6-F26B-89EF-5F36D82C97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2068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3" name="Rectangle 292">
                  <a:extLst>
                    <a:ext uri="{FF2B5EF4-FFF2-40B4-BE49-F238E27FC236}">
                      <a16:creationId xmlns:a16="http://schemas.microsoft.com/office/drawing/2014/main" id="{D43D257B-3EF8-E470-5CD8-4858DC2199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2126"/>
                  <a:ext cx="40" cy="20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24" name="Rectangle 293">
                  <a:extLst>
                    <a:ext uri="{FF2B5EF4-FFF2-40B4-BE49-F238E27FC236}">
                      <a16:creationId xmlns:a16="http://schemas.microsoft.com/office/drawing/2014/main" id="{4ADFB24E-2527-A91B-8437-0323073E88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0" y="2183"/>
                  <a:ext cx="40" cy="21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278" name="Group 294">
              <a:extLst>
                <a:ext uri="{FF2B5EF4-FFF2-40B4-BE49-F238E27FC236}">
                  <a16:creationId xmlns:a16="http://schemas.microsoft.com/office/drawing/2014/main" id="{4E89B888-FCFE-BB0E-0D08-5843FF1B09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1" y="1252"/>
              <a:ext cx="184" cy="952"/>
              <a:chOff x="4420" y="1252"/>
              <a:chExt cx="184" cy="952"/>
            </a:xfrm>
          </p:grpSpPr>
          <p:sp>
            <p:nvSpPr>
              <p:cNvPr id="296" name="Rectangle 295">
                <a:extLst>
                  <a:ext uri="{FF2B5EF4-FFF2-40B4-BE49-F238E27FC236}">
                    <a16:creationId xmlns:a16="http://schemas.microsoft.com/office/drawing/2014/main" id="{D3AD3B7B-FBC1-A7A5-5E96-DF0694BB2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252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7" name="Rectangle 296">
                <a:extLst>
                  <a:ext uri="{FF2B5EF4-FFF2-40B4-BE49-F238E27FC236}">
                    <a16:creationId xmlns:a16="http://schemas.microsoft.com/office/drawing/2014/main" id="{B70D59B9-FBBD-EB51-6C48-ED315FCAA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300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8" name="Rectangle 297">
                <a:extLst>
                  <a:ext uri="{FF2B5EF4-FFF2-40B4-BE49-F238E27FC236}">
                    <a16:creationId xmlns:a16="http://schemas.microsoft.com/office/drawing/2014/main" id="{CAD2F687-94E2-06AD-7351-FD83AF62B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348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9" name="Rectangle 298">
                <a:extLst>
                  <a:ext uri="{FF2B5EF4-FFF2-40B4-BE49-F238E27FC236}">
                    <a16:creationId xmlns:a16="http://schemas.microsoft.com/office/drawing/2014/main" id="{CA9EE7A4-1BD2-6491-31C8-905C63271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396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0" name="Rectangle 299">
                <a:extLst>
                  <a:ext uri="{FF2B5EF4-FFF2-40B4-BE49-F238E27FC236}">
                    <a16:creationId xmlns:a16="http://schemas.microsoft.com/office/drawing/2014/main" id="{AB00538F-A606-EC48-B5D0-6C1EC47C65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444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88CE046D-36D9-CC8B-7C07-F644D3094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492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E37926AC-FCC1-FC38-00A0-EACAC1FB86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540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526C4A80-1336-BCAF-CE98-C1F43B5CE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588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396E1312-CBC0-62C1-8BEE-C1BC4D8E1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636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FE17D5AB-E62D-1604-48AE-F9D668A04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780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11F6BF52-D06E-0489-FCCF-4B0B2F873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828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7" name="Rectangle 306">
                <a:extLst>
                  <a:ext uri="{FF2B5EF4-FFF2-40B4-BE49-F238E27FC236}">
                    <a16:creationId xmlns:a16="http://schemas.microsoft.com/office/drawing/2014/main" id="{75BE029F-7636-756C-EBF7-50B6F534C7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876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76DCD3CE-D1C1-04BE-86F8-E95ACD327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924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1568FA86-D77E-DD0A-E070-9DB9506482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972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E650E55D-76FF-B6CC-5A1D-1C1E44C757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2020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31884F7A-0C4D-6255-FD72-1F334A511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2068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9D1695C4-06CC-133F-9F8D-5B51E0EE53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2116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3" name="Rectangle 312">
                <a:extLst>
                  <a:ext uri="{FF2B5EF4-FFF2-40B4-BE49-F238E27FC236}">
                    <a16:creationId xmlns:a16="http://schemas.microsoft.com/office/drawing/2014/main" id="{07AE84F2-4434-A47A-0F83-97CB9B04F8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2164"/>
                <a:ext cx="184" cy="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14" name="Rectangle 313">
                <a:extLst>
                  <a:ext uri="{FF2B5EF4-FFF2-40B4-BE49-F238E27FC236}">
                    <a16:creationId xmlns:a16="http://schemas.microsoft.com/office/drawing/2014/main" id="{1B9FCCFD-F14F-0523-3C6A-E694BB6AE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684"/>
                <a:ext cx="184" cy="8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79" name="Group 314">
              <a:extLst>
                <a:ext uri="{FF2B5EF4-FFF2-40B4-BE49-F238E27FC236}">
                  <a16:creationId xmlns:a16="http://schemas.microsoft.com/office/drawing/2014/main" id="{7BAC1712-3AB4-AB0D-7B1F-492AC41D80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9" y="1204"/>
              <a:ext cx="376" cy="1048"/>
              <a:chOff x="3988" y="1204"/>
              <a:chExt cx="376" cy="1048"/>
            </a:xfrm>
          </p:grpSpPr>
          <p:sp>
            <p:nvSpPr>
              <p:cNvPr id="287" name="Rectangle 315">
                <a:extLst>
                  <a:ext uri="{FF2B5EF4-FFF2-40B4-BE49-F238E27FC236}">
                    <a16:creationId xmlns:a16="http://schemas.microsoft.com/office/drawing/2014/main" id="{76944124-03C4-6ADA-8641-37DB351685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8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88" name="Line 316">
                <a:extLst>
                  <a:ext uri="{FF2B5EF4-FFF2-40B4-BE49-F238E27FC236}">
                    <a16:creationId xmlns:a16="http://schemas.microsoft.com/office/drawing/2014/main" id="{297CF70C-EFFA-3CBB-5EF5-9031A9BA0B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204"/>
                <a:ext cx="0" cy="10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289" name="Group 317">
                <a:extLst>
                  <a:ext uri="{FF2B5EF4-FFF2-40B4-BE49-F238E27FC236}">
                    <a16:creationId xmlns:a16="http://schemas.microsoft.com/office/drawing/2014/main" id="{F659B3C9-91D9-AC6D-E00C-7EDDF72F6B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36" y="1252"/>
                <a:ext cx="40" cy="280"/>
                <a:chOff x="4036" y="1252"/>
                <a:chExt cx="40" cy="280"/>
              </a:xfrm>
            </p:grpSpPr>
            <p:sp>
              <p:nvSpPr>
                <p:cNvPr id="290" name="Rectangle 318">
                  <a:extLst>
                    <a:ext uri="{FF2B5EF4-FFF2-40B4-BE49-F238E27FC236}">
                      <a16:creationId xmlns:a16="http://schemas.microsoft.com/office/drawing/2014/main" id="{82634A00-8C56-E361-6B84-D5C6C0F22E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6" y="1252"/>
                  <a:ext cx="40" cy="40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91" name="Rectangle 319">
                  <a:extLst>
                    <a:ext uri="{FF2B5EF4-FFF2-40B4-BE49-F238E27FC236}">
                      <a16:creationId xmlns:a16="http://schemas.microsoft.com/office/drawing/2014/main" id="{30193357-5330-0834-A1B7-747FEAF73D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6" y="1300"/>
                  <a:ext cx="40" cy="40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92" name="Rectangle 320">
                  <a:extLst>
                    <a:ext uri="{FF2B5EF4-FFF2-40B4-BE49-F238E27FC236}">
                      <a16:creationId xmlns:a16="http://schemas.microsoft.com/office/drawing/2014/main" id="{7CE65B67-B256-F2BB-5FB5-08C9C2762F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6" y="1348"/>
                  <a:ext cx="40" cy="40"/>
                </a:xfrm>
                <a:prstGeom prst="rect">
                  <a:avLst/>
                </a:prstGeom>
                <a:solidFill>
                  <a:srgbClr val="51DC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93" name="Rectangle 321">
                  <a:extLst>
                    <a:ext uri="{FF2B5EF4-FFF2-40B4-BE49-F238E27FC236}">
                      <a16:creationId xmlns:a16="http://schemas.microsoft.com/office/drawing/2014/main" id="{AE911C96-6FC3-5FDA-ABBB-4518A0213A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6" y="1396"/>
                  <a:ext cx="40" cy="40"/>
                </a:xfrm>
                <a:prstGeom prst="rect">
                  <a:avLst/>
                </a:prstGeom>
                <a:solidFill>
                  <a:srgbClr val="FAFD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94" name="Rectangle 322">
                  <a:extLst>
                    <a:ext uri="{FF2B5EF4-FFF2-40B4-BE49-F238E27FC236}">
                      <a16:creationId xmlns:a16="http://schemas.microsoft.com/office/drawing/2014/main" id="{2CB8406B-1BC1-20D5-EE25-593872DB9E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6" y="1444"/>
                  <a:ext cx="40" cy="40"/>
                </a:xfrm>
                <a:prstGeom prst="rect">
                  <a:avLst/>
                </a:prstGeom>
                <a:solidFill>
                  <a:srgbClr val="51DC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95" name="Rectangle 323">
                  <a:extLst>
                    <a:ext uri="{FF2B5EF4-FFF2-40B4-BE49-F238E27FC236}">
                      <a16:creationId xmlns:a16="http://schemas.microsoft.com/office/drawing/2014/main" id="{B8B86240-E106-A82E-4AD5-8536E4FEF6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6" y="1492"/>
                  <a:ext cx="40" cy="40"/>
                </a:xfrm>
                <a:prstGeom prst="rect">
                  <a:avLst/>
                </a:prstGeom>
                <a:solidFill>
                  <a:srgbClr val="F6BF6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sp>
          <p:nvSpPr>
            <p:cNvPr id="280" name="Freeform 324">
              <a:extLst>
                <a:ext uri="{FF2B5EF4-FFF2-40B4-BE49-F238E27FC236}">
                  <a16:creationId xmlns:a16="http://schemas.microsoft.com/office/drawing/2014/main" id="{7BD952E6-8BBC-96E4-541D-053843E9F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1008"/>
              <a:ext cx="193" cy="1249"/>
            </a:xfrm>
            <a:custGeom>
              <a:avLst/>
              <a:gdLst>
                <a:gd name="T0" fmla="*/ 0 w 193"/>
                <a:gd name="T1" fmla="*/ 1248 h 1249"/>
                <a:gd name="T2" fmla="*/ 192 w 193"/>
                <a:gd name="T3" fmla="*/ 1056 h 1249"/>
                <a:gd name="T4" fmla="*/ 192 w 193"/>
                <a:gd name="T5" fmla="*/ 0 h 1249"/>
                <a:gd name="T6" fmla="*/ 0 w 193"/>
                <a:gd name="T7" fmla="*/ 192 h 1249"/>
                <a:gd name="T8" fmla="*/ 0 w 193"/>
                <a:gd name="T9" fmla="*/ 1248 h 1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1249"/>
                <a:gd name="T17" fmla="*/ 193 w 193"/>
                <a:gd name="T18" fmla="*/ 1249 h 1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1249">
                  <a:moveTo>
                    <a:pt x="0" y="1248"/>
                  </a:moveTo>
                  <a:lnTo>
                    <a:pt x="192" y="1056"/>
                  </a:lnTo>
                  <a:lnTo>
                    <a:pt x="192" y="0"/>
                  </a:lnTo>
                  <a:lnTo>
                    <a:pt x="0" y="192"/>
                  </a:lnTo>
                  <a:lnTo>
                    <a:pt x="0" y="124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81" name="Group 325">
              <a:extLst>
                <a:ext uri="{FF2B5EF4-FFF2-40B4-BE49-F238E27FC236}">
                  <a16:creationId xmlns:a16="http://schemas.microsoft.com/office/drawing/2014/main" id="{E6D28042-E2A3-818E-BE4C-4D7E80ACD8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5" y="1008"/>
              <a:ext cx="961" cy="193"/>
              <a:chOff x="3984" y="1008"/>
              <a:chExt cx="961" cy="193"/>
            </a:xfrm>
          </p:grpSpPr>
          <p:sp>
            <p:nvSpPr>
              <p:cNvPr id="284" name="Freeform 326">
                <a:extLst>
                  <a:ext uri="{FF2B5EF4-FFF2-40B4-BE49-F238E27FC236}">
                    <a16:creationId xmlns:a16="http://schemas.microsoft.com/office/drawing/2014/main" id="{3C30CE78-841F-BDBF-A9D1-2C215FC3D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1008"/>
                <a:ext cx="961" cy="193"/>
              </a:xfrm>
              <a:custGeom>
                <a:avLst/>
                <a:gdLst>
                  <a:gd name="T0" fmla="*/ 0 w 961"/>
                  <a:gd name="T1" fmla="*/ 192 h 193"/>
                  <a:gd name="T2" fmla="*/ 192 w 961"/>
                  <a:gd name="T3" fmla="*/ 0 h 193"/>
                  <a:gd name="T4" fmla="*/ 912 w 961"/>
                  <a:gd name="T5" fmla="*/ 0 h 193"/>
                  <a:gd name="T6" fmla="*/ 960 w 961"/>
                  <a:gd name="T7" fmla="*/ 0 h 193"/>
                  <a:gd name="T8" fmla="*/ 768 w 961"/>
                  <a:gd name="T9" fmla="*/ 192 h 193"/>
                  <a:gd name="T10" fmla="*/ 0 w 961"/>
                  <a:gd name="T11" fmla="*/ 192 h 19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1"/>
                  <a:gd name="T19" fmla="*/ 0 h 193"/>
                  <a:gd name="T20" fmla="*/ 961 w 961"/>
                  <a:gd name="T21" fmla="*/ 193 h 19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1" h="193">
                    <a:moveTo>
                      <a:pt x="0" y="192"/>
                    </a:moveTo>
                    <a:lnTo>
                      <a:pt x="192" y="0"/>
                    </a:lnTo>
                    <a:lnTo>
                      <a:pt x="912" y="0"/>
                    </a:lnTo>
                    <a:lnTo>
                      <a:pt x="960" y="0"/>
                    </a:lnTo>
                    <a:lnTo>
                      <a:pt x="768" y="192"/>
                    </a:lnTo>
                    <a:lnTo>
                      <a:pt x="0" y="192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5" name="Freeform 327">
                <a:extLst>
                  <a:ext uri="{FF2B5EF4-FFF2-40B4-BE49-F238E27FC236}">
                    <a16:creationId xmlns:a16="http://schemas.microsoft.com/office/drawing/2014/main" id="{DEFA86DB-D6C3-8F9A-6E12-FA6A6E7D5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0" y="1056"/>
                <a:ext cx="769" cy="97"/>
              </a:xfrm>
              <a:custGeom>
                <a:avLst/>
                <a:gdLst>
                  <a:gd name="T0" fmla="*/ 0 w 769"/>
                  <a:gd name="T1" fmla="*/ 96 h 97"/>
                  <a:gd name="T2" fmla="*/ 96 w 769"/>
                  <a:gd name="T3" fmla="*/ 0 h 97"/>
                  <a:gd name="T4" fmla="*/ 768 w 769"/>
                  <a:gd name="T5" fmla="*/ 0 h 97"/>
                  <a:gd name="T6" fmla="*/ 672 w 769"/>
                  <a:gd name="T7" fmla="*/ 96 h 97"/>
                  <a:gd name="T8" fmla="*/ 0 w 769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9"/>
                  <a:gd name="T16" fmla="*/ 0 h 97"/>
                  <a:gd name="T17" fmla="*/ 769 w 769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9" h="97">
                    <a:moveTo>
                      <a:pt x="0" y="96"/>
                    </a:moveTo>
                    <a:lnTo>
                      <a:pt x="96" y="0"/>
                    </a:lnTo>
                    <a:lnTo>
                      <a:pt x="768" y="0"/>
                    </a:lnTo>
                    <a:lnTo>
                      <a:pt x="672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6" name="Line 328">
                <a:extLst>
                  <a:ext uri="{FF2B5EF4-FFF2-40B4-BE49-F238E27FC236}">
                    <a16:creationId xmlns:a16="http://schemas.microsoft.com/office/drawing/2014/main" id="{BCE0B155-6E4B-6714-6704-0AF7BDF114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44" y="101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82" name="Rectangle 329">
              <a:extLst>
                <a:ext uri="{FF2B5EF4-FFF2-40B4-BE49-F238E27FC236}">
                  <a16:creationId xmlns:a16="http://schemas.microsoft.com/office/drawing/2014/main" id="{362BB993-1DF1-52CE-9573-BF1D03A12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626"/>
              <a:ext cx="952" cy="90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>
                <a:tabLst>
                  <a:tab pos="95250" algn="l"/>
                </a:tabLst>
              </a:pPr>
              <a:r>
                <a:rPr lang="fr-FR" b="1">
                  <a:latin typeface="Arial" charset="0"/>
                </a:rPr>
                <a:t>  FM :</a:t>
              </a:r>
              <a:endParaRPr lang="fr-FR">
                <a:latin typeface="Arial" charset="0"/>
              </a:endParaRPr>
            </a:p>
            <a:p>
              <a:pPr defTabSz="762000">
                <a:tabLst>
                  <a:tab pos="95250" algn="l"/>
                </a:tabLst>
              </a:pPr>
              <a:r>
                <a:rPr lang="fr-FR">
                  <a:latin typeface="Arial" charset="0"/>
                </a:rPr>
                <a:t>- Comptage</a:t>
              </a:r>
            </a:p>
            <a:p>
              <a:pPr defTabSz="762000">
                <a:tabLst>
                  <a:tab pos="95250" algn="l"/>
                </a:tabLst>
              </a:pPr>
              <a:r>
                <a:rPr lang="fr-FR">
                  <a:latin typeface="Arial" charset="0"/>
                </a:rPr>
                <a:t>- Positionnement</a:t>
              </a:r>
            </a:p>
            <a:p>
              <a:pPr defTabSz="762000">
                <a:tabLst>
                  <a:tab pos="95250" algn="l"/>
                </a:tabLst>
              </a:pPr>
              <a:r>
                <a:rPr lang="fr-FR">
                  <a:latin typeface="Arial" charset="0"/>
                </a:rPr>
                <a:t>- Régulation</a:t>
              </a:r>
              <a:br>
                <a:rPr lang="fr-FR">
                  <a:latin typeface="Arial" charset="0"/>
                </a:rPr>
              </a:br>
              <a:endParaRPr lang="fr-FR">
                <a:latin typeface="Arial" charset="0"/>
              </a:endParaRPr>
            </a:p>
            <a:p>
              <a:pPr defTabSz="762000">
                <a:tabLst>
                  <a:tab pos="95250" algn="l"/>
                </a:tabLst>
              </a:pPr>
              <a:endParaRPr lang="fr-FR" b="1">
                <a:latin typeface="Arial" charset="0"/>
              </a:endParaRPr>
            </a:p>
            <a:p>
              <a:pPr defTabSz="762000" latinLnBrk="1">
                <a:tabLst>
                  <a:tab pos="95250" algn="l"/>
                </a:tabLst>
              </a:pPr>
              <a:endParaRPr lang="fr-FR" b="1">
                <a:latin typeface="Arial" charset="0"/>
              </a:endParaRPr>
            </a:p>
          </p:txBody>
        </p:sp>
        <p:sp>
          <p:nvSpPr>
            <p:cNvPr id="283" name="AutoShape 330">
              <a:extLst>
                <a:ext uri="{FF2B5EF4-FFF2-40B4-BE49-F238E27FC236}">
                  <a16:creationId xmlns:a16="http://schemas.microsoft.com/office/drawing/2014/main" id="{F18A2483-2C37-21B9-D281-7373337B53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3996" y="2360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F6BF6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333" name="Group 331">
            <a:extLst>
              <a:ext uri="{FF2B5EF4-FFF2-40B4-BE49-F238E27FC236}">
                <a16:creationId xmlns:a16="http://schemas.microsoft.com/office/drawing/2014/main" id="{1F3262D1-F9FD-C273-B7F7-025AE8C1BA1D}"/>
              </a:ext>
            </a:extLst>
          </p:cNvPr>
          <p:cNvGrpSpPr>
            <a:grpSpLocks/>
          </p:cNvGrpSpPr>
          <p:nvPr/>
        </p:nvGrpSpPr>
        <p:grpSpPr bwMode="auto">
          <a:xfrm>
            <a:off x="7597775" y="1600200"/>
            <a:ext cx="1727200" cy="3811588"/>
            <a:chOff x="4786" y="1008"/>
            <a:chExt cx="1088" cy="2401"/>
          </a:xfrm>
        </p:grpSpPr>
        <p:grpSp>
          <p:nvGrpSpPr>
            <p:cNvPr id="334" name="Group 332">
              <a:extLst>
                <a:ext uri="{FF2B5EF4-FFF2-40B4-BE49-F238E27FC236}">
                  <a16:creationId xmlns:a16="http://schemas.microsoft.com/office/drawing/2014/main" id="{FFAE2290-2188-481B-18A2-41EA788609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4" y="1204"/>
              <a:ext cx="376" cy="1048"/>
              <a:chOff x="4804" y="1204"/>
              <a:chExt cx="376" cy="1048"/>
            </a:xfrm>
          </p:grpSpPr>
          <p:sp>
            <p:nvSpPr>
              <p:cNvPr id="343" name="Rectangle 333">
                <a:extLst>
                  <a:ext uri="{FF2B5EF4-FFF2-40B4-BE49-F238E27FC236}">
                    <a16:creationId xmlns:a16="http://schemas.microsoft.com/office/drawing/2014/main" id="{FB59E229-AFDB-F3F5-C7C3-11877F8A9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4" y="1204"/>
                <a:ext cx="376" cy="1048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44" name="Line 334">
                <a:extLst>
                  <a:ext uri="{FF2B5EF4-FFF2-40B4-BE49-F238E27FC236}">
                    <a16:creationId xmlns:a16="http://schemas.microsoft.com/office/drawing/2014/main" id="{3406F029-42AC-3A18-A817-FE03F59D9A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2" y="1204"/>
                <a:ext cx="0" cy="10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345" name="Group 335">
                <a:extLst>
                  <a:ext uri="{FF2B5EF4-FFF2-40B4-BE49-F238E27FC236}">
                    <a16:creationId xmlns:a16="http://schemas.microsoft.com/office/drawing/2014/main" id="{B5599797-A0D6-7DB4-8826-9530442778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2" y="1252"/>
                <a:ext cx="40" cy="280"/>
                <a:chOff x="4852" y="1252"/>
                <a:chExt cx="40" cy="280"/>
              </a:xfrm>
            </p:grpSpPr>
            <p:sp>
              <p:nvSpPr>
                <p:cNvPr id="346" name="Rectangle 336">
                  <a:extLst>
                    <a:ext uri="{FF2B5EF4-FFF2-40B4-BE49-F238E27FC236}">
                      <a16:creationId xmlns:a16="http://schemas.microsoft.com/office/drawing/2014/main" id="{7CAF07C6-0A47-2CF1-A04D-ECA477844D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52" y="1252"/>
                  <a:ext cx="40" cy="40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47" name="Rectangle 337">
                  <a:extLst>
                    <a:ext uri="{FF2B5EF4-FFF2-40B4-BE49-F238E27FC236}">
                      <a16:creationId xmlns:a16="http://schemas.microsoft.com/office/drawing/2014/main" id="{27528314-55F2-E893-7ECA-F22866BB9C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52" y="1300"/>
                  <a:ext cx="40" cy="40"/>
                </a:xfrm>
                <a:prstGeom prst="rect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48" name="Rectangle 338">
                  <a:extLst>
                    <a:ext uri="{FF2B5EF4-FFF2-40B4-BE49-F238E27FC236}">
                      <a16:creationId xmlns:a16="http://schemas.microsoft.com/office/drawing/2014/main" id="{1B9AAFAA-4A91-772D-F325-D7E3ED35A8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52" y="1348"/>
                  <a:ext cx="40" cy="40"/>
                </a:xfrm>
                <a:prstGeom prst="rect">
                  <a:avLst/>
                </a:prstGeom>
                <a:solidFill>
                  <a:srgbClr val="51DC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49" name="Rectangle 339">
                  <a:extLst>
                    <a:ext uri="{FF2B5EF4-FFF2-40B4-BE49-F238E27FC236}">
                      <a16:creationId xmlns:a16="http://schemas.microsoft.com/office/drawing/2014/main" id="{8A606BDC-6762-2BE3-4E33-CBE616BC45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52" y="1396"/>
                  <a:ext cx="40" cy="40"/>
                </a:xfrm>
                <a:prstGeom prst="rect">
                  <a:avLst/>
                </a:prstGeom>
                <a:solidFill>
                  <a:srgbClr val="FAFD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0" name="Rectangle 340">
                  <a:extLst>
                    <a:ext uri="{FF2B5EF4-FFF2-40B4-BE49-F238E27FC236}">
                      <a16:creationId xmlns:a16="http://schemas.microsoft.com/office/drawing/2014/main" id="{D2904137-91E2-F86B-C0B8-D307CFEE72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52" y="1444"/>
                  <a:ext cx="40" cy="40"/>
                </a:xfrm>
                <a:prstGeom prst="rect">
                  <a:avLst/>
                </a:prstGeom>
                <a:solidFill>
                  <a:srgbClr val="51DC00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1" name="Rectangle 341">
                  <a:extLst>
                    <a:ext uri="{FF2B5EF4-FFF2-40B4-BE49-F238E27FC236}">
                      <a16:creationId xmlns:a16="http://schemas.microsoft.com/office/drawing/2014/main" id="{DACC5437-77FB-F602-71D3-061A1D28A7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52" y="1492"/>
                  <a:ext cx="40" cy="40"/>
                </a:xfrm>
                <a:prstGeom prst="rect">
                  <a:avLst/>
                </a:prstGeom>
                <a:solidFill>
                  <a:srgbClr val="F6BF6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  <p:grpSp>
          <p:nvGrpSpPr>
            <p:cNvPr id="335" name="Group 342">
              <a:extLst>
                <a:ext uri="{FF2B5EF4-FFF2-40B4-BE49-F238E27FC236}">
                  <a16:creationId xmlns:a16="http://schemas.microsoft.com/office/drawing/2014/main" id="{72D21D24-3EF2-EFF1-3AA0-592107C81D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0" y="1008"/>
              <a:ext cx="577" cy="193"/>
              <a:chOff x="4800" y="1008"/>
              <a:chExt cx="577" cy="193"/>
            </a:xfrm>
          </p:grpSpPr>
          <p:grpSp>
            <p:nvGrpSpPr>
              <p:cNvPr id="339" name="Group 343">
                <a:extLst>
                  <a:ext uri="{FF2B5EF4-FFF2-40B4-BE49-F238E27FC236}">
                    <a16:creationId xmlns:a16="http://schemas.microsoft.com/office/drawing/2014/main" id="{E9B081B2-689C-CA45-F78A-CFA20E97A3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00" y="1008"/>
                <a:ext cx="577" cy="193"/>
                <a:chOff x="4800" y="1008"/>
                <a:chExt cx="577" cy="193"/>
              </a:xfrm>
            </p:grpSpPr>
            <p:sp>
              <p:nvSpPr>
                <p:cNvPr id="341" name="Freeform 344">
                  <a:extLst>
                    <a:ext uri="{FF2B5EF4-FFF2-40B4-BE49-F238E27FC236}">
                      <a16:creationId xmlns:a16="http://schemas.microsoft.com/office/drawing/2014/main" id="{B7F5F99F-DBA3-8D72-251F-C9C04D0D64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00" y="1008"/>
                  <a:ext cx="577" cy="193"/>
                </a:xfrm>
                <a:custGeom>
                  <a:avLst/>
                  <a:gdLst>
                    <a:gd name="T0" fmla="*/ 0 w 577"/>
                    <a:gd name="T1" fmla="*/ 192 h 193"/>
                    <a:gd name="T2" fmla="*/ 192 w 577"/>
                    <a:gd name="T3" fmla="*/ 0 h 193"/>
                    <a:gd name="T4" fmla="*/ 480 w 577"/>
                    <a:gd name="T5" fmla="*/ 0 h 193"/>
                    <a:gd name="T6" fmla="*/ 528 w 577"/>
                    <a:gd name="T7" fmla="*/ 0 h 193"/>
                    <a:gd name="T8" fmla="*/ 576 w 577"/>
                    <a:gd name="T9" fmla="*/ 0 h 193"/>
                    <a:gd name="T10" fmla="*/ 384 w 577"/>
                    <a:gd name="T11" fmla="*/ 192 h 193"/>
                    <a:gd name="T12" fmla="*/ 0 w 577"/>
                    <a:gd name="T13" fmla="*/ 192 h 19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193"/>
                    <a:gd name="T23" fmla="*/ 577 w 577"/>
                    <a:gd name="T24" fmla="*/ 193 h 19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193">
                      <a:moveTo>
                        <a:pt x="0" y="192"/>
                      </a:moveTo>
                      <a:lnTo>
                        <a:pt x="192" y="0"/>
                      </a:lnTo>
                      <a:lnTo>
                        <a:pt x="480" y="0"/>
                      </a:lnTo>
                      <a:lnTo>
                        <a:pt x="528" y="0"/>
                      </a:lnTo>
                      <a:lnTo>
                        <a:pt x="576" y="0"/>
                      </a:lnTo>
                      <a:lnTo>
                        <a:pt x="384" y="192"/>
                      </a:lnTo>
                      <a:lnTo>
                        <a:pt x="0" y="192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2" name="Freeform 345">
                  <a:extLst>
                    <a:ext uri="{FF2B5EF4-FFF2-40B4-BE49-F238E27FC236}">
                      <a16:creationId xmlns:a16="http://schemas.microsoft.com/office/drawing/2014/main" id="{3AD6AE0A-0648-97CA-B867-9E7065F4CD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96" y="1056"/>
                  <a:ext cx="385" cy="97"/>
                </a:xfrm>
                <a:custGeom>
                  <a:avLst/>
                  <a:gdLst>
                    <a:gd name="T0" fmla="*/ 0 w 385"/>
                    <a:gd name="T1" fmla="*/ 96 h 97"/>
                    <a:gd name="T2" fmla="*/ 96 w 385"/>
                    <a:gd name="T3" fmla="*/ 0 h 97"/>
                    <a:gd name="T4" fmla="*/ 384 w 385"/>
                    <a:gd name="T5" fmla="*/ 0 h 97"/>
                    <a:gd name="T6" fmla="*/ 288 w 385"/>
                    <a:gd name="T7" fmla="*/ 96 h 97"/>
                    <a:gd name="T8" fmla="*/ 0 w 385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5"/>
                    <a:gd name="T16" fmla="*/ 0 h 97"/>
                    <a:gd name="T17" fmla="*/ 385 w 385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5" h="97">
                      <a:moveTo>
                        <a:pt x="0" y="96"/>
                      </a:moveTo>
                      <a:lnTo>
                        <a:pt x="96" y="0"/>
                      </a:lnTo>
                      <a:lnTo>
                        <a:pt x="384" y="0"/>
                      </a:lnTo>
                      <a:lnTo>
                        <a:pt x="28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40" name="Line 346">
                <a:extLst>
                  <a:ext uri="{FF2B5EF4-FFF2-40B4-BE49-F238E27FC236}">
                    <a16:creationId xmlns:a16="http://schemas.microsoft.com/office/drawing/2014/main" id="{EF047D1F-6C69-E191-5BBA-0B117BFE07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76" y="101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336" name="Freeform 347">
              <a:extLst>
                <a:ext uri="{FF2B5EF4-FFF2-40B4-BE49-F238E27FC236}">
                  <a16:creationId xmlns:a16="http://schemas.microsoft.com/office/drawing/2014/main" id="{EE696D8C-2121-2443-A0F5-C1148331D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" y="1008"/>
              <a:ext cx="193" cy="1249"/>
            </a:xfrm>
            <a:custGeom>
              <a:avLst/>
              <a:gdLst>
                <a:gd name="T0" fmla="*/ 0 w 193"/>
                <a:gd name="T1" fmla="*/ 1248 h 1249"/>
                <a:gd name="T2" fmla="*/ 192 w 193"/>
                <a:gd name="T3" fmla="*/ 1056 h 1249"/>
                <a:gd name="T4" fmla="*/ 192 w 193"/>
                <a:gd name="T5" fmla="*/ 0 h 1249"/>
                <a:gd name="T6" fmla="*/ 0 w 193"/>
                <a:gd name="T7" fmla="*/ 192 h 1249"/>
                <a:gd name="T8" fmla="*/ 0 w 193"/>
                <a:gd name="T9" fmla="*/ 1248 h 1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3"/>
                <a:gd name="T16" fmla="*/ 0 h 1249"/>
                <a:gd name="T17" fmla="*/ 193 w 193"/>
                <a:gd name="T18" fmla="*/ 1249 h 1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3" h="1249">
                  <a:moveTo>
                    <a:pt x="0" y="1248"/>
                  </a:moveTo>
                  <a:lnTo>
                    <a:pt x="192" y="1056"/>
                  </a:lnTo>
                  <a:lnTo>
                    <a:pt x="192" y="0"/>
                  </a:lnTo>
                  <a:lnTo>
                    <a:pt x="0" y="192"/>
                  </a:lnTo>
                  <a:lnTo>
                    <a:pt x="0" y="124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Rectangle 348">
              <a:extLst>
                <a:ext uri="{FF2B5EF4-FFF2-40B4-BE49-F238E27FC236}">
                  <a16:creationId xmlns:a16="http://schemas.microsoft.com/office/drawing/2014/main" id="{C391DDE4-5DEE-0BA4-B03E-919CE0499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6" y="2627"/>
              <a:ext cx="1088" cy="7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  CP :</a:t>
              </a:r>
              <a:endParaRPr lang="fr-FR">
                <a:latin typeface="Arial" charset="0"/>
              </a:endParaRPr>
            </a:p>
            <a:p>
              <a:pPr defTabSz="762000"/>
              <a:r>
                <a:rPr lang="fr-FR">
                  <a:latin typeface="Arial" charset="0"/>
                </a:rPr>
                <a:t>- Point à point</a:t>
              </a:r>
            </a:p>
            <a:p>
              <a:pPr defTabSz="762000"/>
              <a:r>
                <a:rPr lang="fr-FR">
                  <a:latin typeface="Arial" charset="0"/>
                </a:rPr>
                <a:t>- PROFIBUS</a:t>
              </a:r>
            </a:p>
            <a:p>
              <a:pPr defTabSz="762000"/>
              <a:r>
                <a:rPr lang="fr-FR">
                  <a:latin typeface="Arial" charset="0"/>
                </a:rPr>
                <a:t>- Industrial Ethernet</a:t>
              </a:r>
            </a:p>
            <a:p>
              <a:pPr defTabSz="762000"/>
              <a:endParaRPr lang="fr-FR">
                <a:latin typeface="Arial" charset="0"/>
              </a:endParaRPr>
            </a:p>
            <a:p>
              <a:pPr defTabSz="762000" latinLnBrk="1"/>
              <a:endParaRPr lang="fr-FR">
                <a:latin typeface="Arial" charset="0"/>
              </a:endParaRPr>
            </a:p>
          </p:txBody>
        </p:sp>
        <p:sp>
          <p:nvSpPr>
            <p:cNvPr id="338" name="AutoShape 349">
              <a:extLst>
                <a:ext uri="{FF2B5EF4-FFF2-40B4-BE49-F238E27FC236}">
                  <a16:creationId xmlns:a16="http://schemas.microsoft.com/office/drawing/2014/main" id="{691445AB-AA20-7B23-7892-1AAD0993A9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4883" y="2360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52" name="AutoShape 350">
            <a:extLst>
              <a:ext uri="{FF2B5EF4-FFF2-40B4-BE49-F238E27FC236}">
                <a16:creationId xmlns:a16="http://schemas.microsoft.com/office/drawing/2014/main" id="{A106135D-F4E0-D016-DE57-75FDFA813D4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353" name="S12">
            <a:hlinkClick r:id="" action="ppaction://media"/>
            <a:extLst>
              <a:ext uri="{FF2B5EF4-FFF2-40B4-BE49-F238E27FC236}">
                <a16:creationId xmlns:a16="http://schemas.microsoft.com/office/drawing/2014/main" id="{17118726-CA5E-7EF1-8F5F-A6A107586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0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38135" fill="hold"/>
                                        <p:tgtEl>
                                          <p:spTgt spid="3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3"/>
                </p:tgtEl>
              </p:cMediaNode>
            </p:audio>
          </p:childTnLst>
        </p:cTn>
      </p:par>
    </p:tnLst>
    <p:bldLst>
      <p:bldP spid="3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26F6C74-BDBE-7300-F800-75A1AD368977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S7-300 : Présentation de la CPU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16E4E257-DA12-BD0E-80F6-59B5EE359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DF28433-F2B6-CA39-C5B6-1F9F7C962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13</a:t>
            </a:fld>
            <a:endParaRPr lang="fr-FR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5708A368-53E8-94D3-68F8-BE0C8EC694FE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990600"/>
            <a:ext cx="3489325" cy="5029200"/>
            <a:chOff x="912" y="624"/>
            <a:chExt cx="2198" cy="3168"/>
          </a:xfrm>
        </p:grpSpPr>
        <p:pic>
          <p:nvPicPr>
            <p:cNvPr id="6" name="Picture 4" descr="CPU314_alt">
              <a:extLst>
                <a:ext uri="{FF2B5EF4-FFF2-40B4-BE49-F238E27FC236}">
                  <a16:creationId xmlns:a16="http://schemas.microsoft.com/office/drawing/2014/main" id="{16937AC2-BDA8-6046-EB9E-2FB76631B2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12" y="864"/>
              <a:ext cx="2198" cy="2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D9283521-B573-360E-4E08-1016C611F0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624"/>
              <a:ext cx="1425" cy="1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762000"/>
              <a:r>
                <a:rPr lang="de-DE" b="1"/>
                <a:t>CPU 314 jusqu‘à 10.2002</a:t>
              </a:r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51DF8364-407D-75AE-EF1D-CB7A8694EF30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914400"/>
            <a:ext cx="4325938" cy="5562600"/>
            <a:chOff x="3120" y="576"/>
            <a:chExt cx="2725" cy="3504"/>
          </a:xfrm>
        </p:grpSpPr>
        <p:pic>
          <p:nvPicPr>
            <p:cNvPr id="9" name="Picture 7" descr="CPU314">
              <a:extLst>
                <a:ext uri="{FF2B5EF4-FFF2-40B4-BE49-F238E27FC236}">
                  <a16:creationId xmlns:a16="http://schemas.microsoft.com/office/drawing/2014/main" id="{346D8CBC-3F12-4995-3DFD-E0DE09ED36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4098"/>
            <a:stretch>
              <a:fillRect/>
            </a:stretch>
          </p:blipFill>
          <p:spPr bwMode="auto">
            <a:xfrm>
              <a:off x="3120" y="822"/>
              <a:ext cx="2725" cy="3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5D483687-41F4-5C54-C41A-1DB533A33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576"/>
              <a:ext cx="1575" cy="1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762000"/>
              <a:r>
                <a:rPr lang="de-DE" b="1"/>
                <a:t>CPU 314 à partir de 10.2002</a:t>
              </a:r>
            </a:p>
          </p:txBody>
        </p:sp>
      </p:grpSp>
      <p:sp>
        <p:nvSpPr>
          <p:cNvPr id="11" name="AutoShape 9">
            <a:extLst>
              <a:ext uri="{FF2B5EF4-FFF2-40B4-BE49-F238E27FC236}">
                <a16:creationId xmlns:a16="http://schemas.microsoft.com/office/drawing/2014/main" id="{58BBB839-189A-9268-6A6E-1ABB1FDB442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2" name="S13">
            <a:hlinkClick r:id="" action="ppaction://media"/>
            <a:extLst>
              <a:ext uri="{FF2B5EF4-FFF2-40B4-BE49-F238E27FC236}">
                <a16:creationId xmlns:a16="http://schemas.microsoft.com/office/drawing/2014/main" id="{957D3DE6-5735-66EE-05F7-97337399E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85048" y="61880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0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109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9DBD713-CD59-FD17-9946-2EF899CA81DB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S7-300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A9DD46B0-BA63-8B2C-9059-7D7CEAA527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E584900C-5166-6E8A-0728-F666A34E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14</a:t>
            </a:fld>
            <a:endParaRPr lang="fr-FR"/>
          </a:p>
        </p:txBody>
      </p:sp>
      <p:graphicFrame>
        <p:nvGraphicFramePr>
          <p:cNvPr id="5" name="Object 2">
            <a:hlinkClick r:id="" action="ppaction://ole?verb=0"/>
            <a:extLst>
              <a:ext uri="{FF2B5EF4-FFF2-40B4-BE49-F238E27FC236}">
                <a16:creationId xmlns:a16="http://schemas.microsoft.com/office/drawing/2014/main" id="{02207B3C-EC58-7C4F-AD70-9CE526347BA5}"/>
              </a:ext>
            </a:extLst>
          </p:cNvPr>
          <p:cNvGraphicFramePr>
            <a:graphicFrameLocks/>
          </p:cNvGraphicFramePr>
          <p:nvPr/>
        </p:nvGraphicFramePr>
        <p:xfrm>
          <a:off x="1600200" y="523875"/>
          <a:ext cx="6705600" cy="568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esigner 3.1 Zeichnung" r:id="rId4" imgW="5133960" imgH="5746680" progId="">
                  <p:embed/>
                </p:oleObj>
              </mc:Choice>
              <mc:Fallback>
                <p:oleObj name="Designer 3.1 Zeichnung" r:id="rId4" imgW="5133960" imgH="574668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23875"/>
                        <a:ext cx="6705600" cy="568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43684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5">
            <a:extLst>
              <a:ext uri="{FF2B5EF4-FFF2-40B4-BE49-F238E27FC236}">
                <a16:creationId xmlns:a16="http://schemas.microsoft.com/office/drawing/2014/main" id="{7733BC12-F975-AD2B-88CA-6230F419517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7" name="S14">
            <a:hlinkClick r:id="" action="ppaction://media"/>
            <a:extLst>
              <a:ext uri="{FF2B5EF4-FFF2-40B4-BE49-F238E27FC236}">
                <a16:creationId xmlns:a16="http://schemas.microsoft.com/office/drawing/2014/main" id="{80779CC7-999A-28EB-4006-323BBDBF7A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13040" y="63007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7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3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816C3CB-56BA-7DCA-F90A-994CB273A035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S7-400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1D5413C8-06D9-3A64-315E-B5BA5C469A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FDA8A71C-C4D0-5EF2-449A-65AFABBD1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5" name="Picture 4" descr="S7-400">
            <a:extLst>
              <a:ext uri="{FF2B5EF4-FFF2-40B4-BE49-F238E27FC236}">
                <a16:creationId xmlns:a16="http://schemas.microsoft.com/office/drawing/2014/main" id="{D02A6559-E3E2-8E13-D5B6-95B304F77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1250950"/>
            <a:ext cx="67818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6">
            <a:extLst>
              <a:ext uri="{FF2B5EF4-FFF2-40B4-BE49-F238E27FC236}">
                <a16:creationId xmlns:a16="http://schemas.microsoft.com/office/drawing/2014/main" id="{5573A753-C28E-6EBC-3F44-82578F4082C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7" name="S15">
            <a:hlinkClick r:id="" action="ppaction://media"/>
            <a:extLst>
              <a:ext uri="{FF2B5EF4-FFF2-40B4-BE49-F238E27FC236}">
                <a16:creationId xmlns:a16="http://schemas.microsoft.com/office/drawing/2014/main" id="{DA311962-55D4-FF19-74EF-F366C23C0D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8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0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6CCFA47-FA80-2FF3-E2AF-AA2BB131B84B}"/>
              </a:ext>
            </a:extLst>
          </p:cNvPr>
          <p:cNvSpPr txBox="1">
            <a:spLocks noChangeArrowheads="1"/>
          </p:cNvSpPr>
          <p:nvPr/>
        </p:nvSpPr>
        <p:spPr>
          <a:xfrm>
            <a:off x="900113" y="476250"/>
            <a:ext cx="8301037" cy="350838"/>
          </a:xfrm>
          <a:prstGeom prst="rect">
            <a:avLst/>
          </a:prstGeom>
          <a:noFill/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S7-400 : Modules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415235EF-CB87-96DE-7AE9-56928AF8D6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F5675697-D7AB-9824-1723-A07A65F6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FB16DFA-EB54-2217-735C-62EB57A63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5394325"/>
            <a:ext cx="1254125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/>
            <a:r>
              <a:rPr lang="fr-FR" b="1">
                <a:latin typeface="Arial" charset="0"/>
              </a:rPr>
              <a:t>     PS</a:t>
            </a:r>
          </a:p>
          <a:p>
            <a:pPr defTabSz="762000"/>
            <a:r>
              <a:rPr lang="fr-FR" b="1">
                <a:latin typeface="Arial" charset="0"/>
              </a:rPr>
              <a:t>Alimentation</a:t>
            </a:r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306505B8-BC1F-B12B-EDAF-CEC226460685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1079500" y="4965700"/>
            <a:ext cx="431800" cy="292100"/>
          </a:xfrm>
          <a:prstGeom prst="rightArrow">
            <a:avLst>
              <a:gd name="adj1" fmla="val 50000"/>
              <a:gd name="adj2" fmla="val 73920"/>
            </a:avLst>
          </a:prstGeom>
          <a:solidFill>
            <a:srgbClr val="FDA4B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90E06811-34A8-D86E-90D2-D96BE4391DF5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219200"/>
            <a:ext cx="1601788" cy="3506788"/>
            <a:chOff x="624" y="768"/>
            <a:chExt cx="1009" cy="2209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6672E47-237D-33E3-AFF1-F85FC7B23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768"/>
              <a:ext cx="1009" cy="289"/>
            </a:xfrm>
            <a:custGeom>
              <a:avLst/>
              <a:gdLst>
                <a:gd name="T0" fmla="*/ 0 w 1009"/>
                <a:gd name="T1" fmla="*/ 288 h 289"/>
                <a:gd name="T2" fmla="*/ 576 w 1009"/>
                <a:gd name="T3" fmla="*/ 0 h 289"/>
                <a:gd name="T4" fmla="*/ 1008 w 1009"/>
                <a:gd name="T5" fmla="*/ 0 h 289"/>
                <a:gd name="T6" fmla="*/ 432 w 1009"/>
                <a:gd name="T7" fmla="*/ 288 h 289"/>
                <a:gd name="T8" fmla="*/ 0 w 1009"/>
                <a:gd name="T9" fmla="*/ 288 h 2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9"/>
                <a:gd name="T16" fmla="*/ 0 h 289"/>
                <a:gd name="T17" fmla="*/ 1009 w 1009"/>
                <a:gd name="T18" fmla="*/ 289 h 2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9" h="289">
                  <a:moveTo>
                    <a:pt x="0" y="288"/>
                  </a:moveTo>
                  <a:lnTo>
                    <a:pt x="576" y="0"/>
                  </a:lnTo>
                  <a:lnTo>
                    <a:pt x="1008" y="0"/>
                  </a:lnTo>
                  <a:lnTo>
                    <a:pt x="432" y="288"/>
                  </a:lnTo>
                  <a:lnTo>
                    <a:pt x="0" y="288"/>
                  </a:lnTo>
                </a:path>
              </a:pathLst>
            </a:custGeom>
            <a:solidFill>
              <a:srgbClr val="91919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22FA4DF1-BAE4-9A34-734D-5CB6FB95E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" y="912"/>
              <a:ext cx="241" cy="97"/>
            </a:xfrm>
            <a:custGeom>
              <a:avLst/>
              <a:gdLst>
                <a:gd name="T0" fmla="*/ 0 w 241"/>
                <a:gd name="T1" fmla="*/ 96 h 97"/>
                <a:gd name="T2" fmla="*/ 192 w 241"/>
                <a:gd name="T3" fmla="*/ 0 h 97"/>
                <a:gd name="T4" fmla="*/ 240 w 241"/>
                <a:gd name="T5" fmla="*/ 0 h 97"/>
                <a:gd name="T6" fmla="*/ 48 w 241"/>
                <a:gd name="T7" fmla="*/ 96 h 97"/>
                <a:gd name="T8" fmla="*/ 0 w 241"/>
                <a:gd name="T9" fmla="*/ 96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7"/>
                <a:gd name="T17" fmla="*/ 241 w 241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7">
                  <a:moveTo>
                    <a:pt x="0" y="96"/>
                  </a:moveTo>
                  <a:lnTo>
                    <a:pt x="192" y="0"/>
                  </a:lnTo>
                  <a:lnTo>
                    <a:pt x="240" y="0"/>
                  </a:lnTo>
                  <a:lnTo>
                    <a:pt x="48" y="96"/>
                  </a:lnTo>
                  <a:lnTo>
                    <a:pt x="0" y="96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0AC103FD-313F-FCD4-E9F7-DF3DF5A42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912"/>
              <a:ext cx="241" cy="97"/>
            </a:xfrm>
            <a:custGeom>
              <a:avLst/>
              <a:gdLst>
                <a:gd name="T0" fmla="*/ 0 w 241"/>
                <a:gd name="T1" fmla="*/ 96 h 97"/>
                <a:gd name="T2" fmla="*/ 192 w 241"/>
                <a:gd name="T3" fmla="*/ 0 h 97"/>
                <a:gd name="T4" fmla="*/ 240 w 241"/>
                <a:gd name="T5" fmla="*/ 0 h 97"/>
                <a:gd name="T6" fmla="*/ 48 w 241"/>
                <a:gd name="T7" fmla="*/ 96 h 97"/>
                <a:gd name="T8" fmla="*/ 0 w 241"/>
                <a:gd name="T9" fmla="*/ 96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7"/>
                <a:gd name="T17" fmla="*/ 241 w 241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7">
                  <a:moveTo>
                    <a:pt x="0" y="96"/>
                  </a:moveTo>
                  <a:lnTo>
                    <a:pt x="192" y="0"/>
                  </a:lnTo>
                  <a:lnTo>
                    <a:pt x="240" y="0"/>
                  </a:lnTo>
                  <a:lnTo>
                    <a:pt x="48" y="96"/>
                  </a:lnTo>
                  <a:lnTo>
                    <a:pt x="0" y="96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1610D434-16CC-A03C-4A45-34BAF9662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816"/>
              <a:ext cx="241" cy="97"/>
            </a:xfrm>
            <a:custGeom>
              <a:avLst/>
              <a:gdLst>
                <a:gd name="T0" fmla="*/ 0 w 241"/>
                <a:gd name="T1" fmla="*/ 96 h 97"/>
                <a:gd name="T2" fmla="*/ 192 w 241"/>
                <a:gd name="T3" fmla="*/ 0 h 97"/>
                <a:gd name="T4" fmla="*/ 240 w 241"/>
                <a:gd name="T5" fmla="*/ 0 h 97"/>
                <a:gd name="T6" fmla="*/ 48 w 241"/>
                <a:gd name="T7" fmla="*/ 96 h 97"/>
                <a:gd name="T8" fmla="*/ 0 w 241"/>
                <a:gd name="T9" fmla="*/ 96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7"/>
                <a:gd name="T17" fmla="*/ 241 w 241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7">
                  <a:moveTo>
                    <a:pt x="0" y="96"/>
                  </a:moveTo>
                  <a:lnTo>
                    <a:pt x="192" y="0"/>
                  </a:lnTo>
                  <a:lnTo>
                    <a:pt x="240" y="0"/>
                  </a:lnTo>
                  <a:lnTo>
                    <a:pt x="48" y="96"/>
                  </a:lnTo>
                  <a:lnTo>
                    <a:pt x="0" y="96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BBF93A9D-03F3-D5E0-9ACF-5698EAFE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816"/>
              <a:ext cx="241" cy="97"/>
            </a:xfrm>
            <a:custGeom>
              <a:avLst/>
              <a:gdLst>
                <a:gd name="T0" fmla="*/ 0 w 241"/>
                <a:gd name="T1" fmla="*/ 96 h 97"/>
                <a:gd name="T2" fmla="*/ 192 w 241"/>
                <a:gd name="T3" fmla="*/ 0 h 97"/>
                <a:gd name="T4" fmla="*/ 240 w 241"/>
                <a:gd name="T5" fmla="*/ 0 h 97"/>
                <a:gd name="T6" fmla="*/ 48 w 241"/>
                <a:gd name="T7" fmla="*/ 96 h 97"/>
                <a:gd name="T8" fmla="*/ 0 w 241"/>
                <a:gd name="T9" fmla="*/ 96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7"/>
                <a:gd name="T17" fmla="*/ 241 w 241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7">
                  <a:moveTo>
                    <a:pt x="0" y="96"/>
                  </a:moveTo>
                  <a:lnTo>
                    <a:pt x="192" y="0"/>
                  </a:lnTo>
                  <a:lnTo>
                    <a:pt x="240" y="0"/>
                  </a:lnTo>
                  <a:lnTo>
                    <a:pt x="48" y="96"/>
                  </a:lnTo>
                  <a:lnTo>
                    <a:pt x="0" y="96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8D36875-2CF3-675F-32F8-B432CD893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912"/>
              <a:ext cx="241" cy="97"/>
            </a:xfrm>
            <a:custGeom>
              <a:avLst/>
              <a:gdLst>
                <a:gd name="T0" fmla="*/ 0 w 241"/>
                <a:gd name="T1" fmla="*/ 96 h 97"/>
                <a:gd name="T2" fmla="*/ 192 w 241"/>
                <a:gd name="T3" fmla="*/ 0 h 97"/>
                <a:gd name="T4" fmla="*/ 240 w 241"/>
                <a:gd name="T5" fmla="*/ 0 h 97"/>
                <a:gd name="T6" fmla="*/ 48 w 241"/>
                <a:gd name="T7" fmla="*/ 96 h 97"/>
                <a:gd name="T8" fmla="*/ 0 w 241"/>
                <a:gd name="T9" fmla="*/ 96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7"/>
                <a:gd name="T17" fmla="*/ 241 w 241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7">
                  <a:moveTo>
                    <a:pt x="0" y="96"/>
                  </a:moveTo>
                  <a:lnTo>
                    <a:pt x="192" y="0"/>
                  </a:lnTo>
                  <a:lnTo>
                    <a:pt x="240" y="0"/>
                  </a:lnTo>
                  <a:lnTo>
                    <a:pt x="48" y="96"/>
                  </a:lnTo>
                  <a:lnTo>
                    <a:pt x="0" y="96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593174C4-FD82-7AB2-F74F-2BEE98694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816"/>
              <a:ext cx="241" cy="97"/>
            </a:xfrm>
            <a:custGeom>
              <a:avLst/>
              <a:gdLst>
                <a:gd name="T0" fmla="*/ 0 w 241"/>
                <a:gd name="T1" fmla="*/ 96 h 97"/>
                <a:gd name="T2" fmla="*/ 192 w 241"/>
                <a:gd name="T3" fmla="*/ 0 h 97"/>
                <a:gd name="T4" fmla="*/ 240 w 241"/>
                <a:gd name="T5" fmla="*/ 0 h 97"/>
                <a:gd name="T6" fmla="*/ 48 w 241"/>
                <a:gd name="T7" fmla="*/ 96 h 97"/>
                <a:gd name="T8" fmla="*/ 0 w 241"/>
                <a:gd name="T9" fmla="*/ 96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7"/>
                <a:gd name="T17" fmla="*/ 241 w 241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7">
                  <a:moveTo>
                    <a:pt x="0" y="96"/>
                  </a:moveTo>
                  <a:lnTo>
                    <a:pt x="192" y="0"/>
                  </a:lnTo>
                  <a:lnTo>
                    <a:pt x="240" y="0"/>
                  </a:lnTo>
                  <a:lnTo>
                    <a:pt x="48" y="96"/>
                  </a:lnTo>
                  <a:lnTo>
                    <a:pt x="0" y="96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C2AF7770-A85B-A24D-C769-B7EA088A4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912"/>
              <a:ext cx="241" cy="97"/>
            </a:xfrm>
            <a:custGeom>
              <a:avLst/>
              <a:gdLst>
                <a:gd name="T0" fmla="*/ 0 w 241"/>
                <a:gd name="T1" fmla="*/ 96 h 97"/>
                <a:gd name="T2" fmla="*/ 192 w 241"/>
                <a:gd name="T3" fmla="*/ 0 h 97"/>
                <a:gd name="T4" fmla="*/ 240 w 241"/>
                <a:gd name="T5" fmla="*/ 0 h 97"/>
                <a:gd name="T6" fmla="*/ 48 w 241"/>
                <a:gd name="T7" fmla="*/ 96 h 97"/>
                <a:gd name="T8" fmla="*/ 0 w 241"/>
                <a:gd name="T9" fmla="*/ 96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7"/>
                <a:gd name="T17" fmla="*/ 241 w 241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7">
                  <a:moveTo>
                    <a:pt x="0" y="96"/>
                  </a:moveTo>
                  <a:lnTo>
                    <a:pt x="192" y="0"/>
                  </a:lnTo>
                  <a:lnTo>
                    <a:pt x="240" y="0"/>
                  </a:lnTo>
                  <a:lnTo>
                    <a:pt x="48" y="96"/>
                  </a:lnTo>
                  <a:lnTo>
                    <a:pt x="0" y="96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A92414AD-0961-08B4-ECAD-2AAEF002B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816"/>
              <a:ext cx="241" cy="97"/>
            </a:xfrm>
            <a:custGeom>
              <a:avLst/>
              <a:gdLst>
                <a:gd name="T0" fmla="*/ 0 w 241"/>
                <a:gd name="T1" fmla="*/ 96 h 97"/>
                <a:gd name="T2" fmla="*/ 192 w 241"/>
                <a:gd name="T3" fmla="*/ 0 h 97"/>
                <a:gd name="T4" fmla="*/ 240 w 241"/>
                <a:gd name="T5" fmla="*/ 0 h 97"/>
                <a:gd name="T6" fmla="*/ 48 w 241"/>
                <a:gd name="T7" fmla="*/ 96 h 97"/>
                <a:gd name="T8" fmla="*/ 0 w 241"/>
                <a:gd name="T9" fmla="*/ 96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"/>
                <a:gd name="T16" fmla="*/ 0 h 97"/>
                <a:gd name="T17" fmla="*/ 241 w 241"/>
                <a:gd name="T18" fmla="*/ 97 h 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" h="97">
                  <a:moveTo>
                    <a:pt x="0" y="96"/>
                  </a:moveTo>
                  <a:lnTo>
                    <a:pt x="192" y="0"/>
                  </a:lnTo>
                  <a:lnTo>
                    <a:pt x="240" y="0"/>
                  </a:lnTo>
                  <a:lnTo>
                    <a:pt x="48" y="96"/>
                  </a:lnTo>
                  <a:lnTo>
                    <a:pt x="0" y="96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7FDA74F7-CD2F-1B04-E9B4-D83DEA47C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768"/>
              <a:ext cx="577" cy="2209"/>
            </a:xfrm>
            <a:custGeom>
              <a:avLst/>
              <a:gdLst>
                <a:gd name="T0" fmla="*/ 0 w 577"/>
                <a:gd name="T1" fmla="*/ 288 h 2209"/>
                <a:gd name="T2" fmla="*/ 576 w 577"/>
                <a:gd name="T3" fmla="*/ 0 h 2209"/>
                <a:gd name="T4" fmla="*/ 576 w 577"/>
                <a:gd name="T5" fmla="*/ 1920 h 2209"/>
                <a:gd name="T6" fmla="*/ 0 w 577"/>
                <a:gd name="T7" fmla="*/ 2208 h 2209"/>
                <a:gd name="T8" fmla="*/ 0 w 577"/>
                <a:gd name="T9" fmla="*/ 288 h 2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7"/>
                <a:gd name="T16" fmla="*/ 0 h 2209"/>
                <a:gd name="T17" fmla="*/ 577 w 577"/>
                <a:gd name="T18" fmla="*/ 2209 h 2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7" h="2209">
                  <a:moveTo>
                    <a:pt x="0" y="288"/>
                  </a:moveTo>
                  <a:lnTo>
                    <a:pt x="576" y="0"/>
                  </a:lnTo>
                  <a:lnTo>
                    <a:pt x="576" y="1920"/>
                  </a:lnTo>
                  <a:lnTo>
                    <a:pt x="0" y="2208"/>
                  </a:lnTo>
                  <a:lnTo>
                    <a:pt x="0" y="288"/>
                  </a:lnTo>
                </a:path>
              </a:pathLst>
            </a:custGeom>
            <a:solidFill>
              <a:srgbClr val="676767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25C8B37C-A57D-03E4-F1D2-5D844F840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" y="1060"/>
              <a:ext cx="424" cy="1912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6354EA75-252F-BF5F-68EB-E1AAB4612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" y="1084"/>
              <a:ext cx="40" cy="40"/>
            </a:xfrm>
            <a:prstGeom prst="ellipse">
              <a:avLst/>
            </a:prstGeom>
            <a:solidFill>
              <a:srgbClr val="676767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0A12A677-8EF4-5FBF-AE95-E7936265B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" y="1156"/>
              <a:ext cx="328" cy="40"/>
            </a:xfrm>
            <a:prstGeom prst="rect">
              <a:avLst/>
            </a:prstGeom>
            <a:solidFill>
              <a:srgbClr val="00DFC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B0C6B6ED-0051-A92B-466F-D5BC966F07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6" y="1732"/>
              <a:ext cx="40" cy="136"/>
              <a:chOff x="676" y="1732"/>
              <a:chExt cx="40" cy="136"/>
            </a:xfrm>
          </p:grpSpPr>
          <p:sp>
            <p:nvSpPr>
              <p:cNvPr id="42" name="Rectangle 20">
                <a:extLst>
                  <a:ext uri="{FF2B5EF4-FFF2-40B4-BE49-F238E27FC236}">
                    <a16:creationId xmlns:a16="http://schemas.microsoft.com/office/drawing/2014/main" id="{0CDC88E0-D0B8-6AB3-6AFC-DA1318258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1732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8FCD44D5-5D83-3B74-F5F4-8428D7A8FB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1780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4" name="Rectangle 22">
                <a:extLst>
                  <a:ext uri="{FF2B5EF4-FFF2-40B4-BE49-F238E27FC236}">
                    <a16:creationId xmlns:a16="http://schemas.microsoft.com/office/drawing/2014/main" id="{BB337595-32E7-9CC0-FC6C-31B8D2287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1828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2" name="Group 23">
              <a:extLst>
                <a:ext uri="{FF2B5EF4-FFF2-40B4-BE49-F238E27FC236}">
                  <a16:creationId xmlns:a16="http://schemas.microsoft.com/office/drawing/2014/main" id="{17C7E288-A6DF-642E-77CF-F1F1A24447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6" y="1540"/>
              <a:ext cx="40" cy="136"/>
              <a:chOff x="676" y="1540"/>
              <a:chExt cx="40" cy="136"/>
            </a:xfrm>
          </p:grpSpPr>
          <p:sp>
            <p:nvSpPr>
              <p:cNvPr id="39" name="Rectangle 24">
                <a:extLst>
                  <a:ext uri="{FF2B5EF4-FFF2-40B4-BE49-F238E27FC236}">
                    <a16:creationId xmlns:a16="http://schemas.microsoft.com/office/drawing/2014/main" id="{3EDB71A3-DC47-C85C-0433-2C2AFB73CD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1540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0" name="Rectangle 25">
                <a:extLst>
                  <a:ext uri="{FF2B5EF4-FFF2-40B4-BE49-F238E27FC236}">
                    <a16:creationId xmlns:a16="http://schemas.microsoft.com/office/drawing/2014/main" id="{5C74D134-D08B-9C1C-26EF-9BBA682E0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1588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1" name="Rectangle 26">
                <a:extLst>
                  <a:ext uri="{FF2B5EF4-FFF2-40B4-BE49-F238E27FC236}">
                    <a16:creationId xmlns:a16="http://schemas.microsoft.com/office/drawing/2014/main" id="{F8B16D19-E615-22EA-0568-31E924E1C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1636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CDC1906A-937A-40EB-64EE-C18D66871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" y="1252"/>
              <a:ext cx="40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483C8EFD-4186-053A-EBAA-61C7B1A87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" y="1348"/>
              <a:ext cx="40" cy="40"/>
            </a:xfrm>
            <a:prstGeom prst="rect">
              <a:avLst/>
            </a:prstGeom>
            <a:solidFill>
              <a:srgbClr val="51DC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2811548E-0960-BD3E-B826-AB6BA506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" y="1444"/>
              <a:ext cx="40" cy="40"/>
            </a:xfrm>
            <a:prstGeom prst="rect">
              <a:avLst/>
            </a:prstGeom>
            <a:solidFill>
              <a:srgbClr val="FAFD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" name="Rectangle 30">
              <a:extLst>
                <a:ext uri="{FF2B5EF4-FFF2-40B4-BE49-F238E27FC236}">
                  <a16:creationId xmlns:a16="http://schemas.microsoft.com/office/drawing/2014/main" id="{D5379ECA-1852-C231-6481-DC1BC6A36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" y="2020"/>
              <a:ext cx="328" cy="328"/>
            </a:xfrm>
            <a:prstGeom prst="rect">
              <a:avLst/>
            </a:prstGeom>
            <a:solidFill>
              <a:srgbClr val="67676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7" name="Group 31">
              <a:extLst>
                <a:ext uri="{FF2B5EF4-FFF2-40B4-BE49-F238E27FC236}">
                  <a16:creationId xmlns:a16="http://schemas.microsoft.com/office/drawing/2014/main" id="{57DB042A-3A00-F119-B91C-D01C3ADD9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2046"/>
              <a:ext cx="96" cy="258"/>
              <a:chOff x="720" y="2046"/>
              <a:chExt cx="96" cy="258"/>
            </a:xfrm>
          </p:grpSpPr>
          <p:sp>
            <p:nvSpPr>
              <p:cNvPr id="37" name="Rectangle 32">
                <a:extLst>
                  <a:ext uri="{FF2B5EF4-FFF2-40B4-BE49-F238E27FC236}">
                    <a16:creationId xmlns:a16="http://schemas.microsoft.com/office/drawing/2014/main" id="{EAD9E6B6-DCFD-55B2-3C0F-67DC230A3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2064"/>
                <a:ext cx="96" cy="240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8" name="Rectangle 33">
                <a:extLst>
                  <a:ext uri="{FF2B5EF4-FFF2-40B4-BE49-F238E27FC236}">
                    <a16:creationId xmlns:a16="http://schemas.microsoft.com/office/drawing/2014/main" id="{338735C4-C25F-6BD3-0671-5804B971E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" y="2046"/>
                <a:ext cx="39" cy="51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8" name="Group 34">
              <a:extLst>
                <a:ext uri="{FF2B5EF4-FFF2-40B4-BE49-F238E27FC236}">
                  <a16:creationId xmlns:a16="http://schemas.microsoft.com/office/drawing/2014/main" id="{67ACF33A-BAD2-D4F1-4619-F5DCF948C8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2046"/>
              <a:ext cx="96" cy="258"/>
              <a:chOff x="864" y="2046"/>
              <a:chExt cx="96" cy="258"/>
            </a:xfrm>
          </p:grpSpPr>
          <p:sp>
            <p:nvSpPr>
              <p:cNvPr id="35" name="Rectangle 35">
                <a:extLst>
                  <a:ext uri="{FF2B5EF4-FFF2-40B4-BE49-F238E27FC236}">
                    <a16:creationId xmlns:a16="http://schemas.microsoft.com/office/drawing/2014/main" id="{BD688FB2-2507-173B-E880-645EC65FC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" y="2064"/>
                <a:ext cx="96" cy="240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" name="Rectangle 36">
                <a:extLst>
                  <a:ext uri="{FF2B5EF4-FFF2-40B4-BE49-F238E27FC236}">
                    <a16:creationId xmlns:a16="http://schemas.microsoft.com/office/drawing/2014/main" id="{61696001-3AC3-DE29-BD62-0B7FFEA44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046"/>
                <a:ext cx="39" cy="51"/>
              </a:xfrm>
              <a:prstGeom prst="rect">
                <a:avLst/>
              </a:prstGeom>
              <a:solidFill>
                <a:schemeClr val="bg2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9" name="Group 37">
              <a:extLst>
                <a:ext uri="{FF2B5EF4-FFF2-40B4-BE49-F238E27FC236}">
                  <a16:creationId xmlns:a16="http://schemas.microsoft.com/office/drawing/2014/main" id="{D71D4939-448D-15BF-FA43-C1188A80F9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6" y="2404"/>
              <a:ext cx="40" cy="136"/>
              <a:chOff x="676" y="2404"/>
              <a:chExt cx="40" cy="136"/>
            </a:xfrm>
          </p:grpSpPr>
          <p:sp>
            <p:nvSpPr>
              <p:cNvPr id="32" name="Rectangle 38">
                <a:extLst>
                  <a:ext uri="{FF2B5EF4-FFF2-40B4-BE49-F238E27FC236}">
                    <a16:creationId xmlns:a16="http://schemas.microsoft.com/office/drawing/2014/main" id="{16D3E983-07A9-5DD7-AFE7-DBDCE7345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2404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3" name="Rectangle 39">
                <a:extLst>
                  <a:ext uri="{FF2B5EF4-FFF2-40B4-BE49-F238E27FC236}">
                    <a16:creationId xmlns:a16="http://schemas.microsoft.com/office/drawing/2014/main" id="{3CEDB2ED-2451-EDD3-947C-5439C3B062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2452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4" name="Rectangle 40">
                <a:extLst>
                  <a:ext uri="{FF2B5EF4-FFF2-40B4-BE49-F238E27FC236}">
                    <a16:creationId xmlns:a16="http://schemas.microsoft.com/office/drawing/2014/main" id="{9AA1C28A-F84D-2E5D-6CFB-39380E6FD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" y="2500"/>
                <a:ext cx="40" cy="40"/>
              </a:xfrm>
              <a:prstGeom prst="rect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30" name="Rectangle 41">
              <a:extLst>
                <a:ext uri="{FF2B5EF4-FFF2-40B4-BE49-F238E27FC236}">
                  <a16:creationId xmlns:a16="http://schemas.microsoft.com/office/drawing/2014/main" id="{FC557DD0-E70C-ADFC-BA54-ACBF3217A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" y="2596"/>
              <a:ext cx="88" cy="136"/>
            </a:xfrm>
            <a:prstGeom prst="rect">
              <a:avLst/>
            </a:prstGeom>
            <a:solidFill>
              <a:srgbClr val="FDE3B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1" name="Line 42">
              <a:extLst>
                <a:ext uri="{FF2B5EF4-FFF2-40B4-BE49-F238E27FC236}">
                  <a16:creationId xmlns:a16="http://schemas.microsoft.com/office/drawing/2014/main" id="{0A90A465-1C69-7BAC-A160-9EEEFA782E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8" y="1968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45" name="Group 43">
            <a:extLst>
              <a:ext uri="{FF2B5EF4-FFF2-40B4-BE49-F238E27FC236}">
                <a16:creationId xmlns:a16="http://schemas.microsoft.com/office/drawing/2014/main" id="{49D9F2B2-1572-02AE-8105-7B5D986883CD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219200"/>
            <a:ext cx="1601788" cy="4456113"/>
            <a:chOff x="1152" y="768"/>
            <a:chExt cx="1009" cy="2807"/>
          </a:xfrm>
        </p:grpSpPr>
        <p:sp>
          <p:nvSpPr>
            <p:cNvPr id="46" name="AutoShape 44">
              <a:extLst>
                <a:ext uri="{FF2B5EF4-FFF2-40B4-BE49-F238E27FC236}">
                  <a16:creationId xmlns:a16="http://schemas.microsoft.com/office/drawing/2014/main" id="{3E2596C4-A902-878F-10A4-9E3904B5D3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1334" y="3128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FAFD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D34FB565-C7C3-5CEB-2D2B-D5A66C391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2" y="3398"/>
              <a:ext cx="351" cy="1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CPU</a:t>
              </a:r>
            </a:p>
          </p:txBody>
        </p:sp>
        <p:grpSp>
          <p:nvGrpSpPr>
            <p:cNvPr id="48" name="Group 46">
              <a:extLst>
                <a:ext uri="{FF2B5EF4-FFF2-40B4-BE49-F238E27FC236}">
                  <a16:creationId xmlns:a16="http://schemas.microsoft.com/office/drawing/2014/main" id="{57665C4D-D2B6-9263-8C79-82D07094C3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768"/>
              <a:ext cx="1009" cy="2164"/>
              <a:chOff x="1152" y="768"/>
              <a:chExt cx="1009" cy="2164"/>
            </a:xfrm>
          </p:grpSpPr>
          <p:sp>
            <p:nvSpPr>
              <p:cNvPr id="49" name="Freeform 47">
                <a:extLst>
                  <a:ext uri="{FF2B5EF4-FFF2-40B4-BE49-F238E27FC236}">
                    <a16:creationId xmlns:a16="http://schemas.microsoft.com/office/drawing/2014/main" id="{46626437-CD36-3098-D0DA-7299F4279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768"/>
                <a:ext cx="1009" cy="289"/>
              </a:xfrm>
              <a:custGeom>
                <a:avLst/>
                <a:gdLst>
                  <a:gd name="T0" fmla="*/ 0 w 1009"/>
                  <a:gd name="T1" fmla="*/ 288 h 289"/>
                  <a:gd name="T2" fmla="*/ 576 w 1009"/>
                  <a:gd name="T3" fmla="*/ 0 h 289"/>
                  <a:gd name="T4" fmla="*/ 1008 w 1009"/>
                  <a:gd name="T5" fmla="*/ 0 h 289"/>
                  <a:gd name="T6" fmla="*/ 432 w 1009"/>
                  <a:gd name="T7" fmla="*/ 288 h 289"/>
                  <a:gd name="T8" fmla="*/ 0 w 1009"/>
                  <a:gd name="T9" fmla="*/ 288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9"/>
                  <a:gd name="T16" fmla="*/ 0 h 289"/>
                  <a:gd name="T17" fmla="*/ 1009 w 1009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9" h="289">
                    <a:moveTo>
                      <a:pt x="0" y="288"/>
                    </a:moveTo>
                    <a:lnTo>
                      <a:pt x="576" y="0"/>
                    </a:lnTo>
                    <a:lnTo>
                      <a:pt x="1008" y="0"/>
                    </a:lnTo>
                    <a:lnTo>
                      <a:pt x="432" y="28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Freeform 48">
                <a:extLst>
                  <a:ext uri="{FF2B5EF4-FFF2-40B4-BE49-F238E27FC236}">
                    <a16:creationId xmlns:a16="http://schemas.microsoft.com/office/drawing/2014/main" id="{0942143F-47D4-7310-03CE-CC2EE609E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Freeform 49">
                <a:extLst>
                  <a:ext uri="{FF2B5EF4-FFF2-40B4-BE49-F238E27FC236}">
                    <a16:creationId xmlns:a16="http://schemas.microsoft.com/office/drawing/2014/main" id="{54E16BAD-8D14-A241-506D-E27F91AFF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Freeform 50">
                <a:extLst>
                  <a:ext uri="{FF2B5EF4-FFF2-40B4-BE49-F238E27FC236}">
                    <a16:creationId xmlns:a16="http://schemas.microsoft.com/office/drawing/2014/main" id="{50B68581-5ADF-D935-0108-F7B9E8093E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Freeform 51">
                <a:extLst>
                  <a:ext uri="{FF2B5EF4-FFF2-40B4-BE49-F238E27FC236}">
                    <a16:creationId xmlns:a16="http://schemas.microsoft.com/office/drawing/2014/main" id="{194067F2-FC98-4C30-9DE2-1630677469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Freeform 52">
                <a:extLst>
                  <a:ext uri="{FF2B5EF4-FFF2-40B4-BE49-F238E27FC236}">
                    <a16:creationId xmlns:a16="http://schemas.microsoft.com/office/drawing/2014/main" id="{F8F7F476-F0AC-E093-24F3-D9ED8213E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Freeform 53">
                <a:extLst>
                  <a:ext uri="{FF2B5EF4-FFF2-40B4-BE49-F238E27FC236}">
                    <a16:creationId xmlns:a16="http://schemas.microsoft.com/office/drawing/2014/main" id="{16FF765A-90B3-6408-90D5-BF78B39DD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0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Freeform 54">
                <a:extLst>
                  <a:ext uri="{FF2B5EF4-FFF2-40B4-BE49-F238E27FC236}">
                    <a16:creationId xmlns:a16="http://schemas.microsoft.com/office/drawing/2014/main" id="{1AE123AA-4CDC-1932-05DB-C53E14942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Freeform 55">
                <a:extLst>
                  <a:ext uri="{FF2B5EF4-FFF2-40B4-BE49-F238E27FC236}">
                    <a16:creationId xmlns:a16="http://schemas.microsoft.com/office/drawing/2014/main" id="{C24522D8-DDC6-D52E-CA15-1F762B89A7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Freeform 56">
                <a:extLst>
                  <a:ext uri="{FF2B5EF4-FFF2-40B4-BE49-F238E27FC236}">
                    <a16:creationId xmlns:a16="http://schemas.microsoft.com/office/drawing/2014/main" id="{B00F2FBD-D60D-4061-C564-65AFAB95D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056"/>
                <a:ext cx="433" cy="1297"/>
              </a:xfrm>
              <a:custGeom>
                <a:avLst/>
                <a:gdLst>
                  <a:gd name="T0" fmla="*/ 0 w 433"/>
                  <a:gd name="T1" fmla="*/ 0 h 1297"/>
                  <a:gd name="T2" fmla="*/ 0 w 433"/>
                  <a:gd name="T3" fmla="*/ 1296 h 1297"/>
                  <a:gd name="T4" fmla="*/ 192 w 433"/>
                  <a:gd name="T5" fmla="*/ 1296 h 1297"/>
                  <a:gd name="T6" fmla="*/ 192 w 433"/>
                  <a:gd name="T7" fmla="*/ 864 h 1297"/>
                  <a:gd name="T8" fmla="*/ 432 w 433"/>
                  <a:gd name="T9" fmla="*/ 864 h 1297"/>
                  <a:gd name="T10" fmla="*/ 432 w 433"/>
                  <a:gd name="T11" fmla="*/ 0 h 1297"/>
                  <a:gd name="T12" fmla="*/ 0 w 433"/>
                  <a:gd name="T13" fmla="*/ 0 h 12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3"/>
                  <a:gd name="T22" fmla="*/ 0 h 1297"/>
                  <a:gd name="T23" fmla="*/ 433 w 433"/>
                  <a:gd name="T24" fmla="*/ 1297 h 12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3" h="1297">
                    <a:moveTo>
                      <a:pt x="0" y="0"/>
                    </a:moveTo>
                    <a:lnTo>
                      <a:pt x="0" y="1296"/>
                    </a:lnTo>
                    <a:lnTo>
                      <a:pt x="192" y="1296"/>
                    </a:lnTo>
                    <a:lnTo>
                      <a:pt x="192" y="864"/>
                    </a:lnTo>
                    <a:lnTo>
                      <a:pt x="432" y="864"/>
                    </a:lnTo>
                    <a:lnTo>
                      <a:pt x="432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" name="Oval 57">
                <a:extLst>
                  <a:ext uri="{FF2B5EF4-FFF2-40B4-BE49-F238E27FC236}">
                    <a16:creationId xmlns:a16="http://schemas.microsoft.com/office/drawing/2014/main" id="{BF88F9B1-06CA-E2DC-CF15-3713FC377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0" y="1084"/>
                <a:ext cx="40" cy="40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0" name="Line 58">
                <a:extLst>
                  <a:ext uri="{FF2B5EF4-FFF2-40B4-BE49-F238E27FC236}">
                    <a16:creationId xmlns:a16="http://schemas.microsoft.com/office/drawing/2014/main" id="{172B0ADE-EF22-2ADD-4AEA-2B036B458C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48" y="2300"/>
                <a:ext cx="88" cy="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1" name="Line 59">
                <a:extLst>
                  <a:ext uri="{FF2B5EF4-FFF2-40B4-BE49-F238E27FC236}">
                    <a16:creationId xmlns:a16="http://schemas.microsoft.com/office/drawing/2014/main" id="{56312BED-FC03-90B5-FFBB-510797E177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40" y="1916"/>
                <a:ext cx="0" cy="3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2" name="Line 60">
                <a:extLst>
                  <a:ext uri="{FF2B5EF4-FFF2-40B4-BE49-F238E27FC236}">
                    <a16:creationId xmlns:a16="http://schemas.microsoft.com/office/drawing/2014/main" id="{70D64B5D-9BCF-E828-D1B1-DB105389E8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88" y="1868"/>
                <a:ext cx="88" cy="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3" name="Line 61">
                <a:extLst>
                  <a:ext uri="{FF2B5EF4-FFF2-40B4-BE49-F238E27FC236}">
                    <a16:creationId xmlns:a16="http://schemas.microsoft.com/office/drawing/2014/main" id="{F4D54ACA-9B47-459D-248B-7887046DC3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1876"/>
                <a:ext cx="0" cy="10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4" name="Line 62">
                <a:extLst>
                  <a:ext uri="{FF2B5EF4-FFF2-40B4-BE49-F238E27FC236}">
                    <a16:creationId xmlns:a16="http://schemas.microsoft.com/office/drawing/2014/main" id="{6364696B-A9B9-9AB4-08DE-EE15C9AEF0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48" y="2348"/>
                <a:ext cx="0" cy="5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5" name="Freeform 63">
                <a:extLst>
                  <a:ext uri="{FF2B5EF4-FFF2-40B4-BE49-F238E27FC236}">
                    <a16:creationId xmlns:a16="http://schemas.microsoft.com/office/drawing/2014/main" id="{643C457B-FBDE-3E01-B8AD-16D9E374D5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4" y="768"/>
                <a:ext cx="577" cy="2161"/>
              </a:xfrm>
              <a:custGeom>
                <a:avLst/>
                <a:gdLst>
                  <a:gd name="T0" fmla="*/ 0 w 577"/>
                  <a:gd name="T1" fmla="*/ 288 h 2161"/>
                  <a:gd name="T2" fmla="*/ 576 w 577"/>
                  <a:gd name="T3" fmla="*/ 0 h 2161"/>
                  <a:gd name="T4" fmla="*/ 576 w 577"/>
                  <a:gd name="T5" fmla="*/ 1920 h 2161"/>
                  <a:gd name="T6" fmla="*/ 96 w 577"/>
                  <a:gd name="T7" fmla="*/ 2160 h 2161"/>
                  <a:gd name="T8" fmla="*/ 96 w 577"/>
                  <a:gd name="T9" fmla="*/ 1104 h 2161"/>
                  <a:gd name="T10" fmla="*/ 0 w 577"/>
                  <a:gd name="T11" fmla="*/ 1152 h 2161"/>
                  <a:gd name="T12" fmla="*/ 0 w 577"/>
                  <a:gd name="T13" fmla="*/ 288 h 21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77"/>
                  <a:gd name="T22" fmla="*/ 0 h 2161"/>
                  <a:gd name="T23" fmla="*/ 577 w 577"/>
                  <a:gd name="T24" fmla="*/ 2161 h 216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77" h="2161">
                    <a:moveTo>
                      <a:pt x="0" y="288"/>
                    </a:moveTo>
                    <a:lnTo>
                      <a:pt x="576" y="0"/>
                    </a:lnTo>
                    <a:lnTo>
                      <a:pt x="576" y="1920"/>
                    </a:lnTo>
                    <a:lnTo>
                      <a:pt x="96" y="2160"/>
                    </a:lnTo>
                    <a:lnTo>
                      <a:pt x="96" y="1104"/>
                    </a:lnTo>
                    <a:lnTo>
                      <a:pt x="0" y="1152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Freeform 64">
                <a:extLst>
                  <a:ext uri="{FF2B5EF4-FFF2-40B4-BE49-F238E27FC236}">
                    <a16:creationId xmlns:a16="http://schemas.microsoft.com/office/drawing/2014/main" id="{C82623E3-BE50-83C5-D82C-5F810A408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8" y="1872"/>
                <a:ext cx="433" cy="1057"/>
              </a:xfrm>
              <a:custGeom>
                <a:avLst/>
                <a:gdLst>
                  <a:gd name="T0" fmla="*/ 0 w 433"/>
                  <a:gd name="T1" fmla="*/ 480 h 1057"/>
                  <a:gd name="T2" fmla="*/ 0 w 433"/>
                  <a:gd name="T3" fmla="*/ 1056 h 1057"/>
                  <a:gd name="T4" fmla="*/ 432 w 433"/>
                  <a:gd name="T5" fmla="*/ 1056 h 1057"/>
                  <a:gd name="T6" fmla="*/ 432 w 433"/>
                  <a:gd name="T7" fmla="*/ 0 h 1057"/>
                  <a:gd name="T8" fmla="*/ 336 w 433"/>
                  <a:gd name="T9" fmla="*/ 48 h 1057"/>
                  <a:gd name="T10" fmla="*/ 192 w 433"/>
                  <a:gd name="T11" fmla="*/ 48 h 1057"/>
                  <a:gd name="T12" fmla="*/ 192 w 433"/>
                  <a:gd name="T13" fmla="*/ 432 h 1057"/>
                  <a:gd name="T14" fmla="*/ 96 w 433"/>
                  <a:gd name="T15" fmla="*/ 480 h 1057"/>
                  <a:gd name="T16" fmla="*/ 0 w 433"/>
                  <a:gd name="T17" fmla="*/ 480 h 10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3"/>
                  <a:gd name="T28" fmla="*/ 0 h 1057"/>
                  <a:gd name="T29" fmla="*/ 433 w 433"/>
                  <a:gd name="T30" fmla="*/ 1057 h 10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3" h="1057">
                    <a:moveTo>
                      <a:pt x="0" y="480"/>
                    </a:moveTo>
                    <a:lnTo>
                      <a:pt x="0" y="1056"/>
                    </a:lnTo>
                    <a:lnTo>
                      <a:pt x="432" y="1056"/>
                    </a:lnTo>
                    <a:lnTo>
                      <a:pt x="432" y="0"/>
                    </a:lnTo>
                    <a:lnTo>
                      <a:pt x="336" y="48"/>
                    </a:lnTo>
                    <a:lnTo>
                      <a:pt x="192" y="48"/>
                    </a:lnTo>
                    <a:lnTo>
                      <a:pt x="192" y="432"/>
                    </a:lnTo>
                    <a:lnTo>
                      <a:pt x="96" y="480"/>
                    </a:lnTo>
                    <a:lnTo>
                      <a:pt x="0" y="480"/>
                    </a:lnTo>
                  </a:path>
                </a:pathLst>
              </a:custGeom>
              <a:solidFill>
                <a:schemeClr val="folHlink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7" name="Group 65">
                <a:extLst>
                  <a:ext uri="{FF2B5EF4-FFF2-40B4-BE49-F238E27FC236}">
                    <a16:creationId xmlns:a16="http://schemas.microsoft.com/office/drawing/2014/main" id="{01CEC093-250B-28D8-2AE4-D424AA1233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21" y="2398"/>
                <a:ext cx="88" cy="226"/>
                <a:chOff x="1321" y="2398"/>
                <a:chExt cx="88" cy="226"/>
              </a:xfrm>
            </p:grpSpPr>
            <p:sp>
              <p:nvSpPr>
                <p:cNvPr id="105" name="AutoShape 66">
                  <a:extLst>
                    <a:ext uri="{FF2B5EF4-FFF2-40B4-BE49-F238E27FC236}">
                      <a16:creationId xmlns:a16="http://schemas.microsoft.com/office/drawing/2014/main" id="{3D281AB9-5367-2FB1-182B-2EDE93322C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21" y="2398"/>
                  <a:ext cx="88" cy="226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06" name="Group 67">
                  <a:extLst>
                    <a:ext uri="{FF2B5EF4-FFF2-40B4-BE49-F238E27FC236}">
                      <a16:creationId xmlns:a16="http://schemas.microsoft.com/office/drawing/2014/main" id="{E7E18DF7-646C-1562-CFBB-5B6A48A4FD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38" y="2427"/>
                  <a:ext cx="52" cy="169"/>
                  <a:chOff x="1338" y="2427"/>
                  <a:chExt cx="52" cy="169"/>
                </a:xfrm>
              </p:grpSpPr>
              <p:sp>
                <p:nvSpPr>
                  <p:cNvPr id="107" name="Freeform 68">
                    <a:extLst>
                      <a:ext uri="{FF2B5EF4-FFF2-40B4-BE49-F238E27FC236}">
                        <a16:creationId xmlns:a16="http://schemas.microsoft.com/office/drawing/2014/main" id="{6755893B-8C5F-ED02-8690-23D50C8717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9" y="2427"/>
                    <a:ext cx="51" cy="151"/>
                  </a:xfrm>
                  <a:custGeom>
                    <a:avLst/>
                    <a:gdLst>
                      <a:gd name="T0" fmla="*/ 0 w 51"/>
                      <a:gd name="T1" fmla="*/ 0 h 151"/>
                      <a:gd name="T2" fmla="*/ 50 w 51"/>
                      <a:gd name="T3" fmla="*/ 14 h 151"/>
                      <a:gd name="T4" fmla="*/ 50 w 51"/>
                      <a:gd name="T5" fmla="*/ 150 h 151"/>
                      <a:gd name="T6" fmla="*/ 0 60000 65536"/>
                      <a:gd name="T7" fmla="*/ 0 60000 65536"/>
                      <a:gd name="T8" fmla="*/ 0 60000 65536"/>
                      <a:gd name="T9" fmla="*/ 0 w 51"/>
                      <a:gd name="T10" fmla="*/ 0 h 151"/>
                      <a:gd name="T11" fmla="*/ 51 w 51"/>
                      <a:gd name="T12" fmla="*/ 151 h 15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1" h="151">
                        <a:moveTo>
                          <a:pt x="0" y="0"/>
                        </a:moveTo>
                        <a:lnTo>
                          <a:pt x="50" y="14"/>
                        </a:lnTo>
                        <a:lnTo>
                          <a:pt x="50" y="15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" name="Freeform 69">
                    <a:extLst>
                      <a:ext uri="{FF2B5EF4-FFF2-40B4-BE49-F238E27FC236}">
                        <a16:creationId xmlns:a16="http://schemas.microsoft.com/office/drawing/2014/main" id="{27CFB10A-054F-39FA-768D-49D446BF4E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8" y="2428"/>
                    <a:ext cx="51" cy="168"/>
                  </a:xfrm>
                  <a:custGeom>
                    <a:avLst/>
                    <a:gdLst>
                      <a:gd name="T0" fmla="*/ 50 w 51"/>
                      <a:gd name="T1" fmla="*/ 150 h 168"/>
                      <a:gd name="T2" fmla="*/ 0 w 51"/>
                      <a:gd name="T3" fmla="*/ 167 h 168"/>
                      <a:gd name="T4" fmla="*/ 0 w 51"/>
                      <a:gd name="T5" fmla="*/ 0 h 168"/>
                      <a:gd name="T6" fmla="*/ 0 60000 65536"/>
                      <a:gd name="T7" fmla="*/ 0 60000 65536"/>
                      <a:gd name="T8" fmla="*/ 0 60000 65536"/>
                      <a:gd name="T9" fmla="*/ 0 w 51"/>
                      <a:gd name="T10" fmla="*/ 0 h 168"/>
                      <a:gd name="T11" fmla="*/ 51 w 51"/>
                      <a:gd name="T12" fmla="*/ 168 h 16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1" h="168">
                        <a:moveTo>
                          <a:pt x="50" y="150"/>
                        </a:moveTo>
                        <a:lnTo>
                          <a:pt x="0" y="167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68" name="Rectangle 70">
                <a:extLst>
                  <a:ext uri="{FF2B5EF4-FFF2-40B4-BE49-F238E27FC236}">
                    <a16:creationId xmlns:a16="http://schemas.microsoft.com/office/drawing/2014/main" id="{B395FF2E-783B-90CE-F8C2-670C41BA4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1924"/>
                <a:ext cx="40" cy="376"/>
              </a:xfrm>
              <a:prstGeom prst="rect">
                <a:avLst/>
              </a:prstGeom>
              <a:solidFill>
                <a:srgbClr val="00DFCA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9" name="AutoShape 71">
                <a:extLst>
                  <a:ext uri="{FF2B5EF4-FFF2-40B4-BE49-F238E27FC236}">
                    <a16:creationId xmlns:a16="http://schemas.microsoft.com/office/drawing/2014/main" id="{1C365B45-A7D9-B9CB-4458-0F9BA6D37B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0" y="2692"/>
                <a:ext cx="88" cy="88"/>
              </a:xfrm>
              <a:prstGeom prst="octagon">
                <a:avLst>
                  <a:gd name="adj" fmla="val 29282"/>
                </a:avLst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70" name="Group 72">
                <a:extLst>
                  <a:ext uri="{FF2B5EF4-FFF2-40B4-BE49-F238E27FC236}">
                    <a16:creationId xmlns:a16="http://schemas.microsoft.com/office/drawing/2014/main" id="{06584DEA-87FB-7824-90CD-E599940A31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13" y="1966"/>
                <a:ext cx="88" cy="226"/>
                <a:chOff x="1513" y="1966"/>
                <a:chExt cx="88" cy="226"/>
              </a:xfrm>
            </p:grpSpPr>
            <p:sp>
              <p:nvSpPr>
                <p:cNvPr id="101" name="AutoShape 73">
                  <a:extLst>
                    <a:ext uri="{FF2B5EF4-FFF2-40B4-BE49-F238E27FC236}">
                      <a16:creationId xmlns:a16="http://schemas.microsoft.com/office/drawing/2014/main" id="{9BF80DE9-0E00-12AA-A6ED-1A2365CA47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13" y="1966"/>
                  <a:ext cx="88" cy="226"/>
                </a:xfrm>
                <a:prstGeom prst="roundRect">
                  <a:avLst>
                    <a:gd name="adj" fmla="val 12495"/>
                  </a:avLst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02" name="Group 74">
                  <a:extLst>
                    <a:ext uri="{FF2B5EF4-FFF2-40B4-BE49-F238E27FC236}">
                      <a16:creationId xmlns:a16="http://schemas.microsoft.com/office/drawing/2014/main" id="{AAE7F125-FB06-1F8D-4EB4-A23D4E3176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30" y="1995"/>
                  <a:ext cx="52" cy="169"/>
                  <a:chOff x="1530" y="1995"/>
                  <a:chExt cx="52" cy="169"/>
                </a:xfrm>
              </p:grpSpPr>
              <p:sp>
                <p:nvSpPr>
                  <p:cNvPr id="103" name="Freeform 75">
                    <a:extLst>
                      <a:ext uri="{FF2B5EF4-FFF2-40B4-BE49-F238E27FC236}">
                        <a16:creationId xmlns:a16="http://schemas.microsoft.com/office/drawing/2014/main" id="{B0A58FC7-3A31-AE4F-1AA0-35FA7609AC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31" y="1995"/>
                    <a:ext cx="51" cy="151"/>
                  </a:xfrm>
                  <a:custGeom>
                    <a:avLst/>
                    <a:gdLst>
                      <a:gd name="T0" fmla="*/ 0 w 51"/>
                      <a:gd name="T1" fmla="*/ 0 h 151"/>
                      <a:gd name="T2" fmla="*/ 50 w 51"/>
                      <a:gd name="T3" fmla="*/ 14 h 151"/>
                      <a:gd name="T4" fmla="*/ 50 w 51"/>
                      <a:gd name="T5" fmla="*/ 150 h 151"/>
                      <a:gd name="T6" fmla="*/ 0 60000 65536"/>
                      <a:gd name="T7" fmla="*/ 0 60000 65536"/>
                      <a:gd name="T8" fmla="*/ 0 60000 65536"/>
                      <a:gd name="T9" fmla="*/ 0 w 51"/>
                      <a:gd name="T10" fmla="*/ 0 h 151"/>
                      <a:gd name="T11" fmla="*/ 51 w 51"/>
                      <a:gd name="T12" fmla="*/ 151 h 15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1" h="151">
                        <a:moveTo>
                          <a:pt x="0" y="0"/>
                        </a:moveTo>
                        <a:lnTo>
                          <a:pt x="50" y="14"/>
                        </a:lnTo>
                        <a:lnTo>
                          <a:pt x="50" y="15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4" name="Freeform 76">
                    <a:extLst>
                      <a:ext uri="{FF2B5EF4-FFF2-40B4-BE49-F238E27FC236}">
                        <a16:creationId xmlns:a16="http://schemas.microsoft.com/office/drawing/2014/main" id="{DEF8AAEB-DB35-D484-C96F-7D95518A50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30" y="1996"/>
                    <a:ext cx="51" cy="168"/>
                  </a:xfrm>
                  <a:custGeom>
                    <a:avLst/>
                    <a:gdLst>
                      <a:gd name="T0" fmla="*/ 50 w 51"/>
                      <a:gd name="T1" fmla="*/ 150 h 168"/>
                      <a:gd name="T2" fmla="*/ 0 w 51"/>
                      <a:gd name="T3" fmla="*/ 167 h 168"/>
                      <a:gd name="T4" fmla="*/ 0 w 51"/>
                      <a:gd name="T5" fmla="*/ 0 h 168"/>
                      <a:gd name="T6" fmla="*/ 0 60000 65536"/>
                      <a:gd name="T7" fmla="*/ 0 60000 65536"/>
                      <a:gd name="T8" fmla="*/ 0 60000 65536"/>
                      <a:gd name="T9" fmla="*/ 0 w 51"/>
                      <a:gd name="T10" fmla="*/ 0 h 168"/>
                      <a:gd name="T11" fmla="*/ 51 w 51"/>
                      <a:gd name="T12" fmla="*/ 168 h 16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1" h="168">
                        <a:moveTo>
                          <a:pt x="50" y="150"/>
                        </a:moveTo>
                        <a:lnTo>
                          <a:pt x="0" y="167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1" name="Group 77">
                <a:extLst>
                  <a:ext uri="{FF2B5EF4-FFF2-40B4-BE49-F238E27FC236}">
                    <a16:creationId xmlns:a16="http://schemas.microsoft.com/office/drawing/2014/main" id="{9B300667-78B2-84AF-2D62-72C3D07AF2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4" y="1204"/>
                <a:ext cx="40" cy="376"/>
                <a:chOff x="1444" y="1204"/>
                <a:chExt cx="40" cy="376"/>
              </a:xfrm>
            </p:grpSpPr>
            <p:sp>
              <p:nvSpPr>
                <p:cNvPr id="90" name="Rectangle 78">
                  <a:extLst>
                    <a:ext uri="{FF2B5EF4-FFF2-40B4-BE49-F238E27FC236}">
                      <a16:creationId xmlns:a16="http://schemas.microsoft.com/office/drawing/2014/main" id="{C2B89AB7-57B9-8663-467D-78CA417607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204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1" name="Rectangle 79">
                  <a:extLst>
                    <a:ext uri="{FF2B5EF4-FFF2-40B4-BE49-F238E27FC236}">
                      <a16:creationId xmlns:a16="http://schemas.microsoft.com/office/drawing/2014/main" id="{46497193-053D-8451-27C9-CF6A461170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239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2" name="Rectangle 80">
                  <a:extLst>
                    <a:ext uri="{FF2B5EF4-FFF2-40B4-BE49-F238E27FC236}">
                      <a16:creationId xmlns:a16="http://schemas.microsoft.com/office/drawing/2014/main" id="{B7E2DE81-4E89-A0E7-C14E-DBEEF5F2AA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274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3" name="Rectangle 81">
                  <a:extLst>
                    <a:ext uri="{FF2B5EF4-FFF2-40B4-BE49-F238E27FC236}">
                      <a16:creationId xmlns:a16="http://schemas.microsoft.com/office/drawing/2014/main" id="{EDC16E91-7068-0F7D-F980-FA87603FDF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309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4" name="Rectangle 82">
                  <a:extLst>
                    <a:ext uri="{FF2B5EF4-FFF2-40B4-BE49-F238E27FC236}">
                      <a16:creationId xmlns:a16="http://schemas.microsoft.com/office/drawing/2014/main" id="{E7AB07FA-0F9B-4CE9-42FC-0265B96ABE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344"/>
                  <a:ext cx="40" cy="2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5" name="Rectangle 83">
                  <a:extLst>
                    <a:ext uri="{FF2B5EF4-FFF2-40B4-BE49-F238E27FC236}">
                      <a16:creationId xmlns:a16="http://schemas.microsoft.com/office/drawing/2014/main" id="{B42AA7A1-5718-B6F0-EE28-9D4AB18E7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378"/>
                  <a:ext cx="40" cy="28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6" name="Rectangle 84">
                  <a:extLst>
                    <a:ext uri="{FF2B5EF4-FFF2-40B4-BE49-F238E27FC236}">
                      <a16:creationId xmlns:a16="http://schemas.microsoft.com/office/drawing/2014/main" id="{EDF0ADC0-BC47-3C6B-2FA2-DE0776058E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414"/>
                  <a:ext cx="40" cy="2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7" name="Rectangle 85">
                  <a:extLst>
                    <a:ext uri="{FF2B5EF4-FFF2-40B4-BE49-F238E27FC236}">
                      <a16:creationId xmlns:a16="http://schemas.microsoft.com/office/drawing/2014/main" id="{569507AA-BD2C-C721-E8EF-8A70D918F2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448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8" name="Rectangle 86">
                  <a:extLst>
                    <a:ext uri="{FF2B5EF4-FFF2-40B4-BE49-F238E27FC236}">
                      <a16:creationId xmlns:a16="http://schemas.microsoft.com/office/drawing/2014/main" id="{5DAE2A0C-85EE-1E77-9424-D9132BE432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483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99" name="Rectangle 87">
                  <a:extLst>
                    <a:ext uri="{FF2B5EF4-FFF2-40B4-BE49-F238E27FC236}">
                      <a16:creationId xmlns:a16="http://schemas.microsoft.com/office/drawing/2014/main" id="{ABD3F326-ABE1-1DFD-6EA1-8F9DC92FC8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518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00" name="Rectangle 88">
                  <a:extLst>
                    <a:ext uri="{FF2B5EF4-FFF2-40B4-BE49-F238E27FC236}">
                      <a16:creationId xmlns:a16="http://schemas.microsoft.com/office/drawing/2014/main" id="{8DB27D73-205E-5CDF-2C65-2ECE80DA1C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4" y="1553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72" name="Group 89">
                <a:extLst>
                  <a:ext uri="{FF2B5EF4-FFF2-40B4-BE49-F238E27FC236}">
                    <a16:creationId xmlns:a16="http://schemas.microsoft.com/office/drawing/2014/main" id="{BCDF5DC6-13D1-A4FE-7E84-975D7D4A8C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4" y="1204"/>
                <a:ext cx="40" cy="376"/>
                <a:chOff x="1204" y="1204"/>
                <a:chExt cx="40" cy="376"/>
              </a:xfrm>
            </p:grpSpPr>
            <p:sp>
              <p:nvSpPr>
                <p:cNvPr id="79" name="Rectangle 90">
                  <a:extLst>
                    <a:ext uri="{FF2B5EF4-FFF2-40B4-BE49-F238E27FC236}">
                      <a16:creationId xmlns:a16="http://schemas.microsoft.com/office/drawing/2014/main" id="{56835EE1-F45B-1B81-83AF-7E8D75F7B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204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0" name="Rectangle 91">
                  <a:extLst>
                    <a:ext uri="{FF2B5EF4-FFF2-40B4-BE49-F238E27FC236}">
                      <a16:creationId xmlns:a16="http://schemas.microsoft.com/office/drawing/2014/main" id="{6877DA0C-D54C-972F-3EAC-5DDAC56CC4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239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1" name="Rectangle 92">
                  <a:extLst>
                    <a:ext uri="{FF2B5EF4-FFF2-40B4-BE49-F238E27FC236}">
                      <a16:creationId xmlns:a16="http://schemas.microsoft.com/office/drawing/2014/main" id="{DA3833C1-0C18-AE9B-DD92-DD2AB4CEB3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274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2" name="Rectangle 93">
                  <a:extLst>
                    <a:ext uri="{FF2B5EF4-FFF2-40B4-BE49-F238E27FC236}">
                      <a16:creationId xmlns:a16="http://schemas.microsoft.com/office/drawing/2014/main" id="{92C5484C-A818-0723-884B-414787E1FE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309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3" name="Rectangle 94">
                  <a:extLst>
                    <a:ext uri="{FF2B5EF4-FFF2-40B4-BE49-F238E27FC236}">
                      <a16:creationId xmlns:a16="http://schemas.microsoft.com/office/drawing/2014/main" id="{2F343B7E-422E-B07F-A916-B38A47A88C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344"/>
                  <a:ext cx="40" cy="2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4" name="Rectangle 95">
                  <a:extLst>
                    <a:ext uri="{FF2B5EF4-FFF2-40B4-BE49-F238E27FC236}">
                      <a16:creationId xmlns:a16="http://schemas.microsoft.com/office/drawing/2014/main" id="{192A7872-FCBE-B6A0-CB7F-0B9B69385D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378"/>
                  <a:ext cx="40" cy="28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5" name="Rectangle 96">
                  <a:extLst>
                    <a:ext uri="{FF2B5EF4-FFF2-40B4-BE49-F238E27FC236}">
                      <a16:creationId xmlns:a16="http://schemas.microsoft.com/office/drawing/2014/main" id="{99CA1469-D752-CBA3-A4BE-A142CC0B1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414"/>
                  <a:ext cx="40" cy="2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6" name="Rectangle 97">
                  <a:extLst>
                    <a:ext uri="{FF2B5EF4-FFF2-40B4-BE49-F238E27FC236}">
                      <a16:creationId xmlns:a16="http://schemas.microsoft.com/office/drawing/2014/main" id="{CCAB02F9-1C62-99BE-69F9-EDF35B59E7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448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7" name="Rectangle 98">
                  <a:extLst>
                    <a:ext uri="{FF2B5EF4-FFF2-40B4-BE49-F238E27FC236}">
                      <a16:creationId xmlns:a16="http://schemas.microsoft.com/office/drawing/2014/main" id="{D9F842B0-1AEF-A5E4-1241-42B58328AE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483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8" name="Rectangle 99">
                  <a:extLst>
                    <a:ext uri="{FF2B5EF4-FFF2-40B4-BE49-F238E27FC236}">
                      <a16:creationId xmlns:a16="http://schemas.microsoft.com/office/drawing/2014/main" id="{5E6C9325-09B2-499F-6FD9-90C9924EB5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518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89" name="Rectangle 100">
                  <a:extLst>
                    <a:ext uri="{FF2B5EF4-FFF2-40B4-BE49-F238E27FC236}">
                      <a16:creationId xmlns:a16="http://schemas.microsoft.com/office/drawing/2014/main" id="{4E004AAA-1445-DF96-508A-91F344FBBA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" y="1553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73" name="Rectangle 101">
                <a:extLst>
                  <a:ext uri="{FF2B5EF4-FFF2-40B4-BE49-F238E27FC236}">
                    <a16:creationId xmlns:a16="http://schemas.microsoft.com/office/drawing/2014/main" id="{EA8F641C-0E93-CEA5-D3FE-2470C851B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540000">
                <a:off x="1270" y="1714"/>
                <a:ext cx="40" cy="136"/>
              </a:xfrm>
              <a:prstGeom prst="rect">
                <a:avLst/>
              </a:prstGeom>
              <a:solidFill>
                <a:srgbClr val="8CF4EA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4" name="Freeform 102">
                <a:extLst>
                  <a:ext uri="{FF2B5EF4-FFF2-40B4-BE49-F238E27FC236}">
                    <a16:creationId xmlns:a16="http://schemas.microsoft.com/office/drawing/2014/main" id="{1427358F-A552-D083-1A34-0CE0ACC57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0" y="1662"/>
                <a:ext cx="97" cy="49"/>
              </a:xfrm>
              <a:custGeom>
                <a:avLst/>
                <a:gdLst>
                  <a:gd name="T0" fmla="*/ 0 w 97"/>
                  <a:gd name="T1" fmla="*/ 0 h 49"/>
                  <a:gd name="T2" fmla="*/ 48 w 97"/>
                  <a:gd name="T3" fmla="*/ 0 h 49"/>
                  <a:gd name="T4" fmla="*/ 96 w 97"/>
                  <a:gd name="T5" fmla="*/ 48 h 49"/>
                  <a:gd name="T6" fmla="*/ 0 60000 65536"/>
                  <a:gd name="T7" fmla="*/ 0 60000 65536"/>
                  <a:gd name="T8" fmla="*/ 0 60000 65536"/>
                  <a:gd name="T9" fmla="*/ 0 w 97"/>
                  <a:gd name="T10" fmla="*/ 0 h 49"/>
                  <a:gd name="T11" fmla="*/ 97 w 97"/>
                  <a:gd name="T12" fmla="*/ 49 h 4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7" h="49">
                    <a:moveTo>
                      <a:pt x="0" y="0"/>
                    </a:moveTo>
                    <a:lnTo>
                      <a:pt x="48" y="0"/>
                    </a:lnTo>
                    <a:lnTo>
                      <a:pt x="96" y="48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Freeform 103">
                <a:extLst>
                  <a:ext uri="{FF2B5EF4-FFF2-40B4-BE49-F238E27FC236}">
                    <a16:creationId xmlns:a16="http://schemas.microsoft.com/office/drawing/2014/main" id="{983AACFA-092F-F031-348F-27AB685CB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0" y="1806"/>
                <a:ext cx="97" cy="49"/>
              </a:xfrm>
              <a:custGeom>
                <a:avLst/>
                <a:gdLst>
                  <a:gd name="T0" fmla="*/ 0 w 97"/>
                  <a:gd name="T1" fmla="*/ 48 h 49"/>
                  <a:gd name="T2" fmla="*/ 48 w 97"/>
                  <a:gd name="T3" fmla="*/ 48 h 49"/>
                  <a:gd name="T4" fmla="*/ 96 w 97"/>
                  <a:gd name="T5" fmla="*/ 0 h 49"/>
                  <a:gd name="T6" fmla="*/ 0 60000 65536"/>
                  <a:gd name="T7" fmla="*/ 0 60000 65536"/>
                  <a:gd name="T8" fmla="*/ 0 60000 65536"/>
                  <a:gd name="T9" fmla="*/ 0 w 97"/>
                  <a:gd name="T10" fmla="*/ 0 h 49"/>
                  <a:gd name="T11" fmla="*/ 97 w 97"/>
                  <a:gd name="T12" fmla="*/ 49 h 4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7" h="49">
                    <a:moveTo>
                      <a:pt x="0" y="48"/>
                    </a:moveTo>
                    <a:lnTo>
                      <a:pt x="48" y="48"/>
                    </a:lnTo>
                    <a:lnTo>
                      <a:pt x="96" y="0"/>
                    </a:lnTo>
                  </a:path>
                </a:pathLst>
              </a:custGeom>
              <a:noFill/>
              <a:ln w="12700" cap="rnd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Line 104">
                <a:extLst>
                  <a:ext uri="{FF2B5EF4-FFF2-40B4-BE49-F238E27FC236}">
                    <a16:creationId xmlns:a16="http://schemas.microsoft.com/office/drawing/2014/main" id="{C35B670C-81C7-D4B7-EC58-5EACB6D692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77" y="1728"/>
                <a:ext cx="37" cy="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7" name="Line 105">
                <a:extLst>
                  <a:ext uri="{FF2B5EF4-FFF2-40B4-BE49-F238E27FC236}">
                    <a16:creationId xmlns:a16="http://schemas.microsoft.com/office/drawing/2014/main" id="{B68BEA57-96BE-3C58-9852-0061A65576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0" y="1794"/>
                <a:ext cx="34" cy="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8" name="Oval 106">
                <a:extLst>
                  <a:ext uri="{FF2B5EF4-FFF2-40B4-BE49-F238E27FC236}">
                    <a16:creationId xmlns:a16="http://schemas.microsoft.com/office/drawing/2014/main" id="{B1D7A531-5FF7-CC05-3450-74858BA01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1762"/>
                <a:ext cx="40" cy="40"/>
              </a:xfrm>
              <a:prstGeom prst="ellipse">
                <a:avLst/>
              </a:prstGeom>
              <a:solidFill>
                <a:srgbClr val="00DFCA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109" name="Group 107">
            <a:extLst>
              <a:ext uri="{FF2B5EF4-FFF2-40B4-BE49-F238E27FC236}">
                <a16:creationId xmlns:a16="http://schemas.microsoft.com/office/drawing/2014/main" id="{DECCB03F-FE99-3696-C7BF-FA5F7BAD9A13}"/>
              </a:ext>
            </a:extLst>
          </p:cNvPr>
          <p:cNvGrpSpPr>
            <a:grpSpLocks/>
          </p:cNvGrpSpPr>
          <p:nvPr/>
        </p:nvGrpSpPr>
        <p:grpSpPr bwMode="auto">
          <a:xfrm>
            <a:off x="2676525" y="1219200"/>
            <a:ext cx="1363663" cy="4648200"/>
            <a:chOff x="1686" y="768"/>
            <a:chExt cx="859" cy="2928"/>
          </a:xfrm>
        </p:grpSpPr>
        <p:sp>
          <p:nvSpPr>
            <p:cNvPr id="110" name="Rectangle 108">
              <a:extLst>
                <a:ext uri="{FF2B5EF4-FFF2-40B4-BE49-F238E27FC236}">
                  <a16:creationId xmlns:a16="http://schemas.microsoft.com/office/drawing/2014/main" id="{3A11BB0B-48A0-DE25-E861-E7BF0D7C1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" y="3398"/>
              <a:ext cx="425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SM :</a:t>
              </a:r>
            </a:p>
            <a:p>
              <a:pPr defTabSz="762000"/>
              <a:r>
                <a:rPr lang="fr-FR" b="1">
                  <a:latin typeface="Arial" charset="0"/>
                </a:rPr>
                <a:t>ETOR</a:t>
              </a:r>
            </a:p>
          </p:txBody>
        </p:sp>
        <p:grpSp>
          <p:nvGrpSpPr>
            <p:cNvPr id="111" name="Group 109">
              <a:extLst>
                <a:ext uri="{FF2B5EF4-FFF2-40B4-BE49-F238E27FC236}">
                  <a16:creationId xmlns:a16="http://schemas.microsoft.com/office/drawing/2014/main" id="{29CAEB67-BB37-8AD2-F178-85BC89A999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8" y="768"/>
              <a:ext cx="817" cy="2588"/>
              <a:chOff x="1728" y="768"/>
              <a:chExt cx="817" cy="2588"/>
            </a:xfrm>
          </p:grpSpPr>
          <p:sp>
            <p:nvSpPr>
              <p:cNvPr id="112" name="AutoShape 110">
                <a:extLst>
                  <a:ext uri="{FF2B5EF4-FFF2-40B4-BE49-F238E27FC236}">
                    <a16:creationId xmlns:a16="http://schemas.microsoft.com/office/drawing/2014/main" id="{EF6ABDD7-7CD9-BC8A-B5C3-59C8B0767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>
                <a:off x="1721" y="3128"/>
                <a:ext cx="272" cy="184"/>
              </a:xfrm>
              <a:prstGeom prst="rightArrow">
                <a:avLst>
                  <a:gd name="adj1" fmla="val 50000"/>
                  <a:gd name="adj2" fmla="val 73920"/>
                </a:avLst>
              </a:prstGeom>
              <a:solidFill>
                <a:srgbClr val="8CF4EA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113" name="Group 111">
                <a:extLst>
                  <a:ext uri="{FF2B5EF4-FFF2-40B4-BE49-F238E27FC236}">
                    <a16:creationId xmlns:a16="http://schemas.microsoft.com/office/drawing/2014/main" id="{379287BA-E4CA-364D-F21D-C546EE123F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768"/>
                <a:ext cx="817" cy="2209"/>
                <a:chOff x="1728" y="768"/>
                <a:chExt cx="817" cy="2209"/>
              </a:xfrm>
            </p:grpSpPr>
            <p:sp>
              <p:nvSpPr>
                <p:cNvPr id="114" name="Freeform 112">
                  <a:extLst>
                    <a:ext uri="{FF2B5EF4-FFF2-40B4-BE49-F238E27FC236}">
                      <a16:creationId xmlns:a16="http://schemas.microsoft.com/office/drawing/2014/main" id="{9F1C9862-B3BE-A6EC-D41E-C2E6DC8595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8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919191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" name="Rectangle 113">
                  <a:extLst>
                    <a:ext uri="{FF2B5EF4-FFF2-40B4-BE49-F238E27FC236}">
                      <a16:creationId xmlns:a16="http://schemas.microsoft.com/office/drawing/2014/main" id="{7A48C24D-C0A2-3BBD-E410-8332527EA8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32" y="1060"/>
                  <a:ext cx="232" cy="1912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16" name="Rectangle 114">
                  <a:extLst>
                    <a:ext uri="{FF2B5EF4-FFF2-40B4-BE49-F238E27FC236}">
                      <a16:creationId xmlns:a16="http://schemas.microsoft.com/office/drawing/2014/main" id="{FE103854-69BA-AF66-5AAA-AF3C8C6EE0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88" y="1146"/>
                  <a:ext cx="180" cy="1824"/>
                </a:xfrm>
                <a:prstGeom prst="rect">
                  <a:avLst/>
                </a:prstGeom>
                <a:solidFill>
                  <a:srgbClr val="91919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pSp>
              <p:nvGrpSpPr>
                <p:cNvPr id="117" name="Group 115">
                  <a:extLst>
                    <a:ext uri="{FF2B5EF4-FFF2-40B4-BE49-F238E27FC236}">
                      <a16:creationId xmlns:a16="http://schemas.microsoft.com/office/drawing/2014/main" id="{815C67EC-6BB9-BD3A-83C4-C4AE09391B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44" y="1270"/>
                  <a:ext cx="28" cy="1654"/>
                  <a:chOff x="1744" y="1270"/>
                  <a:chExt cx="28" cy="1654"/>
                </a:xfrm>
              </p:grpSpPr>
              <p:grpSp>
                <p:nvGrpSpPr>
                  <p:cNvPr id="127" name="Group 116">
                    <a:extLst>
                      <a:ext uri="{FF2B5EF4-FFF2-40B4-BE49-F238E27FC236}">
                        <a16:creationId xmlns:a16="http://schemas.microsoft.com/office/drawing/2014/main" id="{378E2074-3E76-F884-36F4-50CAF65E42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44" y="2141"/>
                    <a:ext cx="28" cy="783"/>
                    <a:chOff x="1744" y="2141"/>
                    <a:chExt cx="28" cy="783"/>
                  </a:xfrm>
                </p:grpSpPr>
                <p:grpSp>
                  <p:nvGrpSpPr>
                    <p:cNvPr id="147" name="Group 117">
                      <a:extLst>
                        <a:ext uri="{FF2B5EF4-FFF2-40B4-BE49-F238E27FC236}">
                          <a16:creationId xmlns:a16="http://schemas.microsoft.com/office/drawing/2014/main" id="{CA54CBC1-514A-90D1-398E-F5A239DE0D0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44" y="2141"/>
                      <a:ext cx="28" cy="348"/>
                      <a:chOff x="1744" y="2141"/>
                      <a:chExt cx="28" cy="348"/>
                    </a:xfrm>
                  </p:grpSpPr>
                  <p:sp>
                    <p:nvSpPr>
                      <p:cNvPr id="157" name="Rectangle 118">
                        <a:extLst>
                          <a:ext uri="{FF2B5EF4-FFF2-40B4-BE49-F238E27FC236}">
                            <a16:creationId xmlns:a16="http://schemas.microsoft.com/office/drawing/2014/main" id="{92E12741-A1E2-5FE4-5A2C-053DB832B47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14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8" name="Rectangle 119">
                        <a:extLst>
                          <a:ext uri="{FF2B5EF4-FFF2-40B4-BE49-F238E27FC236}">
                            <a16:creationId xmlns:a16="http://schemas.microsoft.com/office/drawing/2014/main" id="{699FB696-8A4D-AFA6-2145-A244301E899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19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9" name="Rectangle 120">
                        <a:extLst>
                          <a:ext uri="{FF2B5EF4-FFF2-40B4-BE49-F238E27FC236}">
                            <a16:creationId xmlns:a16="http://schemas.microsoft.com/office/drawing/2014/main" id="{F755F3FD-2450-4A52-E4F7-00672070216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23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0" name="Rectangle 121">
                        <a:extLst>
                          <a:ext uri="{FF2B5EF4-FFF2-40B4-BE49-F238E27FC236}">
                            <a16:creationId xmlns:a16="http://schemas.microsoft.com/office/drawing/2014/main" id="{D8664933-1B50-CF18-775F-69667D1F22F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28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1" name="Rectangle 122">
                        <a:extLst>
                          <a:ext uri="{FF2B5EF4-FFF2-40B4-BE49-F238E27FC236}">
                            <a16:creationId xmlns:a16="http://schemas.microsoft.com/office/drawing/2014/main" id="{1178CAE4-5469-04AF-F90C-4D26AF32B9F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330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2" name="Rectangle 123">
                        <a:extLst>
                          <a:ext uri="{FF2B5EF4-FFF2-40B4-BE49-F238E27FC236}">
                            <a16:creationId xmlns:a16="http://schemas.microsoft.com/office/drawing/2014/main" id="{609C4E9B-BAA7-35D7-3F36-81C1990FA75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37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3" name="Rectangle 124">
                        <a:extLst>
                          <a:ext uri="{FF2B5EF4-FFF2-40B4-BE49-F238E27FC236}">
                            <a16:creationId xmlns:a16="http://schemas.microsoft.com/office/drawing/2014/main" id="{9CC6A548-C7A5-6CFD-FBE0-16489FB032B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426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64" name="Rectangle 125">
                        <a:extLst>
                          <a:ext uri="{FF2B5EF4-FFF2-40B4-BE49-F238E27FC236}">
                            <a16:creationId xmlns:a16="http://schemas.microsoft.com/office/drawing/2014/main" id="{5DEDB1BC-A2E2-0775-9054-512D0E6C760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475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48" name="Group 126">
                      <a:extLst>
                        <a:ext uri="{FF2B5EF4-FFF2-40B4-BE49-F238E27FC236}">
                          <a16:creationId xmlns:a16="http://schemas.microsoft.com/office/drawing/2014/main" id="{F24925C3-3D62-EC5A-922F-08475655365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44" y="2576"/>
                      <a:ext cx="28" cy="348"/>
                      <a:chOff x="1744" y="2576"/>
                      <a:chExt cx="28" cy="348"/>
                    </a:xfrm>
                  </p:grpSpPr>
                  <p:sp>
                    <p:nvSpPr>
                      <p:cNvPr id="149" name="Rectangle 127">
                        <a:extLst>
                          <a:ext uri="{FF2B5EF4-FFF2-40B4-BE49-F238E27FC236}">
                            <a16:creationId xmlns:a16="http://schemas.microsoft.com/office/drawing/2014/main" id="{9030CA29-E9CE-D5F2-4765-9211FBF1BB8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57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0" name="Rectangle 128">
                        <a:extLst>
                          <a:ext uri="{FF2B5EF4-FFF2-40B4-BE49-F238E27FC236}">
                            <a16:creationId xmlns:a16="http://schemas.microsoft.com/office/drawing/2014/main" id="{0B42FDE3-1DD2-8D1A-8968-3428272808B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623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1" name="Rectangle 129">
                        <a:extLst>
                          <a:ext uri="{FF2B5EF4-FFF2-40B4-BE49-F238E27FC236}">
                            <a16:creationId xmlns:a16="http://schemas.microsoft.com/office/drawing/2014/main" id="{3C926B22-4A00-7352-6CE3-3200F8C0A34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6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2" name="Rectangle 130">
                        <a:extLst>
                          <a:ext uri="{FF2B5EF4-FFF2-40B4-BE49-F238E27FC236}">
                            <a16:creationId xmlns:a16="http://schemas.microsoft.com/office/drawing/2014/main" id="{B7387B50-4362-635D-6655-B21D6105BE5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71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3" name="Rectangle 131">
                        <a:extLst>
                          <a:ext uri="{FF2B5EF4-FFF2-40B4-BE49-F238E27FC236}">
                            <a16:creationId xmlns:a16="http://schemas.microsoft.com/office/drawing/2014/main" id="{1AC9ED4F-A721-1DD7-9273-7C75B2A47E3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76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4" name="Rectangle 132">
                        <a:extLst>
                          <a:ext uri="{FF2B5EF4-FFF2-40B4-BE49-F238E27FC236}">
                            <a16:creationId xmlns:a16="http://schemas.microsoft.com/office/drawing/2014/main" id="{05A38A82-D5D1-97FE-8D05-0984C11CB29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81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5" name="Rectangle 133">
                        <a:extLst>
                          <a:ext uri="{FF2B5EF4-FFF2-40B4-BE49-F238E27FC236}">
                            <a16:creationId xmlns:a16="http://schemas.microsoft.com/office/drawing/2014/main" id="{0EED93E5-55DF-5B84-06D5-A8159ABCC72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860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56" name="Rectangle 134">
                        <a:extLst>
                          <a:ext uri="{FF2B5EF4-FFF2-40B4-BE49-F238E27FC236}">
                            <a16:creationId xmlns:a16="http://schemas.microsoft.com/office/drawing/2014/main" id="{58D6D2C3-7480-1524-B15F-EA20A594439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9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128" name="Group 135">
                    <a:extLst>
                      <a:ext uri="{FF2B5EF4-FFF2-40B4-BE49-F238E27FC236}">
                        <a16:creationId xmlns:a16="http://schemas.microsoft.com/office/drawing/2014/main" id="{49535AFA-5202-4DAB-84B9-87FCE2DB2C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44" y="1270"/>
                    <a:ext cx="28" cy="783"/>
                    <a:chOff x="1744" y="1270"/>
                    <a:chExt cx="28" cy="783"/>
                  </a:xfrm>
                </p:grpSpPr>
                <p:grpSp>
                  <p:nvGrpSpPr>
                    <p:cNvPr id="129" name="Group 136">
                      <a:extLst>
                        <a:ext uri="{FF2B5EF4-FFF2-40B4-BE49-F238E27FC236}">
                          <a16:creationId xmlns:a16="http://schemas.microsoft.com/office/drawing/2014/main" id="{9DEF0E27-9FCB-6557-4F9C-7ED5C9FB3BA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44" y="1270"/>
                      <a:ext cx="28" cy="348"/>
                      <a:chOff x="1744" y="1270"/>
                      <a:chExt cx="28" cy="348"/>
                    </a:xfrm>
                  </p:grpSpPr>
                  <p:sp>
                    <p:nvSpPr>
                      <p:cNvPr id="139" name="Rectangle 137">
                        <a:extLst>
                          <a:ext uri="{FF2B5EF4-FFF2-40B4-BE49-F238E27FC236}">
                            <a16:creationId xmlns:a16="http://schemas.microsoft.com/office/drawing/2014/main" id="{F5CC1E33-AB28-4CBC-2C0D-C05FF089703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270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0" name="Rectangle 138">
                        <a:extLst>
                          <a:ext uri="{FF2B5EF4-FFF2-40B4-BE49-F238E27FC236}">
                            <a16:creationId xmlns:a16="http://schemas.microsoft.com/office/drawing/2014/main" id="{EBAB0DAF-4D13-C809-5585-759EF633B14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318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1" name="Rectangle 139">
                        <a:extLst>
                          <a:ext uri="{FF2B5EF4-FFF2-40B4-BE49-F238E27FC236}">
                            <a16:creationId xmlns:a16="http://schemas.microsoft.com/office/drawing/2014/main" id="{0EFB53DF-DC75-0E24-38DB-4802C231BD5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367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2" name="Rectangle 140">
                        <a:extLst>
                          <a:ext uri="{FF2B5EF4-FFF2-40B4-BE49-F238E27FC236}">
                            <a16:creationId xmlns:a16="http://schemas.microsoft.com/office/drawing/2014/main" id="{364F7898-3507-CD79-F87F-821982E1583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411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3" name="Rectangle 141">
                        <a:extLst>
                          <a:ext uri="{FF2B5EF4-FFF2-40B4-BE49-F238E27FC236}">
                            <a16:creationId xmlns:a16="http://schemas.microsoft.com/office/drawing/2014/main" id="{7396A63C-C7EC-2A22-64EE-FBED1BE23C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458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4" name="Rectangle 142">
                        <a:extLst>
                          <a:ext uri="{FF2B5EF4-FFF2-40B4-BE49-F238E27FC236}">
                            <a16:creationId xmlns:a16="http://schemas.microsoft.com/office/drawing/2014/main" id="{4A6A4B59-D1F3-67D5-847D-91324A85C5A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507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5" name="Rectangle 143">
                        <a:extLst>
                          <a:ext uri="{FF2B5EF4-FFF2-40B4-BE49-F238E27FC236}">
                            <a16:creationId xmlns:a16="http://schemas.microsoft.com/office/drawing/2014/main" id="{B7427E35-91DE-5E71-CDF0-AFA17661D61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556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46" name="Rectangle 144">
                        <a:extLst>
                          <a:ext uri="{FF2B5EF4-FFF2-40B4-BE49-F238E27FC236}">
                            <a16:creationId xmlns:a16="http://schemas.microsoft.com/office/drawing/2014/main" id="{CAAC8803-59C6-B971-B534-49ACDA350BD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603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  <p:grpSp>
                  <p:nvGrpSpPr>
                    <p:cNvPr id="130" name="Group 145">
                      <a:extLst>
                        <a:ext uri="{FF2B5EF4-FFF2-40B4-BE49-F238E27FC236}">
                          <a16:creationId xmlns:a16="http://schemas.microsoft.com/office/drawing/2014/main" id="{50903545-1510-8D6E-35EA-4AB3515BDB1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44" y="1705"/>
                      <a:ext cx="28" cy="348"/>
                      <a:chOff x="1744" y="1705"/>
                      <a:chExt cx="28" cy="348"/>
                    </a:xfrm>
                  </p:grpSpPr>
                  <p:sp>
                    <p:nvSpPr>
                      <p:cNvPr id="131" name="Rectangle 146">
                        <a:extLst>
                          <a:ext uri="{FF2B5EF4-FFF2-40B4-BE49-F238E27FC236}">
                            <a16:creationId xmlns:a16="http://schemas.microsoft.com/office/drawing/2014/main" id="{5AE72427-EB68-2523-E279-EC49C28FF5F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705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32" name="Rectangle 147">
                        <a:extLst>
                          <a:ext uri="{FF2B5EF4-FFF2-40B4-BE49-F238E27FC236}">
                            <a16:creationId xmlns:a16="http://schemas.microsoft.com/office/drawing/2014/main" id="{1A56797D-3E31-DA06-1831-DFB1720D1CC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752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33" name="Rectangle 148">
                        <a:extLst>
                          <a:ext uri="{FF2B5EF4-FFF2-40B4-BE49-F238E27FC236}">
                            <a16:creationId xmlns:a16="http://schemas.microsoft.com/office/drawing/2014/main" id="{F499C198-EF0B-A542-7C4B-00714DB9EF9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799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34" name="Rectangle 149">
                        <a:extLst>
                          <a:ext uri="{FF2B5EF4-FFF2-40B4-BE49-F238E27FC236}">
                            <a16:creationId xmlns:a16="http://schemas.microsoft.com/office/drawing/2014/main" id="{764CBF35-2B74-5841-4347-A9E0F123ADA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84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35" name="Rectangle 150">
                        <a:extLst>
                          <a:ext uri="{FF2B5EF4-FFF2-40B4-BE49-F238E27FC236}">
                            <a16:creationId xmlns:a16="http://schemas.microsoft.com/office/drawing/2014/main" id="{B2F94D3A-F0AD-663D-1E9B-0C1B1FF45B3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896"/>
                        <a:ext cx="28" cy="17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36" name="Rectangle 151">
                        <a:extLst>
                          <a:ext uri="{FF2B5EF4-FFF2-40B4-BE49-F238E27FC236}">
                            <a16:creationId xmlns:a16="http://schemas.microsoft.com/office/drawing/2014/main" id="{B9CF86C5-C53E-23CE-20AE-1AC1CE93AD0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943"/>
                        <a:ext cx="28" cy="14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37" name="Rectangle 152">
                        <a:extLst>
                          <a:ext uri="{FF2B5EF4-FFF2-40B4-BE49-F238E27FC236}">
                            <a16:creationId xmlns:a16="http://schemas.microsoft.com/office/drawing/2014/main" id="{F5B2BA85-61D8-36B2-CCDF-66ACC2CC7D5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1989"/>
                        <a:ext cx="28" cy="1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138" name="Rectangle 153">
                        <a:extLst>
                          <a:ext uri="{FF2B5EF4-FFF2-40B4-BE49-F238E27FC236}">
                            <a16:creationId xmlns:a16="http://schemas.microsoft.com/office/drawing/2014/main" id="{B263C8C7-4961-9D5D-B1F7-1FF7CB58171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44" y="2037"/>
                        <a:ext cx="28" cy="16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  <a:ln w="12700">
                        <a:solidFill>
                          <a:srgbClr val="676767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grpSp>
              <p:nvGrpSpPr>
                <p:cNvPr id="118" name="Group 154">
                  <a:extLst>
                    <a:ext uri="{FF2B5EF4-FFF2-40B4-BE49-F238E27FC236}">
                      <a16:creationId xmlns:a16="http://schemas.microsoft.com/office/drawing/2014/main" id="{98484BB0-2A0F-9867-8E7C-F8B3CD3AB6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22" y="1084"/>
                  <a:ext cx="40" cy="136"/>
                  <a:chOff x="1822" y="1084"/>
                  <a:chExt cx="40" cy="136"/>
                </a:xfrm>
              </p:grpSpPr>
              <p:sp>
                <p:nvSpPr>
                  <p:cNvPr id="125" name="Oval 155">
                    <a:extLst>
                      <a:ext uri="{FF2B5EF4-FFF2-40B4-BE49-F238E27FC236}">
                        <a16:creationId xmlns:a16="http://schemas.microsoft.com/office/drawing/2014/main" id="{63962C1B-A50E-2074-0DB8-CBB090F606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1084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126" name="Oval 156">
                    <a:extLst>
                      <a:ext uri="{FF2B5EF4-FFF2-40B4-BE49-F238E27FC236}">
                        <a16:creationId xmlns:a16="http://schemas.microsoft.com/office/drawing/2014/main" id="{15C86CB9-BD25-031D-1951-640D2BBC9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22" y="1180"/>
                    <a:ext cx="40" cy="40"/>
                  </a:xfrm>
                  <a:prstGeom prst="ellipse">
                    <a:avLst/>
                  </a:prstGeom>
                  <a:solidFill>
                    <a:srgbClr val="676767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19" name="Rectangle 157">
                  <a:extLst>
                    <a:ext uri="{FF2B5EF4-FFF2-40B4-BE49-F238E27FC236}">
                      <a16:creationId xmlns:a16="http://schemas.microsoft.com/office/drawing/2014/main" id="{5FD7C7A0-FF00-50CC-7E39-91C259D0BE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12" y="1248"/>
                  <a:ext cx="150" cy="169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20" name="Freeform 158">
                  <a:extLst>
                    <a:ext uri="{FF2B5EF4-FFF2-40B4-BE49-F238E27FC236}">
                      <a16:creationId xmlns:a16="http://schemas.microsoft.com/office/drawing/2014/main" id="{BF48C3CA-BD88-8668-DA77-992F136B98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8" y="768"/>
                  <a:ext cx="577" cy="2209"/>
                </a:xfrm>
                <a:custGeom>
                  <a:avLst/>
                  <a:gdLst>
                    <a:gd name="T0" fmla="*/ 0 w 577"/>
                    <a:gd name="T1" fmla="*/ 288 h 2209"/>
                    <a:gd name="T2" fmla="*/ 576 w 577"/>
                    <a:gd name="T3" fmla="*/ 0 h 2209"/>
                    <a:gd name="T4" fmla="*/ 576 w 577"/>
                    <a:gd name="T5" fmla="*/ 1920 h 2209"/>
                    <a:gd name="T6" fmla="*/ 0 w 577"/>
                    <a:gd name="T7" fmla="*/ 2208 h 2209"/>
                    <a:gd name="T8" fmla="*/ 0 w 577"/>
                    <a:gd name="T9" fmla="*/ 288 h 2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7"/>
                    <a:gd name="T16" fmla="*/ 0 h 2209"/>
                    <a:gd name="T17" fmla="*/ 577 w 577"/>
                    <a:gd name="T18" fmla="*/ 2209 h 2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7" h="220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576" y="1920"/>
                      </a:lnTo>
                      <a:lnTo>
                        <a:pt x="0" y="220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1" name="Freeform 159">
                  <a:extLst>
                    <a:ext uri="{FF2B5EF4-FFF2-40B4-BE49-F238E27FC236}">
                      <a16:creationId xmlns:a16="http://schemas.microsoft.com/office/drawing/2014/main" id="{0FF29DD0-DA1B-9C73-0D6F-72BBD197E4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2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2" name="Freeform 160">
                  <a:extLst>
                    <a:ext uri="{FF2B5EF4-FFF2-40B4-BE49-F238E27FC236}">
                      <a16:creationId xmlns:a16="http://schemas.microsoft.com/office/drawing/2014/main" id="{CA10B1E6-FFEE-E0CE-B1E1-44B45054FA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8" y="912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3" name="Freeform 161">
                  <a:extLst>
                    <a:ext uri="{FF2B5EF4-FFF2-40B4-BE49-F238E27FC236}">
                      <a16:creationId xmlns:a16="http://schemas.microsoft.com/office/drawing/2014/main" id="{5BFF6999-E2F5-A60D-84AD-6C709FE119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64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4" name="Freeform 162">
                  <a:extLst>
                    <a:ext uri="{FF2B5EF4-FFF2-40B4-BE49-F238E27FC236}">
                      <a16:creationId xmlns:a16="http://schemas.microsoft.com/office/drawing/2014/main" id="{9C7DE3E8-27A7-6942-11F3-EE5888825A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0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165" name="Group 163">
            <a:extLst>
              <a:ext uri="{FF2B5EF4-FFF2-40B4-BE49-F238E27FC236}">
                <a16:creationId xmlns:a16="http://schemas.microsoft.com/office/drawing/2014/main" id="{38C63240-68EB-22E1-CC43-90311D4C3681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1219200"/>
            <a:ext cx="1363663" cy="4648200"/>
            <a:chOff x="2070" y="768"/>
            <a:chExt cx="859" cy="2928"/>
          </a:xfrm>
        </p:grpSpPr>
        <p:sp>
          <p:nvSpPr>
            <p:cNvPr id="166" name="AutoShape 164">
              <a:extLst>
                <a:ext uri="{FF2B5EF4-FFF2-40B4-BE49-F238E27FC236}">
                  <a16:creationId xmlns:a16="http://schemas.microsoft.com/office/drawing/2014/main" id="{7465F272-D8F2-7EA2-8143-C65B58497C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099" y="3128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8CF4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7" name="Rectangle 165">
              <a:extLst>
                <a:ext uri="{FF2B5EF4-FFF2-40B4-BE49-F238E27FC236}">
                  <a16:creationId xmlns:a16="http://schemas.microsoft.com/office/drawing/2014/main" id="{7E991F60-3DF2-94CE-C6AD-A2588AAA5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0" y="3398"/>
              <a:ext cx="425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SM :</a:t>
              </a:r>
            </a:p>
            <a:p>
              <a:pPr defTabSz="762000"/>
              <a:r>
                <a:rPr lang="fr-FR" b="1">
                  <a:latin typeface="Arial" charset="0"/>
                </a:rPr>
                <a:t>STOR</a:t>
              </a:r>
            </a:p>
          </p:txBody>
        </p:sp>
        <p:grpSp>
          <p:nvGrpSpPr>
            <p:cNvPr id="168" name="Group 166">
              <a:extLst>
                <a:ext uri="{FF2B5EF4-FFF2-40B4-BE49-F238E27FC236}">
                  <a16:creationId xmlns:a16="http://schemas.microsoft.com/office/drawing/2014/main" id="{99AD2F10-B804-CD27-4A6E-A0C7FF1AEE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2" y="768"/>
              <a:ext cx="817" cy="2209"/>
              <a:chOff x="2112" y="768"/>
              <a:chExt cx="817" cy="2209"/>
            </a:xfrm>
          </p:grpSpPr>
          <p:sp>
            <p:nvSpPr>
              <p:cNvPr id="169" name="Freeform 167">
                <a:extLst>
                  <a:ext uri="{FF2B5EF4-FFF2-40B4-BE49-F238E27FC236}">
                    <a16:creationId xmlns:a16="http://schemas.microsoft.com/office/drawing/2014/main" id="{C7E26BAC-DA12-39AF-2F43-1C19F1A9D6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2" y="768"/>
                <a:ext cx="817" cy="289"/>
              </a:xfrm>
              <a:custGeom>
                <a:avLst/>
                <a:gdLst>
                  <a:gd name="T0" fmla="*/ 0 w 817"/>
                  <a:gd name="T1" fmla="*/ 288 h 289"/>
                  <a:gd name="T2" fmla="*/ 576 w 817"/>
                  <a:gd name="T3" fmla="*/ 0 h 289"/>
                  <a:gd name="T4" fmla="*/ 816 w 817"/>
                  <a:gd name="T5" fmla="*/ 0 h 289"/>
                  <a:gd name="T6" fmla="*/ 240 w 817"/>
                  <a:gd name="T7" fmla="*/ 288 h 289"/>
                  <a:gd name="T8" fmla="*/ 0 w 817"/>
                  <a:gd name="T9" fmla="*/ 288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7"/>
                  <a:gd name="T16" fmla="*/ 0 h 289"/>
                  <a:gd name="T17" fmla="*/ 817 w 817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7" h="289">
                    <a:moveTo>
                      <a:pt x="0" y="288"/>
                    </a:moveTo>
                    <a:lnTo>
                      <a:pt x="576" y="0"/>
                    </a:lnTo>
                    <a:lnTo>
                      <a:pt x="816" y="0"/>
                    </a:lnTo>
                    <a:lnTo>
                      <a:pt x="240" y="28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0" name="Rectangle 168">
                <a:extLst>
                  <a:ext uri="{FF2B5EF4-FFF2-40B4-BE49-F238E27FC236}">
                    <a16:creationId xmlns:a16="http://schemas.microsoft.com/office/drawing/2014/main" id="{34048476-C8F2-4149-1E70-B1A446118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6" y="1060"/>
                <a:ext cx="232" cy="1912"/>
              </a:xfrm>
              <a:prstGeom prst="rect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1" name="Rectangle 169">
                <a:extLst>
                  <a:ext uri="{FF2B5EF4-FFF2-40B4-BE49-F238E27FC236}">
                    <a16:creationId xmlns:a16="http://schemas.microsoft.com/office/drawing/2014/main" id="{67B1252A-DE14-54CE-7804-898D6AC3F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2" y="1146"/>
                <a:ext cx="180" cy="1824"/>
              </a:xfrm>
              <a:prstGeom prst="rect">
                <a:avLst/>
              </a:prstGeom>
              <a:solidFill>
                <a:srgbClr val="91919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172" name="Group 170">
                <a:extLst>
                  <a:ext uri="{FF2B5EF4-FFF2-40B4-BE49-F238E27FC236}">
                    <a16:creationId xmlns:a16="http://schemas.microsoft.com/office/drawing/2014/main" id="{B989D963-A0B4-EA22-0C48-4A532616B5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28" y="1270"/>
                <a:ext cx="28" cy="1654"/>
                <a:chOff x="2128" y="1270"/>
                <a:chExt cx="28" cy="1654"/>
              </a:xfrm>
            </p:grpSpPr>
            <p:grpSp>
              <p:nvGrpSpPr>
                <p:cNvPr id="182" name="Group 171">
                  <a:extLst>
                    <a:ext uri="{FF2B5EF4-FFF2-40B4-BE49-F238E27FC236}">
                      <a16:creationId xmlns:a16="http://schemas.microsoft.com/office/drawing/2014/main" id="{6D738499-F48E-0151-0DAA-CC7EBC1F55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28" y="2141"/>
                  <a:ext cx="28" cy="783"/>
                  <a:chOff x="2128" y="2141"/>
                  <a:chExt cx="28" cy="783"/>
                </a:xfrm>
              </p:grpSpPr>
              <p:grpSp>
                <p:nvGrpSpPr>
                  <p:cNvPr id="202" name="Group 172">
                    <a:extLst>
                      <a:ext uri="{FF2B5EF4-FFF2-40B4-BE49-F238E27FC236}">
                        <a16:creationId xmlns:a16="http://schemas.microsoft.com/office/drawing/2014/main" id="{6AE0B1FB-638F-B0BC-D1FE-81130885B6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128" y="2141"/>
                    <a:ext cx="28" cy="348"/>
                    <a:chOff x="2128" y="2141"/>
                    <a:chExt cx="28" cy="348"/>
                  </a:xfrm>
                </p:grpSpPr>
                <p:sp>
                  <p:nvSpPr>
                    <p:cNvPr id="212" name="Rectangle 173">
                      <a:extLst>
                        <a:ext uri="{FF2B5EF4-FFF2-40B4-BE49-F238E27FC236}">
                          <a16:creationId xmlns:a16="http://schemas.microsoft.com/office/drawing/2014/main" id="{EF119078-34B4-7F8C-7112-8910C03D34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141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3" name="Rectangle 174">
                      <a:extLst>
                        <a:ext uri="{FF2B5EF4-FFF2-40B4-BE49-F238E27FC236}">
                          <a16:creationId xmlns:a16="http://schemas.microsoft.com/office/drawing/2014/main" id="{B87894D2-9D45-CF07-0C55-185EFE06E2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190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4" name="Rectangle 175">
                      <a:extLst>
                        <a:ext uri="{FF2B5EF4-FFF2-40B4-BE49-F238E27FC236}">
                          <a16:creationId xmlns:a16="http://schemas.microsoft.com/office/drawing/2014/main" id="{F32C2256-5F50-1244-86B3-21B59DEAB6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237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5" name="Rectangle 176">
                      <a:extLst>
                        <a:ext uri="{FF2B5EF4-FFF2-40B4-BE49-F238E27FC236}">
                          <a16:creationId xmlns:a16="http://schemas.microsoft.com/office/drawing/2014/main" id="{3B7E8413-45BE-42D8-5444-5487B31E1D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282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" name="Rectangle 177">
                      <a:extLst>
                        <a:ext uri="{FF2B5EF4-FFF2-40B4-BE49-F238E27FC236}">
                          <a16:creationId xmlns:a16="http://schemas.microsoft.com/office/drawing/2014/main" id="{BFDE3237-CC4A-D84A-373F-99E2A2AFD2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330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" name="Rectangle 178">
                      <a:extLst>
                        <a:ext uri="{FF2B5EF4-FFF2-40B4-BE49-F238E27FC236}">
                          <a16:creationId xmlns:a16="http://schemas.microsoft.com/office/drawing/2014/main" id="{BF85C5E6-355A-58E6-46C3-6360C4C22B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378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" name="Rectangle 179">
                      <a:extLst>
                        <a:ext uri="{FF2B5EF4-FFF2-40B4-BE49-F238E27FC236}">
                          <a16:creationId xmlns:a16="http://schemas.microsoft.com/office/drawing/2014/main" id="{4ADC20DF-DB6A-60B6-7BDF-AC47710C9E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426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" name="Rectangle 180">
                      <a:extLst>
                        <a:ext uri="{FF2B5EF4-FFF2-40B4-BE49-F238E27FC236}">
                          <a16:creationId xmlns:a16="http://schemas.microsoft.com/office/drawing/2014/main" id="{781FE94A-D2F2-E6A9-66C4-07AB6AA637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475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03" name="Group 181">
                    <a:extLst>
                      <a:ext uri="{FF2B5EF4-FFF2-40B4-BE49-F238E27FC236}">
                        <a16:creationId xmlns:a16="http://schemas.microsoft.com/office/drawing/2014/main" id="{E05F1425-7159-2A7E-9ABA-5B5D20F107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128" y="2576"/>
                    <a:ext cx="28" cy="348"/>
                    <a:chOff x="2128" y="2576"/>
                    <a:chExt cx="28" cy="348"/>
                  </a:xfrm>
                </p:grpSpPr>
                <p:sp>
                  <p:nvSpPr>
                    <p:cNvPr id="204" name="Rectangle 182">
                      <a:extLst>
                        <a:ext uri="{FF2B5EF4-FFF2-40B4-BE49-F238E27FC236}">
                          <a16:creationId xmlns:a16="http://schemas.microsoft.com/office/drawing/2014/main" id="{DC217547-1906-6EB3-5D57-CD661C0964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576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Rectangle 183">
                      <a:extLst>
                        <a:ext uri="{FF2B5EF4-FFF2-40B4-BE49-F238E27FC236}">
                          <a16:creationId xmlns:a16="http://schemas.microsoft.com/office/drawing/2014/main" id="{B948CC33-6F8F-4426-CE97-5087554343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623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" name="Rectangle 184">
                      <a:extLst>
                        <a:ext uri="{FF2B5EF4-FFF2-40B4-BE49-F238E27FC236}">
                          <a16:creationId xmlns:a16="http://schemas.microsoft.com/office/drawing/2014/main" id="{0BEA662A-FF21-C820-D29A-DFBA7C809B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670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" name="Rectangle 185">
                      <a:extLst>
                        <a:ext uri="{FF2B5EF4-FFF2-40B4-BE49-F238E27FC236}">
                          <a16:creationId xmlns:a16="http://schemas.microsoft.com/office/drawing/2014/main" id="{947CAADB-93AD-FF75-CD21-18CD95EC6C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719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" name="Rectangle 186">
                      <a:extLst>
                        <a:ext uri="{FF2B5EF4-FFF2-40B4-BE49-F238E27FC236}">
                          <a16:creationId xmlns:a16="http://schemas.microsoft.com/office/drawing/2014/main" id="{5BF34728-5903-5B03-F6B1-57BDF39824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767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9" name="Rectangle 187">
                      <a:extLst>
                        <a:ext uri="{FF2B5EF4-FFF2-40B4-BE49-F238E27FC236}">
                          <a16:creationId xmlns:a16="http://schemas.microsoft.com/office/drawing/2014/main" id="{C88E4B77-CD9C-2069-5CF3-8211C098D0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813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" name="Rectangle 188">
                      <a:extLst>
                        <a:ext uri="{FF2B5EF4-FFF2-40B4-BE49-F238E27FC236}">
                          <a16:creationId xmlns:a16="http://schemas.microsoft.com/office/drawing/2014/main" id="{9130A0E7-0E5A-4C8F-F721-A08D2ABF2D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860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Rectangle 189">
                      <a:extLst>
                        <a:ext uri="{FF2B5EF4-FFF2-40B4-BE49-F238E27FC236}">
                          <a16:creationId xmlns:a16="http://schemas.microsoft.com/office/drawing/2014/main" id="{EE942A49-9377-80F6-B477-6C60419E21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907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183" name="Group 190">
                  <a:extLst>
                    <a:ext uri="{FF2B5EF4-FFF2-40B4-BE49-F238E27FC236}">
                      <a16:creationId xmlns:a16="http://schemas.microsoft.com/office/drawing/2014/main" id="{B8DB5EE6-B785-DDE9-8DE3-A8BD0F4623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28" y="1270"/>
                  <a:ext cx="28" cy="783"/>
                  <a:chOff x="2128" y="1270"/>
                  <a:chExt cx="28" cy="783"/>
                </a:xfrm>
              </p:grpSpPr>
              <p:grpSp>
                <p:nvGrpSpPr>
                  <p:cNvPr id="184" name="Group 191">
                    <a:extLst>
                      <a:ext uri="{FF2B5EF4-FFF2-40B4-BE49-F238E27FC236}">
                        <a16:creationId xmlns:a16="http://schemas.microsoft.com/office/drawing/2014/main" id="{A4E60703-0138-B504-E816-43E9095C7A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128" y="1270"/>
                    <a:ext cx="28" cy="348"/>
                    <a:chOff x="2128" y="1270"/>
                    <a:chExt cx="28" cy="348"/>
                  </a:xfrm>
                </p:grpSpPr>
                <p:sp>
                  <p:nvSpPr>
                    <p:cNvPr id="194" name="Rectangle 192">
                      <a:extLst>
                        <a:ext uri="{FF2B5EF4-FFF2-40B4-BE49-F238E27FC236}">
                          <a16:creationId xmlns:a16="http://schemas.microsoft.com/office/drawing/2014/main" id="{0A26123B-673D-50F4-DC17-AF5F74CC26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270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" name="Rectangle 193">
                      <a:extLst>
                        <a:ext uri="{FF2B5EF4-FFF2-40B4-BE49-F238E27FC236}">
                          <a16:creationId xmlns:a16="http://schemas.microsoft.com/office/drawing/2014/main" id="{8E87A9B4-FD72-2969-DA0D-0C423FCE8B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318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6" name="Rectangle 194">
                      <a:extLst>
                        <a:ext uri="{FF2B5EF4-FFF2-40B4-BE49-F238E27FC236}">
                          <a16:creationId xmlns:a16="http://schemas.microsoft.com/office/drawing/2014/main" id="{8BC18ACD-4752-F2AD-CC16-B4151B1CEB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367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7" name="Rectangle 195">
                      <a:extLst>
                        <a:ext uri="{FF2B5EF4-FFF2-40B4-BE49-F238E27FC236}">
                          <a16:creationId xmlns:a16="http://schemas.microsoft.com/office/drawing/2014/main" id="{23FF2535-0D12-2D97-EFB1-96E6723CE0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411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" name="Rectangle 196">
                      <a:extLst>
                        <a:ext uri="{FF2B5EF4-FFF2-40B4-BE49-F238E27FC236}">
                          <a16:creationId xmlns:a16="http://schemas.microsoft.com/office/drawing/2014/main" id="{A6FB36B8-1A90-C701-11AB-EF07A0D868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458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" name="Rectangle 197">
                      <a:extLst>
                        <a:ext uri="{FF2B5EF4-FFF2-40B4-BE49-F238E27FC236}">
                          <a16:creationId xmlns:a16="http://schemas.microsoft.com/office/drawing/2014/main" id="{A1A51569-39DA-A6B8-BBF9-31C8408928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507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" name="Rectangle 198">
                      <a:extLst>
                        <a:ext uri="{FF2B5EF4-FFF2-40B4-BE49-F238E27FC236}">
                          <a16:creationId xmlns:a16="http://schemas.microsoft.com/office/drawing/2014/main" id="{D4E374F0-9343-6908-F2C5-1FBD7C8978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556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" name="Rectangle 199">
                      <a:extLst>
                        <a:ext uri="{FF2B5EF4-FFF2-40B4-BE49-F238E27FC236}">
                          <a16:creationId xmlns:a16="http://schemas.microsoft.com/office/drawing/2014/main" id="{DB5C6FC5-56E8-2C3B-29B0-3FA989D472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603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85" name="Group 200">
                    <a:extLst>
                      <a:ext uri="{FF2B5EF4-FFF2-40B4-BE49-F238E27FC236}">
                        <a16:creationId xmlns:a16="http://schemas.microsoft.com/office/drawing/2014/main" id="{43BE6425-EFAE-7EB6-DAB5-E58A8CDD76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128" y="1705"/>
                    <a:ext cx="28" cy="348"/>
                    <a:chOff x="2128" y="1705"/>
                    <a:chExt cx="28" cy="348"/>
                  </a:xfrm>
                </p:grpSpPr>
                <p:sp>
                  <p:nvSpPr>
                    <p:cNvPr id="186" name="Rectangle 201">
                      <a:extLst>
                        <a:ext uri="{FF2B5EF4-FFF2-40B4-BE49-F238E27FC236}">
                          <a16:creationId xmlns:a16="http://schemas.microsoft.com/office/drawing/2014/main" id="{E87834C3-3A94-A159-27A1-3A84A2C209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705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" name="Rectangle 202">
                      <a:extLst>
                        <a:ext uri="{FF2B5EF4-FFF2-40B4-BE49-F238E27FC236}">
                          <a16:creationId xmlns:a16="http://schemas.microsoft.com/office/drawing/2014/main" id="{21D97196-AFCF-8F02-A464-90F4795694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752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" name="Rectangle 203">
                      <a:extLst>
                        <a:ext uri="{FF2B5EF4-FFF2-40B4-BE49-F238E27FC236}">
                          <a16:creationId xmlns:a16="http://schemas.microsoft.com/office/drawing/2014/main" id="{98CE9098-9BAD-EF2D-6706-587AC27334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799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" name="Rectangle 204">
                      <a:extLst>
                        <a:ext uri="{FF2B5EF4-FFF2-40B4-BE49-F238E27FC236}">
                          <a16:creationId xmlns:a16="http://schemas.microsoft.com/office/drawing/2014/main" id="{6896BFD2-8F37-378F-2597-B097273A42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849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" name="Rectangle 205">
                      <a:extLst>
                        <a:ext uri="{FF2B5EF4-FFF2-40B4-BE49-F238E27FC236}">
                          <a16:creationId xmlns:a16="http://schemas.microsoft.com/office/drawing/2014/main" id="{E1B2A623-A2DC-D9C8-027B-47C856BC4B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896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1" name="Rectangle 206">
                      <a:extLst>
                        <a:ext uri="{FF2B5EF4-FFF2-40B4-BE49-F238E27FC236}">
                          <a16:creationId xmlns:a16="http://schemas.microsoft.com/office/drawing/2014/main" id="{C6F4191D-2B4B-6E43-0946-8E82D00671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943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" name="Rectangle 207">
                      <a:extLst>
                        <a:ext uri="{FF2B5EF4-FFF2-40B4-BE49-F238E27FC236}">
                          <a16:creationId xmlns:a16="http://schemas.microsoft.com/office/drawing/2014/main" id="{FA342AE0-03A2-740C-CA7D-C333185EB0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1989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" name="Rectangle 208">
                      <a:extLst>
                        <a:ext uri="{FF2B5EF4-FFF2-40B4-BE49-F238E27FC236}">
                          <a16:creationId xmlns:a16="http://schemas.microsoft.com/office/drawing/2014/main" id="{C0C092D6-A6F3-44A6-366D-A9A321105B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28" y="2037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173" name="Group 209">
                <a:extLst>
                  <a:ext uri="{FF2B5EF4-FFF2-40B4-BE49-F238E27FC236}">
                    <a16:creationId xmlns:a16="http://schemas.microsoft.com/office/drawing/2014/main" id="{16CB4790-AB1F-2402-44BD-6D7AE9C81E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06" y="1084"/>
                <a:ext cx="40" cy="136"/>
                <a:chOff x="2206" y="1084"/>
                <a:chExt cx="40" cy="136"/>
              </a:xfrm>
            </p:grpSpPr>
            <p:sp>
              <p:nvSpPr>
                <p:cNvPr id="180" name="Oval 210">
                  <a:extLst>
                    <a:ext uri="{FF2B5EF4-FFF2-40B4-BE49-F238E27FC236}">
                      <a16:creationId xmlns:a16="http://schemas.microsoft.com/office/drawing/2014/main" id="{612F0CED-C453-2FC5-A547-858FDA808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6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181" name="Oval 211">
                  <a:extLst>
                    <a:ext uri="{FF2B5EF4-FFF2-40B4-BE49-F238E27FC236}">
                      <a16:creationId xmlns:a16="http://schemas.microsoft.com/office/drawing/2014/main" id="{9C5E080A-46D9-047A-5C1D-C85F1AA90D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6" y="1180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174" name="Rectangle 212">
                <a:extLst>
                  <a:ext uri="{FF2B5EF4-FFF2-40B4-BE49-F238E27FC236}">
                    <a16:creationId xmlns:a16="http://schemas.microsoft.com/office/drawing/2014/main" id="{619CE5C4-3B2C-AE1D-CF7C-1B613CE4E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6" y="1248"/>
                <a:ext cx="150" cy="169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75" name="Freeform 213">
                <a:extLst>
                  <a:ext uri="{FF2B5EF4-FFF2-40B4-BE49-F238E27FC236}">
                    <a16:creationId xmlns:a16="http://schemas.microsoft.com/office/drawing/2014/main" id="{C581CA82-BD70-17CD-B7B5-A36623F933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768"/>
                <a:ext cx="577" cy="2209"/>
              </a:xfrm>
              <a:custGeom>
                <a:avLst/>
                <a:gdLst>
                  <a:gd name="T0" fmla="*/ 0 w 577"/>
                  <a:gd name="T1" fmla="*/ 288 h 2209"/>
                  <a:gd name="T2" fmla="*/ 576 w 577"/>
                  <a:gd name="T3" fmla="*/ 0 h 2209"/>
                  <a:gd name="T4" fmla="*/ 576 w 577"/>
                  <a:gd name="T5" fmla="*/ 1920 h 2209"/>
                  <a:gd name="T6" fmla="*/ 0 w 577"/>
                  <a:gd name="T7" fmla="*/ 2208 h 2209"/>
                  <a:gd name="T8" fmla="*/ 0 w 577"/>
                  <a:gd name="T9" fmla="*/ 288 h 2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7"/>
                  <a:gd name="T16" fmla="*/ 0 h 2209"/>
                  <a:gd name="T17" fmla="*/ 577 w 577"/>
                  <a:gd name="T18" fmla="*/ 2209 h 2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7" h="2209">
                    <a:moveTo>
                      <a:pt x="0" y="288"/>
                    </a:moveTo>
                    <a:lnTo>
                      <a:pt x="576" y="0"/>
                    </a:lnTo>
                    <a:lnTo>
                      <a:pt x="576" y="1920"/>
                    </a:lnTo>
                    <a:lnTo>
                      <a:pt x="0" y="220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6" name="Freeform 214">
                <a:extLst>
                  <a:ext uri="{FF2B5EF4-FFF2-40B4-BE49-F238E27FC236}">
                    <a16:creationId xmlns:a16="http://schemas.microsoft.com/office/drawing/2014/main" id="{99C2FC4D-E506-AA63-8E2E-40992E3F6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6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7" name="Freeform 215">
                <a:extLst>
                  <a:ext uri="{FF2B5EF4-FFF2-40B4-BE49-F238E27FC236}">
                    <a16:creationId xmlns:a16="http://schemas.microsoft.com/office/drawing/2014/main" id="{6B931FB5-0824-993E-FE40-933C7B64C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8" name="Freeform 216">
                <a:extLst>
                  <a:ext uri="{FF2B5EF4-FFF2-40B4-BE49-F238E27FC236}">
                    <a16:creationId xmlns:a16="http://schemas.microsoft.com/office/drawing/2014/main" id="{8162560F-63D2-4C23-450B-A351AB3A0C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8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9" name="Freeform 217">
                <a:extLst>
                  <a:ext uri="{FF2B5EF4-FFF2-40B4-BE49-F238E27FC236}">
                    <a16:creationId xmlns:a16="http://schemas.microsoft.com/office/drawing/2014/main" id="{94FBABE8-0036-BB59-AACC-BC05094A47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4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20" name="Group 218">
            <a:extLst>
              <a:ext uri="{FF2B5EF4-FFF2-40B4-BE49-F238E27FC236}">
                <a16:creationId xmlns:a16="http://schemas.microsoft.com/office/drawing/2014/main" id="{5A24D887-36A4-74F5-6E9F-0FFB900E4B83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1219200"/>
            <a:ext cx="1296988" cy="4648200"/>
            <a:chOff x="2496" y="768"/>
            <a:chExt cx="817" cy="2928"/>
          </a:xfrm>
        </p:grpSpPr>
        <p:sp>
          <p:nvSpPr>
            <p:cNvPr id="221" name="AutoShape 219">
              <a:extLst>
                <a:ext uri="{FF2B5EF4-FFF2-40B4-BE49-F238E27FC236}">
                  <a16:creationId xmlns:a16="http://schemas.microsoft.com/office/drawing/2014/main" id="{C1244B84-4FE6-A2B3-295A-7221C832BC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537" y="3128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8CF4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2" name="Rectangle 220">
              <a:extLst>
                <a:ext uri="{FF2B5EF4-FFF2-40B4-BE49-F238E27FC236}">
                  <a16:creationId xmlns:a16="http://schemas.microsoft.com/office/drawing/2014/main" id="{04094872-E082-F502-6C98-41999B74A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2" y="3398"/>
              <a:ext cx="432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SM :</a:t>
              </a:r>
            </a:p>
            <a:p>
              <a:pPr defTabSz="762000"/>
              <a:r>
                <a:rPr lang="fr-FR" b="1">
                  <a:latin typeface="Arial" charset="0"/>
                </a:rPr>
                <a:t>EANA</a:t>
              </a:r>
            </a:p>
          </p:txBody>
        </p:sp>
        <p:grpSp>
          <p:nvGrpSpPr>
            <p:cNvPr id="223" name="Group 221">
              <a:extLst>
                <a:ext uri="{FF2B5EF4-FFF2-40B4-BE49-F238E27FC236}">
                  <a16:creationId xmlns:a16="http://schemas.microsoft.com/office/drawing/2014/main" id="{511B7708-F0C7-7EEF-1ECB-981D65C63B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6" y="768"/>
              <a:ext cx="817" cy="2209"/>
              <a:chOff x="2496" y="768"/>
              <a:chExt cx="817" cy="2209"/>
            </a:xfrm>
          </p:grpSpPr>
          <p:sp>
            <p:nvSpPr>
              <p:cNvPr id="224" name="Freeform 222">
                <a:extLst>
                  <a:ext uri="{FF2B5EF4-FFF2-40B4-BE49-F238E27FC236}">
                    <a16:creationId xmlns:a16="http://schemas.microsoft.com/office/drawing/2014/main" id="{1981B10E-C21D-3414-8487-A7A4BEC29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6" y="768"/>
                <a:ext cx="817" cy="289"/>
              </a:xfrm>
              <a:custGeom>
                <a:avLst/>
                <a:gdLst>
                  <a:gd name="T0" fmla="*/ 0 w 817"/>
                  <a:gd name="T1" fmla="*/ 288 h 289"/>
                  <a:gd name="T2" fmla="*/ 576 w 817"/>
                  <a:gd name="T3" fmla="*/ 0 h 289"/>
                  <a:gd name="T4" fmla="*/ 816 w 817"/>
                  <a:gd name="T5" fmla="*/ 0 h 289"/>
                  <a:gd name="T6" fmla="*/ 240 w 817"/>
                  <a:gd name="T7" fmla="*/ 288 h 289"/>
                  <a:gd name="T8" fmla="*/ 0 w 817"/>
                  <a:gd name="T9" fmla="*/ 288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7"/>
                  <a:gd name="T16" fmla="*/ 0 h 289"/>
                  <a:gd name="T17" fmla="*/ 817 w 817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7" h="289">
                    <a:moveTo>
                      <a:pt x="0" y="288"/>
                    </a:moveTo>
                    <a:lnTo>
                      <a:pt x="576" y="0"/>
                    </a:lnTo>
                    <a:lnTo>
                      <a:pt x="816" y="0"/>
                    </a:lnTo>
                    <a:lnTo>
                      <a:pt x="240" y="28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5" name="Rectangle 223">
                <a:extLst>
                  <a:ext uri="{FF2B5EF4-FFF2-40B4-BE49-F238E27FC236}">
                    <a16:creationId xmlns:a16="http://schemas.microsoft.com/office/drawing/2014/main" id="{1051122E-3B59-9B9F-D0A2-31D2567E3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0" y="1060"/>
                <a:ext cx="232" cy="1912"/>
              </a:xfrm>
              <a:prstGeom prst="rect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6" name="Rectangle 224">
                <a:extLst>
                  <a:ext uri="{FF2B5EF4-FFF2-40B4-BE49-F238E27FC236}">
                    <a16:creationId xmlns:a16="http://schemas.microsoft.com/office/drawing/2014/main" id="{96746B13-9338-1713-AA18-13914A35D9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6" y="1146"/>
                <a:ext cx="180" cy="1824"/>
              </a:xfrm>
              <a:prstGeom prst="rect">
                <a:avLst/>
              </a:prstGeom>
              <a:solidFill>
                <a:srgbClr val="91919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227" name="Group 225">
                <a:extLst>
                  <a:ext uri="{FF2B5EF4-FFF2-40B4-BE49-F238E27FC236}">
                    <a16:creationId xmlns:a16="http://schemas.microsoft.com/office/drawing/2014/main" id="{C21FC093-F3D6-5481-9E92-C50EB43BF4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12" y="1270"/>
                <a:ext cx="28" cy="1654"/>
                <a:chOff x="2512" y="1270"/>
                <a:chExt cx="28" cy="1654"/>
              </a:xfrm>
            </p:grpSpPr>
            <p:grpSp>
              <p:nvGrpSpPr>
                <p:cNvPr id="237" name="Group 226">
                  <a:extLst>
                    <a:ext uri="{FF2B5EF4-FFF2-40B4-BE49-F238E27FC236}">
                      <a16:creationId xmlns:a16="http://schemas.microsoft.com/office/drawing/2014/main" id="{27C0B396-99E0-7C3E-5929-2DC77EBE01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12" y="2141"/>
                  <a:ext cx="28" cy="783"/>
                  <a:chOff x="2512" y="2141"/>
                  <a:chExt cx="28" cy="783"/>
                </a:xfrm>
              </p:grpSpPr>
              <p:grpSp>
                <p:nvGrpSpPr>
                  <p:cNvPr id="257" name="Group 227">
                    <a:extLst>
                      <a:ext uri="{FF2B5EF4-FFF2-40B4-BE49-F238E27FC236}">
                        <a16:creationId xmlns:a16="http://schemas.microsoft.com/office/drawing/2014/main" id="{2461B09F-4B7A-D70A-336E-75AE61964E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512" y="2141"/>
                    <a:ext cx="28" cy="348"/>
                    <a:chOff x="2512" y="2141"/>
                    <a:chExt cx="28" cy="348"/>
                  </a:xfrm>
                </p:grpSpPr>
                <p:sp>
                  <p:nvSpPr>
                    <p:cNvPr id="267" name="Rectangle 228">
                      <a:extLst>
                        <a:ext uri="{FF2B5EF4-FFF2-40B4-BE49-F238E27FC236}">
                          <a16:creationId xmlns:a16="http://schemas.microsoft.com/office/drawing/2014/main" id="{02680F7F-72A2-46C1-A5AB-0AC2ADA3D4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141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8" name="Rectangle 229">
                      <a:extLst>
                        <a:ext uri="{FF2B5EF4-FFF2-40B4-BE49-F238E27FC236}">
                          <a16:creationId xmlns:a16="http://schemas.microsoft.com/office/drawing/2014/main" id="{102DA8BC-7F62-957C-1612-63130B55E8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190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9" name="Rectangle 230">
                      <a:extLst>
                        <a:ext uri="{FF2B5EF4-FFF2-40B4-BE49-F238E27FC236}">
                          <a16:creationId xmlns:a16="http://schemas.microsoft.com/office/drawing/2014/main" id="{98B2093B-A0F6-718C-C927-37C90745FD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237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70" name="Rectangle 231">
                      <a:extLst>
                        <a:ext uri="{FF2B5EF4-FFF2-40B4-BE49-F238E27FC236}">
                          <a16:creationId xmlns:a16="http://schemas.microsoft.com/office/drawing/2014/main" id="{E319C3BE-A80F-94EE-A459-6557212115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282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71" name="Rectangle 232">
                      <a:extLst>
                        <a:ext uri="{FF2B5EF4-FFF2-40B4-BE49-F238E27FC236}">
                          <a16:creationId xmlns:a16="http://schemas.microsoft.com/office/drawing/2014/main" id="{22FCAE5E-3514-2EDF-4120-1AA380E3AF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330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72" name="Rectangle 233">
                      <a:extLst>
                        <a:ext uri="{FF2B5EF4-FFF2-40B4-BE49-F238E27FC236}">
                          <a16:creationId xmlns:a16="http://schemas.microsoft.com/office/drawing/2014/main" id="{BE0A6A94-DAEA-0A9A-6474-994AB02D10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378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73" name="Rectangle 234">
                      <a:extLst>
                        <a:ext uri="{FF2B5EF4-FFF2-40B4-BE49-F238E27FC236}">
                          <a16:creationId xmlns:a16="http://schemas.microsoft.com/office/drawing/2014/main" id="{05C77B32-C083-A553-A8ED-3C589659CE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426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74" name="Rectangle 235">
                      <a:extLst>
                        <a:ext uri="{FF2B5EF4-FFF2-40B4-BE49-F238E27FC236}">
                          <a16:creationId xmlns:a16="http://schemas.microsoft.com/office/drawing/2014/main" id="{C43F0650-FA93-5EA9-3893-D0DE7485F6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475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58" name="Group 236">
                    <a:extLst>
                      <a:ext uri="{FF2B5EF4-FFF2-40B4-BE49-F238E27FC236}">
                        <a16:creationId xmlns:a16="http://schemas.microsoft.com/office/drawing/2014/main" id="{C6D2D9AF-6048-9017-8AD4-FBDCA89EED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512" y="2576"/>
                    <a:ext cx="28" cy="348"/>
                    <a:chOff x="2512" y="2576"/>
                    <a:chExt cx="28" cy="348"/>
                  </a:xfrm>
                </p:grpSpPr>
                <p:sp>
                  <p:nvSpPr>
                    <p:cNvPr id="259" name="Rectangle 237">
                      <a:extLst>
                        <a:ext uri="{FF2B5EF4-FFF2-40B4-BE49-F238E27FC236}">
                          <a16:creationId xmlns:a16="http://schemas.microsoft.com/office/drawing/2014/main" id="{8E41FD93-8CB3-3136-F770-023CC6A7C1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576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0" name="Rectangle 238">
                      <a:extLst>
                        <a:ext uri="{FF2B5EF4-FFF2-40B4-BE49-F238E27FC236}">
                          <a16:creationId xmlns:a16="http://schemas.microsoft.com/office/drawing/2014/main" id="{B686FA0F-5D29-BE26-BC1E-754EB10048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623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1" name="Rectangle 239">
                      <a:extLst>
                        <a:ext uri="{FF2B5EF4-FFF2-40B4-BE49-F238E27FC236}">
                          <a16:creationId xmlns:a16="http://schemas.microsoft.com/office/drawing/2014/main" id="{2213F762-7239-F495-D85E-4EEBE5099D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670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2" name="Rectangle 240">
                      <a:extLst>
                        <a:ext uri="{FF2B5EF4-FFF2-40B4-BE49-F238E27FC236}">
                          <a16:creationId xmlns:a16="http://schemas.microsoft.com/office/drawing/2014/main" id="{74C2F65A-0DE9-13B9-97E3-D801977A1C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719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3" name="Rectangle 241">
                      <a:extLst>
                        <a:ext uri="{FF2B5EF4-FFF2-40B4-BE49-F238E27FC236}">
                          <a16:creationId xmlns:a16="http://schemas.microsoft.com/office/drawing/2014/main" id="{B46AAD7D-A4F9-8D67-3796-972302ACC6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767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4" name="Rectangle 242">
                      <a:extLst>
                        <a:ext uri="{FF2B5EF4-FFF2-40B4-BE49-F238E27FC236}">
                          <a16:creationId xmlns:a16="http://schemas.microsoft.com/office/drawing/2014/main" id="{5B5D88FD-7100-523C-8390-2FA3C8D4C2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813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5" name="Rectangle 243">
                      <a:extLst>
                        <a:ext uri="{FF2B5EF4-FFF2-40B4-BE49-F238E27FC236}">
                          <a16:creationId xmlns:a16="http://schemas.microsoft.com/office/drawing/2014/main" id="{E222674E-23AF-98AD-721A-F18F95327B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860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66" name="Rectangle 244">
                      <a:extLst>
                        <a:ext uri="{FF2B5EF4-FFF2-40B4-BE49-F238E27FC236}">
                          <a16:creationId xmlns:a16="http://schemas.microsoft.com/office/drawing/2014/main" id="{E4D559C6-E389-4D46-684F-DEAC4203EF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907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238" name="Group 245">
                  <a:extLst>
                    <a:ext uri="{FF2B5EF4-FFF2-40B4-BE49-F238E27FC236}">
                      <a16:creationId xmlns:a16="http://schemas.microsoft.com/office/drawing/2014/main" id="{B10BD82C-0F7A-C643-DE03-E9A5E0A5AC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12" y="1270"/>
                  <a:ext cx="28" cy="783"/>
                  <a:chOff x="2512" y="1270"/>
                  <a:chExt cx="28" cy="783"/>
                </a:xfrm>
              </p:grpSpPr>
              <p:grpSp>
                <p:nvGrpSpPr>
                  <p:cNvPr id="239" name="Group 246">
                    <a:extLst>
                      <a:ext uri="{FF2B5EF4-FFF2-40B4-BE49-F238E27FC236}">
                        <a16:creationId xmlns:a16="http://schemas.microsoft.com/office/drawing/2014/main" id="{73E58A5A-3E44-0BAC-E7F4-BD5F48B436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512" y="1270"/>
                    <a:ext cx="28" cy="348"/>
                    <a:chOff x="2512" y="1270"/>
                    <a:chExt cx="28" cy="348"/>
                  </a:xfrm>
                </p:grpSpPr>
                <p:sp>
                  <p:nvSpPr>
                    <p:cNvPr id="249" name="Rectangle 247">
                      <a:extLst>
                        <a:ext uri="{FF2B5EF4-FFF2-40B4-BE49-F238E27FC236}">
                          <a16:creationId xmlns:a16="http://schemas.microsoft.com/office/drawing/2014/main" id="{FCCE480D-75A9-1E84-8429-74A3CFDCF2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270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50" name="Rectangle 248">
                      <a:extLst>
                        <a:ext uri="{FF2B5EF4-FFF2-40B4-BE49-F238E27FC236}">
                          <a16:creationId xmlns:a16="http://schemas.microsoft.com/office/drawing/2014/main" id="{C34BE349-BA77-FA34-974E-A6CA765242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318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51" name="Rectangle 249">
                      <a:extLst>
                        <a:ext uri="{FF2B5EF4-FFF2-40B4-BE49-F238E27FC236}">
                          <a16:creationId xmlns:a16="http://schemas.microsoft.com/office/drawing/2014/main" id="{D1159971-BFC8-5619-4502-9B278E494E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367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52" name="Rectangle 250">
                      <a:extLst>
                        <a:ext uri="{FF2B5EF4-FFF2-40B4-BE49-F238E27FC236}">
                          <a16:creationId xmlns:a16="http://schemas.microsoft.com/office/drawing/2014/main" id="{BDE5C101-3E4B-A75A-B9A7-3EAC571A4E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411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53" name="Rectangle 251">
                      <a:extLst>
                        <a:ext uri="{FF2B5EF4-FFF2-40B4-BE49-F238E27FC236}">
                          <a16:creationId xmlns:a16="http://schemas.microsoft.com/office/drawing/2014/main" id="{7FD66120-E195-B856-4D2A-6A836A28D0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458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54" name="Rectangle 252">
                      <a:extLst>
                        <a:ext uri="{FF2B5EF4-FFF2-40B4-BE49-F238E27FC236}">
                          <a16:creationId xmlns:a16="http://schemas.microsoft.com/office/drawing/2014/main" id="{C8AFA541-B0D8-AED0-349D-0E316FFFE0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507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55" name="Rectangle 253">
                      <a:extLst>
                        <a:ext uri="{FF2B5EF4-FFF2-40B4-BE49-F238E27FC236}">
                          <a16:creationId xmlns:a16="http://schemas.microsoft.com/office/drawing/2014/main" id="{8199F9E0-05C8-D59A-F1A4-6863AA228F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556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56" name="Rectangle 254">
                      <a:extLst>
                        <a:ext uri="{FF2B5EF4-FFF2-40B4-BE49-F238E27FC236}">
                          <a16:creationId xmlns:a16="http://schemas.microsoft.com/office/drawing/2014/main" id="{8A130906-BED9-9957-E5A0-DD0C822D08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603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40" name="Group 255">
                    <a:extLst>
                      <a:ext uri="{FF2B5EF4-FFF2-40B4-BE49-F238E27FC236}">
                        <a16:creationId xmlns:a16="http://schemas.microsoft.com/office/drawing/2014/main" id="{ED5AA132-BF12-D262-F9A9-E31609AAAE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512" y="1705"/>
                    <a:ext cx="28" cy="348"/>
                    <a:chOff x="2512" y="1705"/>
                    <a:chExt cx="28" cy="348"/>
                  </a:xfrm>
                </p:grpSpPr>
                <p:sp>
                  <p:nvSpPr>
                    <p:cNvPr id="241" name="Rectangle 256">
                      <a:extLst>
                        <a:ext uri="{FF2B5EF4-FFF2-40B4-BE49-F238E27FC236}">
                          <a16:creationId xmlns:a16="http://schemas.microsoft.com/office/drawing/2014/main" id="{BC2EAC30-ED9F-214D-F011-65B828B2B9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705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42" name="Rectangle 257">
                      <a:extLst>
                        <a:ext uri="{FF2B5EF4-FFF2-40B4-BE49-F238E27FC236}">
                          <a16:creationId xmlns:a16="http://schemas.microsoft.com/office/drawing/2014/main" id="{F705ABBC-6A06-C9A4-3078-AE413174C4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752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43" name="Rectangle 258">
                      <a:extLst>
                        <a:ext uri="{FF2B5EF4-FFF2-40B4-BE49-F238E27FC236}">
                          <a16:creationId xmlns:a16="http://schemas.microsoft.com/office/drawing/2014/main" id="{65D7A3BA-8B03-6EB5-D385-B06CF62857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799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44" name="Rectangle 259">
                      <a:extLst>
                        <a:ext uri="{FF2B5EF4-FFF2-40B4-BE49-F238E27FC236}">
                          <a16:creationId xmlns:a16="http://schemas.microsoft.com/office/drawing/2014/main" id="{F3AD8C7C-CC8E-4903-201B-391F3655EB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849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45" name="Rectangle 260">
                      <a:extLst>
                        <a:ext uri="{FF2B5EF4-FFF2-40B4-BE49-F238E27FC236}">
                          <a16:creationId xmlns:a16="http://schemas.microsoft.com/office/drawing/2014/main" id="{F95B4791-A3B0-CBA2-F606-18BBBB6F5C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896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46" name="Rectangle 261">
                      <a:extLst>
                        <a:ext uri="{FF2B5EF4-FFF2-40B4-BE49-F238E27FC236}">
                          <a16:creationId xmlns:a16="http://schemas.microsoft.com/office/drawing/2014/main" id="{D9B23EB6-A6AC-887C-F43A-63E4190E22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943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47" name="Rectangle 262">
                      <a:extLst>
                        <a:ext uri="{FF2B5EF4-FFF2-40B4-BE49-F238E27FC236}">
                          <a16:creationId xmlns:a16="http://schemas.microsoft.com/office/drawing/2014/main" id="{C7247E54-4F5C-464B-29AE-3CF3E55A4A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1989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48" name="Rectangle 263">
                      <a:extLst>
                        <a:ext uri="{FF2B5EF4-FFF2-40B4-BE49-F238E27FC236}">
                          <a16:creationId xmlns:a16="http://schemas.microsoft.com/office/drawing/2014/main" id="{1A322E2D-2DA3-2EF9-202C-3FD8D5A14C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2" y="2037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228" name="Group 264">
                <a:extLst>
                  <a:ext uri="{FF2B5EF4-FFF2-40B4-BE49-F238E27FC236}">
                    <a16:creationId xmlns:a16="http://schemas.microsoft.com/office/drawing/2014/main" id="{B2DB07B6-2583-14E0-183D-0A5CD89615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90" y="1084"/>
                <a:ext cx="40" cy="136"/>
                <a:chOff x="2590" y="1084"/>
                <a:chExt cx="40" cy="136"/>
              </a:xfrm>
            </p:grpSpPr>
            <p:sp>
              <p:nvSpPr>
                <p:cNvPr id="235" name="Oval 265">
                  <a:extLst>
                    <a:ext uri="{FF2B5EF4-FFF2-40B4-BE49-F238E27FC236}">
                      <a16:creationId xmlns:a16="http://schemas.microsoft.com/office/drawing/2014/main" id="{FBECBED3-9578-4630-B675-02CF573A91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0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36" name="Oval 266">
                  <a:extLst>
                    <a:ext uri="{FF2B5EF4-FFF2-40B4-BE49-F238E27FC236}">
                      <a16:creationId xmlns:a16="http://schemas.microsoft.com/office/drawing/2014/main" id="{523ECFD4-E397-0E0E-0C64-CA245157D3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0" y="1180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229" name="Rectangle 267">
                <a:extLst>
                  <a:ext uri="{FF2B5EF4-FFF2-40B4-BE49-F238E27FC236}">
                    <a16:creationId xmlns:a16="http://schemas.microsoft.com/office/drawing/2014/main" id="{6DD79DCA-AE64-14DC-30B2-553B37A11B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0" y="1248"/>
                <a:ext cx="150" cy="169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30" name="Freeform 268">
                <a:extLst>
                  <a:ext uri="{FF2B5EF4-FFF2-40B4-BE49-F238E27FC236}">
                    <a16:creationId xmlns:a16="http://schemas.microsoft.com/office/drawing/2014/main" id="{56139470-E4A6-7077-52CB-DADC14B4DE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768"/>
                <a:ext cx="577" cy="2209"/>
              </a:xfrm>
              <a:custGeom>
                <a:avLst/>
                <a:gdLst>
                  <a:gd name="T0" fmla="*/ 0 w 577"/>
                  <a:gd name="T1" fmla="*/ 288 h 2209"/>
                  <a:gd name="T2" fmla="*/ 576 w 577"/>
                  <a:gd name="T3" fmla="*/ 0 h 2209"/>
                  <a:gd name="T4" fmla="*/ 576 w 577"/>
                  <a:gd name="T5" fmla="*/ 1920 h 2209"/>
                  <a:gd name="T6" fmla="*/ 0 w 577"/>
                  <a:gd name="T7" fmla="*/ 2208 h 2209"/>
                  <a:gd name="T8" fmla="*/ 0 w 577"/>
                  <a:gd name="T9" fmla="*/ 288 h 2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7"/>
                  <a:gd name="T16" fmla="*/ 0 h 2209"/>
                  <a:gd name="T17" fmla="*/ 577 w 577"/>
                  <a:gd name="T18" fmla="*/ 2209 h 2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7" h="2209">
                    <a:moveTo>
                      <a:pt x="0" y="288"/>
                    </a:moveTo>
                    <a:lnTo>
                      <a:pt x="576" y="0"/>
                    </a:lnTo>
                    <a:lnTo>
                      <a:pt x="576" y="1920"/>
                    </a:lnTo>
                    <a:lnTo>
                      <a:pt x="0" y="220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1" name="Freeform 269">
                <a:extLst>
                  <a:ext uri="{FF2B5EF4-FFF2-40B4-BE49-F238E27FC236}">
                    <a16:creationId xmlns:a16="http://schemas.microsoft.com/office/drawing/2014/main" id="{60CB7BEE-B74F-40F5-CF20-EDF56D113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2" name="Freeform 270">
                <a:extLst>
                  <a:ext uri="{FF2B5EF4-FFF2-40B4-BE49-F238E27FC236}">
                    <a16:creationId xmlns:a16="http://schemas.microsoft.com/office/drawing/2014/main" id="{357D17A9-50DC-C90E-D145-0A3518568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3" name="Freeform 271">
                <a:extLst>
                  <a:ext uri="{FF2B5EF4-FFF2-40B4-BE49-F238E27FC236}">
                    <a16:creationId xmlns:a16="http://schemas.microsoft.com/office/drawing/2014/main" id="{48A39594-DD08-5B4A-C764-F0999ECEF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2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4" name="Freeform 272">
                <a:extLst>
                  <a:ext uri="{FF2B5EF4-FFF2-40B4-BE49-F238E27FC236}">
                    <a16:creationId xmlns:a16="http://schemas.microsoft.com/office/drawing/2014/main" id="{9C83E7F0-FCD5-EEBA-9ACF-70966A414E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8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75" name="Group 273">
            <a:extLst>
              <a:ext uri="{FF2B5EF4-FFF2-40B4-BE49-F238E27FC236}">
                <a16:creationId xmlns:a16="http://schemas.microsoft.com/office/drawing/2014/main" id="{F2C6A5C8-6392-13E5-EE0B-F8179F13EB33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219200"/>
            <a:ext cx="1296988" cy="4648200"/>
            <a:chOff x="2880" y="768"/>
            <a:chExt cx="817" cy="2928"/>
          </a:xfrm>
        </p:grpSpPr>
        <p:sp>
          <p:nvSpPr>
            <p:cNvPr id="276" name="AutoShape 274">
              <a:extLst>
                <a:ext uri="{FF2B5EF4-FFF2-40B4-BE49-F238E27FC236}">
                  <a16:creationId xmlns:a16="http://schemas.microsoft.com/office/drawing/2014/main" id="{E7A2CE88-0A22-179A-B678-2C08527785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915" y="3128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8CF4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77" name="Rectangle 275">
              <a:extLst>
                <a:ext uri="{FF2B5EF4-FFF2-40B4-BE49-F238E27FC236}">
                  <a16:creationId xmlns:a16="http://schemas.microsoft.com/office/drawing/2014/main" id="{EBAC9A16-C072-88F4-4086-1EEFF32DA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" y="3398"/>
              <a:ext cx="432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SM :</a:t>
              </a:r>
            </a:p>
            <a:p>
              <a:pPr defTabSz="762000"/>
              <a:r>
                <a:rPr lang="fr-FR" b="1">
                  <a:latin typeface="Arial" charset="0"/>
                </a:rPr>
                <a:t>SANA</a:t>
              </a:r>
            </a:p>
          </p:txBody>
        </p:sp>
        <p:grpSp>
          <p:nvGrpSpPr>
            <p:cNvPr id="278" name="Group 276">
              <a:extLst>
                <a:ext uri="{FF2B5EF4-FFF2-40B4-BE49-F238E27FC236}">
                  <a16:creationId xmlns:a16="http://schemas.microsoft.com/office/drawing/2014/main" id="{D11CBB75-B648-0A30-EDA9-6162894002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768"/>
              <a:ext cx="817" cy="2209"/>
              <a:chOff x="2880" y="768"/>
              <a:chExt cx="817" cy="2209"/>
            </a:xfrm>
          </p:grpSpPr>
          <p:sp>
            <p:nvSpPr>
              <p:cNvPr id="279" name="Freeform 277">
                <a:extLst>
                  <a:ext uri="{FF2B5EF4-FFF2-40B4-BE49-F238E27FC236}">
                    <a16:creationId xmlns:a16="http://schemas.microsoft.com/office/drawing/2014/main" id="{9271673F-0869-E1D2-A0E5-95EBA43C76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0" y="768"/>
                <a:ext cx="817" cy="289"/>
              </a:xfrm>
              <a:custGeom>
                <a:avLst/>
                <a:gdLst>
                  <a:gd name="T0" fmla="*/ 0 w 817"/>
                  <a:gd name="T1" fmla="*/ 288 h 289"/>
                  <a:gd name="T2" fmla="*/ 576 w 817"/>
                  <a:gd name="T3" fmla="*/ 0 h 289"/>
                  <a:gd name="T4" fmla="*/ 816 w 817"/>
                  <a:gd name="T5" fmla="*/ 0 h 289"/>
                  <a:gd name="T6" fmla="*/ 240 w 817"/>
                  <a:gd name="T7" fmla="*/ 288 h 289"/>
                  <a:gd name="T8" fmla="*/ 0 w 817"/>
                  <a:gd name="T9" fmla="*/ 288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7"/>
                  <a:gd name="T16" fmla="*/ 0 h 289"/>
                  <a:gd name="T17" fmla="*/ 817 w 817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7" h="289">
                    <a:moveTo>
                      <a:pt x="0" y="288"/>
                    </a:moveTo>
                    <a:lnTo>
                      <a:pt x="576" y="0"/>
                    </a:lnTo>
                    <a:lnTo>
                      <a:pt x="816" y="0"/>
                    </a:lnTo>
                    <a:lnTo>
                      <a:pt x="240" y="28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0" name="Rectangle 278">
                <a:extLst>
                  <a:ext uri="{FF2B5EF4-FFF2-40B4-BE49-F238E27FC236}">
                    <a16:creationId xmlns:a16="http://schemas.microsoft.com/office/drawing/2014/main" id="{0C0E3AC6-6A49-ED39-5412-57B9F0701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1060"/>
                <a:ext cx="232" cy="1912"/>
              </a:xfrm>
              <a:prstGeom prst="rect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81" name="Rectangle 279">
                <a:extLst>
                  <a:ext uri="{FF2B5EF4-FFF2-40B4-BE49-F238E27FC236}">
                    <a16:creationId xmlns:a16="http://schemas.microsoft.com/office/drawing/2014/main" id="{EF3424EF-F442-71D2-267E-4D82A565A3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0" y="1146"/>
                <a:ext cx="180" cy="1824"/>
              </a:xfrm>
              <a:prstGeom prst="rect">
                <a:avLst/>
              </a:prstGeom>
              <a:solidFill>
                <a:srgbClr val="91919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282" name="Group 280">
                <a:extLst>
                  <a:ext uri="{FF2B5EF4-FFF2-40B4-BE49-F238E27FC236}">
                    <a16:creationId xmlns:a16="http://schemas.microsoft.com/office/drawing/2014/main" id="{29CF41DE-A1A8-3C48-D71D-4AEDAD3072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96" y="1270"/>
                <a:ext cx="28" cy="1654"/>
                <a:chOff x="2896" y="1270"/>
                <a:chExt cx="28" cy="1654"/>
              </a:xfrm>
            </p:grpSpPr>
            <p:grpSp>
              <p:nvGrpSpPr>
                <p:cNvPr id="292" name="Group 281">
                  <a:extLst>
                    <a:ext uri="{FF2B5EF4-FFF2-40B4-BE49-F238E27FC236}">
                      <a16:creationId xmlns:a16="http://schemas.microsoft.com/office/drawing/2014/main" id="{E266E4E5-A7C8-2CCB-A8E0-9348E1F212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96" y="2141"/>
                  <a:ext cx="28" cy="783"/>
                  <a:chOff x="2896" y="2141"/>
                  <a:chExt cx="28" cy="783"/>
                </a:xfrm>
              </p:grpSpPr>
              <p:grpSp>
                <p:nvGrpSpPr>
                  <p:cNvPr id="312" name="Group 282">
                    <a:extLst>
                      <a:ext uri="{FF2B5EF4-FFF2-40B4-BE49-F238E27FC236}">
                        <a16:creationId xmlns:a16="http://schemas.microsoft.com/office/drawing/2014/main" id="{ED55349A-AF3D-9B86-367C-84C9163D06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2141"/>
                    <a:ext cx="28" cy="348"/>
                    <a:chOff x="2896" y="2141"/>
                    <a:chExt cx="28" cy="348"/>
                  </a:xfrm>
                </p:grpSpPr>
                <p:sp>
                  <p:nvSpPr>
                    <p:cNvPr id="322" name="Rectangle 283">
                      <a:extLst>
                        <a:ext uri="{FF2B5EF4-FFF2-40B4-BE49-F238E27FC236}">
                          <a16:creationId xmlns:a16="http://schemas.microsoft.com/office/drawing/2014/main" id="{13ABC50A-3D16-8878-1F20-E3B04D0C8C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141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3" name="Rectangle 284">
                      <a:extLst>
                        <a:ext uri="{FF2B5EF4-FFF2-40B4-BE49-F238E27FC236}">
                          <a16:creationId xmlns:a16="http://schemas.microsoft.com/office/drawing/2014/main" id="{062B5D5A-5FFD-37CB-FD05-CD0A48F7A3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190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4" name="Rectangle 285">
                      <a:extLst>
                        <a:ext uri="{FF2B5EF4-FFF2-40B4-BE49-F238E27FC236}">
                          <a16:creationId xmlns:a16="http://schemas.microsoft.com/office/drawing/2014/main" id="{A2C9C943-165B-134B-9406-94ED61CF12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237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5" name="Rectangle 286">
                      <a:extLst>
                        <a:ext uri="{FF2B5EF4-FFF2-40B4-BE49-F238E27FC236}">
                          <a16:creationId xmlns:a16="http://schemas.microsoft.com/office/drawing/2014/main" id="{75027CFD-8C65-B67A-21F3-C5688318D1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282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6" name="Rectangle 287">
                      <a:extLst>
                        <a:ext uri="{FF2B5EF4-FFF2-40B4-BE49-F238E27FC236}">
                          <a16:creationId xmlns:a16="http://schemas.microsoft.com/office/drawing/2014/main" id="{50CD3624-5D1C-2B43-2BA4-61F17AC5D4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330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7" name="Rectangle 288">
                      <a:extLst>
                        <a:ext uri="{FF2B5EF4-FFF2-40B4-BE49-F238E27FC236}">
                          <a16:creationId xmlns:a16="http://schemas.microsoft.com/office/drawing/2014/main" id="{A6306D4D-441A-1700-A5B0-012043F05C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378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8" name="Rectangle 289">
                      <a:extLst>
                        <a:ext uri="{FF2B5EF4-FFF2-40B4-BE49-F238E27FC236}">
                          <a16:creationId xmlns:a16="http://schemas.microsoft.com/office/drawing/2014/main" id="{AB2462F8-BD92-5158-6B05-7C9D5E9025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426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9" name="Rectangle 290">
                      <a:extLst>
                        <a:ext uri="{FF2B5EF4-FFF2-40B4-BE49-F238E27FC236}">
                          <a16:creationId xmlns:a16="http://schemas.microsoft.com/office/drawing/2014/main" id="{54E85692-2E19-46E9-CCF7-88353F92E8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475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313" name="Group 291">
                    <a:extLst>
                      <a:ext uri="{FF2B5EF4-FFF2-40B4-BE49-F238E27FC236}">
                        <a16:creationId xmlns:a16="http://schemas.microsoft.com/office/drawing/2014/main" id="{527DFDB7-8AE6-AC41-B791-3FEE9DC08B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2576"/>
                    <a:ext cx="28" cy="348"/>
                    <a:chOff x="2896" y="2576"/>
                    <a:chExt cx="28" cy="348"/>
                  </a:xfrm>
                </p:grpSpPr>
                <p:sp>
                  <p:nvSpPr>
                    <p:cNvPr id="314" name="Rectangle 292">
                      <a:extLst>
                        <a:ext uri="{FF2B5EF4-FFF2-40B4-BE49-F238E27FC236}">
                          <a16:creationId xmlns:a16="http://schemas.microsoft.com/office/drawing/2014/main" id="{58F67F18-C449-5EF8-F850-4A2DDB2EBE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576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5" name="Rectangle 293">
                      <a:extLst>
                        <a:ext uri="{FF2B5EF4-FFF2-40B4-BE49-F238E27FC236}">
                          <a16:creationId xmlns:a16="http://schemas.microsoft.com/office/drawing/2014/main" id="{66F6D5ED-DF44-B4B1-4DDE-DCA4A6EA38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623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6" name="Rectangle 294">
                      <a:extLst>
                        <a:ext uri="{FF2B5EF4-FFF2-40B4-BE49-F238E27FC236}">
                          <a16:creationId xmlns:a16="http://schemas.microsoft.com/office/drawing/2014/main" id="{A34A226E-C975-59CE-7C36-A6E56DB686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670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7" name="Rectangle 295">
                      <a:extLst>
                        <a:ext uri="{FF2B5EF4-FFF2-40B4-BE49-F238E27FC236}">
                          <a16:creationId xmlns:a16="http://schemas.microsoft.com/office/drawing/2014/main" id="{EF36336F-EA61-C7F8-0B69-69FE01A843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719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8" name="Rectangle 296">
                      <a:extLst>
                        <a:ext uri="{FF2B5EF4-FFF2-40B4-BE49-F238E27FC236}">
                          <a16:creationId xmlns:a16="http://schemas.microsoft.com/office/drawing/2014/main" id="{CD54669E-3AE9-B672-A76F-8248B1DE18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767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9" name="Rectangle 297">
                      <a:extLst>
                        <a:ext uri="{FF2B5EF4-FFF2-40B4-BE49-F238E27FC236}">
                          <a16:creationId xmlns:a16="http://schemas.microsoft.com/office/drawing/2014/main" id="{C492E10D-F97E-572E-28D4-4D283C324D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813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0" name="Rectangle 298">
                      <a:extLst>
                        <a:ext uri="{FF2B5EF4-FFF2-40B4-BE49-F238E27FC236}">
                          <a16:creationId xmlns:a16="http://schemas.microsoft.com/office/drawing/2014/main" id="{7D67840D-D01E-40FB-A0E0-3D9C6A5EAF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860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21" name="Rectangle 299">
                      <a:extLst>
                        <a:ext uri="{FF2B5EF4-FFF2-40B4-BE49-F238E27FC236}">
                          <a16:creationId xmlns:a16="http://schemas.microsoft.com/office/drawing/2014/main" id="{DC1234F9-2783-E8B0-94CA-7C4F8B85AF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907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293" name="Group 300">
                  <a:extLst>
                    <a:ext uri="{FF2B5EF4-FFF2-40B4-BE49-F238E27FC236}">
                      <a16:creationId xmlns:a16="http://schemas.microsoft.com/office/drawing/2014/main" id="{59F99DBF-8407-71A3-C680-8D91CB4C23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96" y="1270"/>
                  <a:ext cx="28" cy="783"/>
                  <a:chOff x="2896" y="1270"/>
                  <a:chExt cx="28" cy="783"/>
                </a:xfrm>
              </p:grpSpPr>
              <p:grpSp>
                <p:nvGrpSpPr>
                  <p:cNvPr id="294" name="Group 301">
                    <a:extLst>
                      <a:ext uri="{FF2B5EF4-FFF2-40B4-BE49-F238E27FC236}">
                        <a16:creationId xmlns:a16="http://schemas.microsoft.com/office/drawing/2014/main" id="{E90F419C-4C2E-DF61-478B-E77B4216D5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1270"/>
                    <a:ext cx="28" cy="348"/>
                    <a:chOff x="2896" y="1270"/>
                    <a:chExt cx="28" cy="348"/>
                  </a:xfrm>
                </p:grpSpPr>
                <p:sp>
                  <p:nvSpPr>
                    <p:cNvPr id="304" name="Rectangle 302">
                      <a:extLst>
                        <a:ext uri="{FF2B5EF4-FFF2-40B4-BE49-F238E27FC236}">
                          <a16:creationId xmlns:a16="http://schemas.microsoft.com/office/drawing/2014/main" id="{C1136348-FFCA-4F4B-900E-F095FEABC2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270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5" name="Rectangle 303">
                      <a:extLst>
                        <a:ext uri="{FF2B5EF4-FFF2-40B4-BE49-F238E27FC236}">
                          <a16:creationId xmlns:a16="http://schemas.microsoft.com/office/drawing/2014/main" id="{77C0FE74-E769-4F6B-A985-16CFDD3624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318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6" name="Rectangle 304">
                      <a:extLst>
                        <a:ext uri="{FF2B5EF4-FFF2-40B4-BE49-F238E27FC236}">
                          <a16:creationId xmlns:a16="http://schemas.microsoft.com/office/drawing/2014/main" id="{361EDD08-9F78-5CE8-F637-614A93EC9A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367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7" name="Rectangle 305">
                      <a:extLst>
                        <a:ext uri="{FF2B5EF4-FFF2-40B4-BE49-F238E27FC236}">
                          <a16:creationId xmlns:a16="http://schemas.microsoft.com/office/drawing/2014/main" id="{565C4622-9430-37CA-2C90-8A10C09710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411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8" name="Rectangle 306">
                      <a:extLst>
                        <a:ext uri="{FF2B5EF4-FFF2-40B4-BE49-F238E27FC236}">
                          <a16:creationId xmlns:a16="http://schemas.microsoft.com/office/drawing/2014/main" id="{3BFE3223-C3BF-DFB2-5894-D82298FC27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458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9" name="Rectangle 307">
                      <a:extLst>
                        <a:ext uri="{FF2B5EF4-FFF2-40B4-BE49-F238E27FC236}">
                          <a16:creationId xmlns:a16="http://schemas.microsoft.com/office/drawing/2014/main" id="{E97BF84A-78B1-20E2-D91F-84FC2C109C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507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0" name="Rectangle 308">
                      <a:extLst>
                        <a:ext uri="{FF2B5EF4-FFF2-40B4-BE49-F238E27FC236}">
                          <a16:creationId xmlns:a16="http://schemas.microsoft.com/office/drawing/2014/main" id="{2C87B47C-F82B-450E-F38C-678EB84D2A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556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11" name="Rectangle 309">
                      <a:extLst>
                        <a:ext uri="{FF2B5EF4-FFF2-40B4-BE49-F238E27FC236}">
                          <a16:creationId xmlns:a16="http://schemas.microsoft.com/office/drawing/2014/main" id="{8262A066-B3DB-FDEA-26B4-78631CAF22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603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295" name="Group 310">
                    <a:extLst>
                      <a:ext uri="{FF2B5EF4-FFF2-40B4-BE49-F238E27FC236}">
                        <a16:creationId xmlns:a16="http://schemas.microsoft.com/office/drawing/2014/main" id="{C895E256-2140-EDF0-1269-E8AF8E6A2D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1705"/>
                    <a:ext cx="28" cy="348"/>
                    <a:chOff x="2896" y="1705"/>
                    <a:chExt cx="28" cy="348"/>
                  </a:xfrm>
                </p:grpSpPr>
                <p:sp>
                  <p:nvSpPr>
                    <p:cNvPr id="296" name="Rectangle 311">
                      <a:extLst>
                        <a:ext uri="{FF2B5EF4-FFF2-40B4-BE49-F238E27FC236}">
                          <a16:creationId xmlns:a16="http://schemas.microsoft.com/office/drawing/2014/main" id="{CE16AB12-99FF-881B-CBD1-D16D2EC93F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705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7" name="Rectangle 312">
                      <a:extLst>
                        <a:ext uri="{FF2B5EF4-FFF2-40B4-BE49-F238E27FC236}">
                          <a16:creationId xmlns:a16="http://schemas.microsoft.com/office/drawing/2014/main" id="{EC76385D-E2E0-811A-0238-F49F965333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752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8" name="Rectangle 313">
                      <a:extLst>
                        <a:ext uri="{FF2B5EF4-FFF2-40B4-BE49-F238E27FC236}">
                          <a16:creationId xmlns:a16="http://schemas.microsoft.com/office/drawing/2014/main" id="{701EE36B-588E-A57D-5293-275E3B79F8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799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99" name="Rectangle 314">
                      <a:extLst>
                        <a:ext uri="{FF2B5EF4-FFF2-40B4-BE49-F238E27FC236}">
                          <a16:creationId xmlns:a16="http://schemas.microsoft.com/office/drawing/2014/main" id="{8C27BDB8-4E9D-EC0F-1D58-C933FFF285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849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0" name="Rectangle 315">
                      <a:extLst>
                        <a:ext uri="{FF2B5EF4-FFF2-40B4-BE49-F238E27FC236}">
                          <a16:creationId xmlns:a16="http://schemas.microsoft.com/office/drawing/2014/main" id="{69039D7D-AAC2-299F-29B4-EC794FE21E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896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1" name="Rectangle 316">
                      <a:extLst>
                        <a:ext uri="{FF2B5EF4-FFF2-40B4-BE49-F238E27FC236}">
                          <a16:creationId xmlns:a16="http://schemas.microsoft.com/office/drawing/2014/main" id="{B46288A3-6EFE-27B7-CDAA-82D5368D91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943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2" name="Rectangle 317">
                      <a:extLst>
                        <a:ext uri="{FF2B5EF4-FFF2-40B4-BE49-F238E27FC236}">
                          <a16:creationId xmlns:a16="http://schemas.microsoft.com/office/drawing/2014/main" id="{8DC88CEF-BE4B-77BE-E00A-82C399ECE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1989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03" name="Rectangle 318">
                      <a:extLst>
                        <a:ext uri="{FF2B5EF4-FFF2-40B4-BE49-F238E27FC236}">
                          <a16:creationId xmlns:a16="http://schemas.microsoft.com/office/drawing/2014/main" id="{F8DAC407-48B2-EA4B-7B06-FF8A1F1F40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6" y="2037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283" name="Group 319">
                <a:extLst>
                  <a:ext uri="{FF2B5EF4-FFF2-40B4-BE49-F238E27FC236}">
                    <a16:creationId xmlns:a16="http://schemas.microsoft.com/office/drawing/2014/main" id="{CD4363A2-E9BC-59F7-6200-97BB434CA3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4" y="1084"/>
                <a:ext cx="40" cy="136"/>
                <a:chOff x="2974" y="1084"/>
                <a:chExt cx="40" cy="136"/>
              </a:xfrm>
            </p:grpSpPr>
            <p:sp>
              <p:nvSpPr>
                <p:cNvPr id="290" name="Oval 320">
                  <a:extLst>
                    <a:ext uri="{FF2B5EF4-FFF2-40B4-BE49-F238E27FC236}">
                      <a16:creationId xmlns:a16="http://schemas.microsoft.com/office/drawing/2014/main" id="{205EE5D6-15C0-B54A-3DCB-FBA8A56C5B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4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291" name="Oval 321">
                  <a:extLst>
                    <a:ext uri="{FF2B5EF4-FFF2-40B4-BE49-F238E27FC236}">
                      <a16:creationId xmlns:a16="http://schemas.microsoft.com/office/drawing/2014/main" id="{04B6348F-2DDB-D10D-9EEC-8A1E047C2F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4" y="1180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284" name="Rectangle 322">
                <a:extLst>
                  <a:ext uri="{FF2B5EF4-FFF2-40B4-BE49-F238E27FC236}">
                    <a16:creationId xmlns:a16="http://schemas.microsoft.com/office/drawing/2014/main" id="{A5F4719D-7733-7FCB-D645-DD157A19A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4" y="1248"/>
                <a:ext cx="150" cy="169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85" name="Freeform 323">
                <a:extLst>
                  <a:ext uri="{FF2B5EF4-FFF2-40B4-BE49-F238E27FC236}">
                    <a16:creationId xmlns:a16="http://schemas.microsoft.com/office/drawing/2014/main" id="{0B09B41F-DE74-4B2D-60AA-D04F5C676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0" y="768"/>
                <a:ext cx="577" cy="2209"/>
              </a:xfrm>
              <a:custGeom>
                <a:avLst/>
                <a:gdLst>
                  <a:gd name="T0" fmla="*/ 0 w 577"/>
                  <a:gd name="T1" fmla="*/ 288 h 2209"/>
                  <a:gd name="T2" fmla="*/ 576 w 577"/>
                  <a:gd name="T3" fmla="*/ 0 h 2209"/>
                  <a:gd name="T4" fmla="*/ 576 w 577"/>
                  <a:gd name="T5" fmla="*/ 1920 h 2209"/>
                  <a:gd name="T6" fmla="*/ 0 w 577"/>
                  <a:gd name="T7" fmla="*/ 2208 h 2209"/>
                  <a:gd name="T8" fmla="*/ 0 w 577"/>
                  <a:gd name="T9" fmla="*/ 288 h 2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7"/>
                  <a:gd name="T16" fmla="*/ 0 h 2209"/>
                  <a:gd name="T17" fmla="*/ 577 w 577"/>
                  <a:gd name="T18" fmla="*/ 2209 h 2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7" h="2209">
                    <a:moveTo>
                      <a:pt x="0" y="288"/>
                    </a:moveTo>
                    <a:lnTo>
                      <a:pt x="576" y="0"/>
                    </a:lnTo>
                    <a:lnTo>
                      <a:pt x="576" y="1920"/>
                    </a:lnTo>
                    <a:lnTo>
                      <a:pt x="0" y="220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6" name="Freeform 324">
                <a:extLst>
                  <a:ext uri="{FF2B5EF4-FFF2-40B4-BE49-F238E27FC236}">
                    <a16:creationId xmlns:a16="http://schemas.microsoft.com/office/drawing/2014/main" id="{94AB7B32-E920-9813-4000-FFAFA03B2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7" name="Freeform 325">
                <a:extLst>
                  <a:ext uri="{FF2B5EF4-FFF2-40B4-BE49-F238E27FC236}">
                    <a16:creationId xmlns:a16="http://schemas.microsoft.com/office/drawing/2014/main" id="{F4E3D553-AD08-879B-927D-CDE5E3DFAC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0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8" name="Freeform 326">
                <a:extLst>
                  <a:ext uri="{FF2B5EF4-FFF2-40B4-BE49-F238E27FC236}">
                    <a16:creationId xmlns:a16="http://schemas.microsoft.com/office/drawing/2014/main" id="{8A1EEAD3-2A9F-7497-812A-EA3A77F34E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9" name="Freeform 327">
                <a:extLst>
                  <a:ext uri="{FF2B5EF4-FFF2-40B4-BE49-F238E27FC236}">
                    <a16:creationId xmlns:a16="http://schemas.microsoft.com/office/drawing/2014/main" id="{D0448501-BC8F-8802-AEAB-9599D33DA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2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330" name="Group 328">
            <a:extLst>
              <a:ext uri="{FF2B5EF4-FFF2-40B4-BE49-F238E27FC236}">
                <a16:creationId xmlns:a16="http://schemas.microsoft.com/office/drawing/2014/main" id="{1AA35393-3377-6398-6858-9F63B14F7190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1219200"/>
            <a:ext cx="1296988" cy="4456113"/>
            <a:chOff x="3264" y="768"/>
            <a:chExt cx="817" cy="2807"/>
          </a:xfrm>
        </p:grpSpPr>
        <p:sp>
          <p:nvSpPr>
            <p:cNvPr id="331" name="AutoShape 329">
              <a:extLst>
                <a:ext uri="{FF2B5EF4-FFF2-40B4-BE49-F238E27FC236}">
                  <a16:creationId xmlns:a16="http://schemas.microsoft.com/office/drawing/2014/main" id="{F4AA6C09-FF23-A0C8-5F8F-37F21315EB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3353" y="3128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2" name="Rectangle 330">
              <a:extLst>
                <a:ext uri="{FF2B5EF4-FFF2-40B4-BE49-F238E27FC236}">
                  <a16:creationId xmlns:a16="http://schemas.microsoft.com/office/drawing/2014/main" id="{1754A652-222E-804F-C451-1AAC1F7B0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" y="3398"/>
              <a:ext cx="270" cy="1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CP</a:t>
              </a:r>
            </a:p>
          </p:txBody>
        </p:sp>
        <p:grpSp>
          <p:nvGrpSpPr>
            <p:cNvPr id="333" name="Group 331">
              <a:extLst>
                <a:ext uri="{FF2B5EF4-FFF2-40B4-BE49-F238E27FC236}">
                  <a16:creationId xmlns:a16="http://schemas.microsoft.com/office/drawing/2014/main" id="{B458274E-246D-C5BB-8176-F3492F6B37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4" y="768"/>
              <a:ext cx="817" cy="2161"/>
              <a:chOff x="3264" y="768"/>
              <a:chExt cx="817" cy="2161"/>
            </a:xfrm>
          </p:grpSpPr>
          <p:sp>
            <p:nvSpPr>
              <p:cNvPr id="334" name="Freeform 332">
                <a:extLst>
                  <a:ext uri="{FF2B5EF4-FFF2-40B4-BE49-F238E27FC236}">
                    <a16:creationId xmlns:a16="http://schemas.microsoft.com/office/drawing/2014/main" id="{40BDF610-94BC-6C56-A3F9-AD7E79738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4" y="768"/>
                <a:ext cx="817" cy="289"/>
              </a:xfrm>
              <a:custGeom>
                <a:avLst/>
                <a:gdLst>
                  <a:gd name="T0" fmla="*/ 0 w 817"/>
                  <a:gd name="T1" fmla="*/ 288 h 289"/>
                  <a:gd name="T2" fmla="*/ 576 w 817"/>
                  <a:gd name="T3" fmla="*/ 0 h 289"/>
                  <a:gd name="T4" fmla="*/ 816 w 817"/>
                  <a:gd name="T5" fmla="*/ 0 h 289"/>
                  <a:gd name="T6" fmla="*/ 240 w 817"/>
                  <a:gd name="T7" fmla="*/ 288 h 289"/>
                  <a:gd name="T8" fmla="*/ 0 w 817"/>
                  <a:gd name="T9" fmla="*/ 288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7"/>
                  <a:gd name="T16" fmla="*/ 0 h 289"/>
                  <a:gd name="T17" fmla="*/ 817 w 817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7" h="289">
                    <a:moveTo>
                      <a:pt x="0" y="288"/>
                    </a:moveTo>
                    <a:lnTo>
                      <a:pt x="576" y="0"/>
                    </a:lnTo>
                    <a:lnTo>
                      <a:pt x="816" y="0"/>
                    </a:lnTo>
                    <a:lnTo>
                      <a:pt x="240" y="28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5" name="Freeform 333">
                <a:extLst>
                  <a:ext uri="{FF2B5EF4-FFF2-40B4-BE49-F238E27FC236}">
                    <a16:creationId xmlns:a16="http://schemas.microsoft.com/office/drawing/2014/main" id="{DBAC9F0A-A11A-E566-2282-64DD944F90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6" name="Freeform 334">
                <a:extLst>
                  <a:ext uri="{FF2B5EF4-FFF2-40B4-BE49-F238E27FC236}">
                    <a16:creationId xmlns:a16="http://schemas.microsoft.com/office/drawing/2014/main" id="{3BCCD4A1-236B-2BE5-26E3-974F71BD7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4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7" name="Freeform 335">
                <a:extLst>
                  <a:ext uri="{FF2B5EF4-FFF2-40B4-BE49-F238E27FC236}">
                    <a16:creationId xmlns:a16="http://schemas.microsoft.com/office/drawing/2014/main" id="{836D2F48-C8E7-1B3E-3EB8-AA4882934C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8" name="Freeform 336">
                <a:extLst>
                  <a:ext uri="{FF2B5EF4-FFF2-40B4-BE49-F238E27FC236}">
                    <a16:creationId xmlns:a16="http://schemas.microsoft.com/office/drawing/2014/main" id="{B4002F8D-E9AB-83FA-2354-2D834A418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6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9" name="Freeform 337">
                <a:extLst>
                  <a:ext uri="{FF2B5EF4-FFF2-40B4-BE49-F238E27FC236}">
                    <a16:creationId xmlns:a16="http://schemas.microsoft.com/office/drawing/2014/main" id="{E53ADDDC-5141-60EA-73E2-C1C09A3FBF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" y="1920"/>
                <a:ext cx="241" cy="1009"/>
              </a:xfrm>
              <a:custGeom>
                <a:avLst/>
                <a:gdLst>
                  <a:gd name="T0" fmla="*/ 0 w 241"/>
                  <a:gd name="T1" fmla="*/ 48 h 1009"/>
                  <a:gd name="T2" fmla="*/ 144 w 241"/>
                  <a:gd name="T3" fmla="*/ 48 h 1009"/>
                  <a:gd name="T4" fmla="*/ 240 w 241"/>
                  <a:gd name="T5" fmla="*/ 0 h 1009"/>
                  <a:gd name="T6" fmla="*/ 240 w 241"/>
                  <a:gd name="T7" fmla="*/ 1008 h 1009"/>
                  <a:gd name="T8" fmla="*/ 0 w 241"/>
                  <a:gd name="T9" fmla="*/ 1008 h 1009"/>
                  <a:gd name="T10" fmla="*/ 0 w 241"/>
                  <a:gd name="T11" fmla="*/ 48 h 10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1"/>
                  <a:gd name="T19" fmla="*/ 0 h 1009"/>
                  <a:gd name="T20" fmla="*/ 241 w 241"/>
                  <a:gd name="T21" fmla="*/ 1009 h 10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1" h="1009">
                    <a:moveTo>
                      <a:pt x="0" y="48"/>
                    </a:moveTo>
                    <a:lnTo>
                      <a:pt x="144" y="48"/>
                    </a:lnTo>
                    <a:lnTo>
                      <a:pt x="240" y="0"/>
                    </a:lnTo>
                    <a:lnTo>
                      <a:pt x="240" y="1008"/>
                    </a:lnTo>
                    <a:lnTo>
                      <a:pt x="0" y="1008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folHlink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0" name="Freeform 338">
                <a:extLst>
                  <a:ext uri="{FF2B5EF4-FFF2-40B4-BE49-F238E27FC236}">
                    <a16:creationId xmlns:a16="http://schemas.microsoft.com/office/drawing/2014/main" id="{DC9B5455-D264-E11E-4CD8-DA28935E3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4" y="768"/>
                <a:ext cx="577" cy="2161"/>
              </a:xfrm>
              <a:custGeom>
                <a:avLst/>
                <a:gdLst>
                  <a:gd name="T0" fmla="*/ 0 w 577"/>
                  <a:gd name="T1" fmla="*/ 288 h 2161"/>
                  <a:gd name="T2" fmla="*/ 576 w 577"/>
                  <a:gd name="T3" fmla="*/ 0 h 2161"/>
                  <a:gd name="T4" fmla="*/ 576 w 577"/>
                  <a:gd name="T5" fmla="*/ 1920 h 2161"/>
                  <a:gd name="T6" fmla="*/ 96 w 577"/>
                  <a:gd name="T7" fmla="*/ 2160 h 2161"/>
                  <a:gd name="T8" fmla="*/ 96 w 577"/>
                  <a:gd name="T9" fmla="*/ 1152 h 2161"/>
                  <a:gd name="T10" fmla="*/ 0 w 577"/>
                  <a:gd name="T11" fmla="*/ 1200 h 2161"/>
                  <a:gd name="T12" fmla="*/ 0 w 577"/>
                  <a:gd name="T13" fmla="*/ 288 h 21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77"/>
                  <a:gd name="T22" fmla="*/ 0 h 2161"/>
                  <a:gd name="T23" fmla="*/ 577 w 577"/>
                  <a:gd name="T24" fmla="*/ 2161 h 216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77" h="2161">
                    <a:moveTo>
                      <a:pt x="0" y="288"/>
                    </a:moveTo>
                    <a:lnTo>
                      <a:pt x="576" y="0"/>
                    </a:lnTo>
                    <a:lnTo>
                      <a:pt x="576" y="1920"/>
                    </a:lnTo>
                    <a:lnTo>
                      <a:pt x="96" y="2160"/>
                    </a:lnTo>
                    <a:lnTo>
                      <a:pt x="96" y="1152"/>
                    </a:lnTo>
                    <a:lnTo>
                      <a:pt x="0" y="1200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1" name="AutoShape 339">
                <a:extLst>
                  <a:ext uri="{FF2B5EF4-FFF2-40B4-BE49-F238E27FC236}">
                    <a16:creationId xmlns:a16="http://schemas.microsoft.com/office/drawing/2014/main" id="{2CCD5C34-A5D2-D0C6-CC8B-2C2EA679C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1966"/>
                <a:ext cx="67" cy="334"/>
              </a:xfrm>
              <a:prstGeom prst="roundRect">
                <a:avLst>
                  <a:gd name="adj" fmla="val 12495"/>
                </a:avLst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342" name="Group 340">
                <a:extLst>
                  <a:ext uri="{FF2B5EF4-FFF2-40B4-BE49-F238E27FC236}">
                    <a16:creationId xmlns:a16="http://schemas.microsoft.com/office/drawing/2014/main" id="{B41C5798-CC96-5B76-BA28-5B1E5B6C06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5" y="2010"/>
                <a:ext cx="41" cy="247"/>
                <a:chOff x="3445" y="2010"/>
                <a:chExt cx="41" cy="247"/>
              </a:xfrm>
            </p:grpSpPr>
            <p:sp>
              <p:nvSpPr>
                <p:cNvPr id="369" name="Freeform 341">
                  <a:extLst>
                    <a:ext uri="{FF2B5EF4-FFF2-40B4-BE49-F238E27FC236}">
                      <a16:creationId xmlns:a16="http://schemas.microsoft.com/office/drawing/2014/main" id="{28CF3F2F-4185-BC3A-5916-2DE2F48F1F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6" y="2010"/>
                  <a:ext cx="40" cy="220"/>
                </a:xfrm>
                <a:custGeom>
                  <a:avLst/>
                  <a:gdLst>
                    <a:gd name="T0" fmla="*/ 0 w 40"/>
                    <a:gd name="T1" fmla="*/ 0 h 220"/>
                    <a:gd name="T2" fmla="*/ 39 w 40"/>
                    <a:gd name="T3" fmla="*/ 20 h 220"/>
                    <a:gd name="T4" fmla="*/ 39 w 40"/>
                    <a:gd name="T5" fmla="*/ 219 h 220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20"/>
                    <a:gd name="T11" fmla="*/ 40 w 40"/>
                    <a:gd name="T12" fmla="*/ 220 h 2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20">
                      <a:moveTo>
                        <a:pt x="0" y="0"/>
                      </a:moveTo>
                      <a:lnTo>
                        <a:pt x="39" y="20"/>
                      </a:lnTo>
                      <a:lnTo>
                        <a:pt x="39" y="219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0" name="Freeform 342">
                  <a:extLst>
                    <a:ext uri="{FF2B5EF4-FFF2-40B4-BE49-F238E27FC236}">
                      <a16:creationId xmlns:a16="http://schemas.microsoft.com/office/drawing/2014/main" id="{ED3FA9F7-FD49-B942-9388-9122EA4CFD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5" y="2012"/>
                  <a:ext cx="40" cy="245"/>
                </a:xfrm>
                <a:custGeom>
                  <a:avLst/>
                  <a:gdLst>
                    <a:gd name="T0" fmla="*/ 39 w 40"/>
                    <a:gd name="T1" fmla="*/ 220 h 245"/>
                    <a:gd name="T2" fmla="*/ 0 w 40"/>
                    <a:gd name="T3" fmla="*/ 244 h 245"/>
                    <a:gd name="T4" fmla="*/ 0 w 40"/>
                    <a:gd name="T5" fmla="*/ 0 h 245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45"/>
                    <a:gd name="T11" fmla="*/ 40 w 40"/>
                    <a:gd name="T12" fmla="*/ 245 h 24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45">
                      <a:moveTo>
                        <a:pt x="39" y="220"/>
                      </a:moveTo>
                      <a:lnTo>
                        <a:pt x="0" y="24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43" name="AutoShape 343">
                <a:extLst>
                  <a:ext uri="{FF2B5EF4-FFF2-40B4-BE49-F238E27FC236}">
                    <a16:creationId xmlns:a16="http://schemas.microsoft.com/office/drawing/2014/main" id="{D01F492E-4485-C219-4B84-1FD62BC3E1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2398"/>
                <a:ext cx="67" cy="334"/>
              </a:xfrm>
              <a:prstGeom prst="roundRect">
                <a:avLst>
                  <a:gd name="adj" fmla="val 12495"/>
                </a:avLst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344" name="Group 344">
                <a:extLst>
                  <a:ext uri="{FF2B5EF4-FFF2-40B4-BE49-F238E27FC236}">
                    <a16:creationId xmlns:a16="http://schemas.microsoft.com/office/drawing/2014/main" id="{AC75CEBB-FEBC-5174-F1DF-7F25083D9B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5" y="2442"/>
                <a:ext cx="41" cy="247"/>
                <a:chOff x="3445" y="2442"/>
                <a:chExt cx="41" cy="247"/>
              </a:xfrm>
            </p:grpSpPr>
            <p:sp>
              <p:nvSpPr>
                <p:cNvPr id="367" name="Freeform 345">
                  <a:extLst>
                    <a:ext uri="{FF2B5EF4-FFF2-40B4-BE49-F238E27FC236}">
                      <a16:creationId xmlns:a16="http://schemas.microsoft.com/office/drawing/2014/main" id="{66C2E3C9-8E30-4F39-C703-45DF974831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6" y="2442"/>
                  <a:ext cx="40" cy="220"/>
                </a:xfrm>
                <a:custGeom>
                  <a:avLst/>
                  <a:gdLst>
                    <a:gd name="T0" fmla="*/ 0 w 40"/>
                    <a:gd name="T1" fmla="*/ 0 h 220"/>
                    <a:gd name="T2" fmla="*/ 39 w 40"/>
                    <a:gd name="T3" fmla="*/ 20 h 220"/>
                    <a:gd name="T4" fmla="*/ 39 w 40"/>
                    <a:gd name="T5" fmla="*/ 219 h 220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20"/>
                    <a:gd name="T11" fmla="*/ 40 w 40"/>
                    <a:gd name="T12" fmla="*/ 220 h 2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20">
                      <a:moveTo>
                        <a:pt x="0" y="0"/>
                      </a:moveTo>
                      <a:lnTo>
                        <a:pt x="39" y="20"/>
                      </a:lnTo>
                      <a:lnTo>
                        <a:pt x="39" y="219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8" name="Freeform 346">
                  <a:extLst>
                    <a:ext uri="{FF2B5EF4-FFF2-40B4-BE49-F238E27FC236}">
                      <a16:creationId xmlns:a16="http://schemas.microsoft.com/office/drawing/2014/main" id="{94475088-7108-B75A-2F52-90E7D3EB48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5" y="2444"/>
                  <a:ext cx="40" cy="245"/>
                </a:xfrm>
                <a:custGeom>
                  <a:avLst/>
                  <a:gdLst>
                    <a:gd name="T0" fmla="*/ 39 w 40"/>
                    <a:gd name="T1" fmla="*/ 220 h 245"/>
                    <a:gd name="T2" fmla="*/ 0 w 40"/>
                    <a:gd name="T3" fmla="*/ 244 h 245"/>
                    <a:gd name="T4" fmla="*/ 0 w 40"/>
                    <a:gd name="T5" fmla="*/ 0 h 245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45"/>
                    <a:gd name="T11" fmla="*/ 40 w 40"/>
                    <a:gd name="T12" fmla="*/ 245 h 24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45">
                      <a:moveTo>
                        <a:pt x="39" y="220"/>
                      </a:moveTo>
                      <a:lnTo>
                        <a:pt x="0" y="24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45" name="Rectangle 347">
                <a:extLst>
                  <a:ext uri="{FF2B5EF4-FFF2-40B4-BE49-F238E27FC236}">
                    <a16:creationId xmlns:a16="http://schemas.microsoft.com/office/drawing/2014/main" id="{6AE88600-320D-2491-7CB1-4C6A2D309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8" y="1060"/>
                <a:ext cx="232" cy="904"/>
              </a:xfrm>
              <a:prstGeom prst="rect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46" name="Oval 348">
                <a:extLst>
                  <a:ext uri="{FF2B5EF4-FFF2-40B4-BE49-F238E27FC236}">
                    <a16:creationId xmlns:a16="http://schemas.microsoft.com/office/drawing/2014/main" id="{FDC9B897-88C9-3970-62F1-EA57F1823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8" y="1084"/>
                <a:ext cx="40" cy="40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347" name="Group 349">
                <a:extLst>
                  <a:ext uri="{FF2B5EF4-FFF2-40B4-BE49-F238E27FC236}">
                    <a16:creationId xmlns:a16="http://schemas.microsoft.com/office/drawing/2014/main" id="{4FD07F77-0743-193F-2469-3469CE8202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10" y="1204"/>
                <a:ext cx="34" cy="304"/>
                <a:chOff x="3310" y="1204"/>
                <a:chExt cx="34" cy="304"/>
              </a:xfrm>
            </p:grpSpPr>
            <p:sp>
              <p:nvSpPr>
                <p:cNvPr id="356" name="Rectangle 350">
                  <a:extLst>
                    <a:ext uri="{FF2B5EF4-FFF2-40B4-BE49-F238E27FC236}">
                      <a16:creationId xmlns:a16="http://schemas.microsoft.com/office/drawing/2014/main" id="{87F8006E-AF77-F464-1A64-0608B6431A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204"/>
                  <a:ext cx="34" cy="21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7" name="Rectangle 351">
                  <a:extLst>
                    <a:ext uri="{FF2B5EF4-FFF2-40B4-BE49-F238E27FC236}">
                      <a16:creationId xmlns:a16="http://schemas.microsoft.com/office/drawing/2014/main" id="{F00E1856-1410-CFC5-8AF9-1CCFB179A8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233"/>
                  <a:ext cx="34" cy="21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8" name="Rectangle 352">
                  <a:extLst>
                    <a:ext uri="{FF2B5EF4-FFF2-40B4-BE49-F238E27FC236}">
                      <a16:creationId xmlns:a16="http://schemas.microsoft.com/office/drawing/2014/main" id="{8A3DB674-19DD-1E45-3864-B30CE1E32A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262"/>
                  <a:ext cx="34" cy="20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9" name="Rectangle 353">
                  <a:extLst>
                    <a:ext uri="{FF2B5EF4-FFF2-40B4-BE49-F238E27FC236}">
                      <a16:creationId xmlns:a16="http://schemas.microsoft.com/office/drawing/2014/main" id="{E8E61AD2-64CE-12BC-CBF3-2FA7F91D20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290"/>
                  <a:ext cx="34" cy="20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0" name="Rectangle 354">
                  <a:extLst>
                    <a:ext uri="{FF2B5EF4-FFF2-40B4-BE49-F238E27FC236}">
                      <a16:creationId xmlns:a16="http://schemas.microsoft.com/office/drawing/2014/main" id="{C1180918-133A-39AC-0FE2-2F08C47227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318"/>
                  <a:ext cx="34" cy="21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1" name="Rectangle 355">
                  <a:extLst>
                    <a:ext uri="{FF2B5EF4-FFF2-40B4-BE49-F238E27FC236}">
                      <a16:creationId xmlns:a16="http://schemas.microsoft.com/office/drawing/2014/main" id="{A0C0D87C-B910-6BDF-6E9F-20ACF5E841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347"/>
                  <a:ext cx="34" cy="19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2" name="Rectangle 356">
                  <a:extLst>
                    <a:ext uri="{FF2B5EF4-FFF2-40B4-BE49-F238E27FC236}">
                      <a16:creationId xmlns:a16="http://schemas.microsoft.com/office/drawing/2014/main" id="{4075E6AF-4A37-F850-1E2B-01CEBAFC8D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374"/>
                  <a:ext cx="34" cy="20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3" name="Rectangle 357">
                  <a:extLst>
                    <a:ext uri="{FF2B5EF4-FFF2-40B4-BE49-F238E27FC236}">
                      <a16:creationId xmlns:a16="http://schemas.microsoft.com/office/drawing/2014/main" id="{E2B453D6-48F7-0B78-C052-A4D2CBAB2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402"/>
                  <a:ext cx="34" cy="20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4" name="Rectangle 358">
                  <a:extLst>
                    <a:ext uri="{FF2B5EF4-FFF2-40B4-BE49-F238E27FC236}">
                      <a16:creationId xmlns:a16="http://schemas.microsoft.com/office/drawing/2014/main" id="{67B3496E-1983-4B8A-601E-F57346D58E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430"/>
                  <a:ext cx="34" cy="22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5" name="Rectangle 359">
                  <a:extLst>
                    <a:ext uri="{FF2B5EF4-FFF2-40B4-BE49-F238E27FC236}">
                      <a16:creationId xmlns:a16="http://schemas.microsoft.com/office/drawing/2014/main" id="{3815C61D-A5B9-9423-CAD0-08F74F18B7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460"/>
                  <a:ext cx="34" cy="19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66" name="Rectangle 360">
                  <a:extLst>
                    <a:ext uri="{FF2B5EF4-FFF2-40B4-BE49-F238E27FC236}">
                      <a16:creationId xmlns:a16="http://schemas.microsoft.com/office/drawing/2014/main" id="{BA937EC8-0412-FAE3-F4C6-55D0BD8BDB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0" y="1487"/>
                  <a:ext cx="34" cy="21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grpSp>
            <p:nvGrpSpPr>
              <p:cNvPr id="348" name="Group 361">
                <a:extLst>
                  <a:ext uri="{FF2B5EF4-FFF2-40B4-BE49-F238E27FC236}">
                    <a16:creationId xmlns:a16="http://schemas.microsoft.com/office/drawing/2014/main" id="{5801CC92-856F-B113-30FC-38CA0CCB72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2" y="1710"/>
                <a:ext cx="188" cy="193"/>
                <a:chOff x="3282" y="1710"/>
                <a:chExt cx="188" cy="193"/>
              </a:xfrm>
            </p:grpSpPr>
            <p:sp>
              <p:nvSpPr>
                <p:cNvPr id="350" name="Rectangle 362">
                  <a:extLst>
                    <a:ext uri="{FF2B5EF4-FFF2-40B4-BE49-F238E27FC236}">
                      <a16:creationId xmlns:a16="http://schemas.microsoft.com/office/drawing/2014/main" id="{71FB1717-27A4-3C73-8340-B494319E25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3540000">
                  <a:off x="3382" y="1762"/>
                  <a:ext cx="40" cy="136"/>
                </a:xfrm>
                <a:prstGeom prst="rect">
                  <a:avLst/>
                </a:prstGeom>
                <a:solidFill>
                  <a:srgbClr val="8CF4EA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1" name="Freeform 363">
                  <a:extLst>
                    <a:ext uri="{FF2B5EF4-FFF2-40B4-BE49-F238E27FC236}">
                      <a16:creationId xmlns:a16="http://schemas.microsoft.com/office/drawing/2014/main" id="{0B0C8942-02BB-FDC6-DAEC-D529827EF9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2" y="1710"/>
                  <a:ext cx="97" cy="49"/>
                </a:xfrm>
                <a:custGeom>
                  <a:avLst/>
                  <a:gdLst>
                    <a:gd name="T0" fmla="*/ 0 w 97"/>
                    <a:gd name="T1" fmla="*/ 0 h 49"/>
                    <a:gd name="T2" fmla="*/ 48 w 97"/>
                    <a:gd name="T3" fmla="*/ 0 h 49"/>
                    <a:gd name="T4" fmla="*/ 96 w 97"/>
                    <a:gd name="T5" fmla="*/ 48 h 49"/>
                    <a:gd name="T6" fmla="*/ 0 60000 65536"/>
                    <a:gd name="T7" fmla="*/ 0 60000 65536"/>
                    <a:gd name="T8" fmla="*/ 0 60000 65536"/>
                    <a:gd name="T9" fmla="*/ 0 w 97"/>
                    <a:gd name="T10" fmla="*/ 0 h 49"/>
                    <a:gd name="T11" fmla="*/ 97 w 97"/>
                    <a:gd name="T12" fmla="*/ 49 h 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7" h="49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96" y="48"/>
                      </a:ln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2" name="Freeform 364">
                  <a:extLst>
                    <a:ext uri="{FF2B5EF4-FFF2-40B4-BE49-F238E27FC236}">
                      <a16:creationId xmlns:a16="http://schemas.microsoft.com/office/drawing/2014/main" id="{FA8B95F0-70BA-732B-7319-79F67EEA01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2" y="1854"/>
                  <a:ext cx="97" cy="49"/>
                </a:xfrm>
                <a:custGeom>
                  <a:avLst/>
                  <a:gdLst>
                    <a:gd name="T0" fmla="*/ 0 w 97"/>
                    <a:gd name="T1" fmla="*/ 48 h 49"/>
                    <a:gd name="T2" fmla="*/ 48 w 97"/>
                    <a:gd name="T3" fmla="*/ 48 h 49"/>
                    <a:gd name="T4" fmla="*/ 96 w 97"/>
                    <a:gd name="T5" fmla="*/ 0 h 49"/>
                    <a:gd name="T6" fmla="*/ 0 60000 65536"/>
                    <a:gd name="T7" fmla="*/ 0 60000 65536"/>
                    <a:gd name="T8" fmla="*/ 0 60000 65536"/>
                    <a:gd name="T9" fmla="*/ 0 w 97"/>
                    <a:gd name="T10" fmla="*/ 0 h 49"/>
                    <a:gd name="T11" fmla="*/ 97 w 97"/>
                    <a:gd name="T12" fmla="*/ 49 h 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7" h="49">
                      <a:moveTo>
                        <a:pt x="0" y="48"/>
                      </a:moveTo>
                      <a:lnTo>
                        <a:pt x="48" y="48"/>
                      </a:lnTo>
                      <a:lnTo>
                        <a:pt x="96" y="0"/>
                      </a:lnTo>
                    </a:path>
                  </a:pathLst>
                </a:custGeom>
                <a:noFill/>
                <a:ln w="12700" cap="rnd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3" name="Line 365">
                  <a:extLst>
                    <a:ext uri="{FF2B5EF4-FFF2-40B4-BE49-F238E27FC236}">
                      <a16:creationId xmlns:a16="http://schemas.microsoft.com/office/drawing/2014/main" id="{DD170C11-586A-5966-A94B-95B59759B0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1776"/>
                  <a:ext cx="37" cy="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4" name="Line 366">
                  <a:extLst>
                    <a:ext uri="{FF2B5EF4-FFF2-40B4-BE49-F238E27FC236}">
                      <a16:creationId xmlns:a16="http://schemas.microsoft.com/office/drawing/2014/main" id="{45C2E407-C8C7-300A-A134-F884DFFBF3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92" y="1842"/>
                  <a:ext cx="34" cy="0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55" name="Oval 367">
                  <a:extLst>
                    <a:ext uri="{FF2B5EF4-FFF2-40B4-BE49-F238E27FC236}">
                      <a16:creationId xmlns:a16="http://schemas.microsoft.com/office/drawing/2014/main" id="{B6BA9A9B-603B-B564-C90A-EF4E53D057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2" y="1810"/>
                  <a:ext cx="40" cy="40"/>
                </a:xfrm>
                <a:prstGeom prst="ellipse">
                  <a:avLst/>
                </a:prstGeom>
                <a:solidFill>
                  <a:srgbClr val="00DFCA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349" name="Rectangle 368">
                <a:extLst>
                  <a:ext uri="{FF2B5EF4-FFF2-40B4-BE49-F238E27FC236}">
                    <a16:creationId xmlns:a16="http://schemas.microsoft.com/office/drawing/2014/main" id="{D0D32DC0-9994-8161-6EA4-D9143D597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" y="1198"/>
                <a:ext cx="40" cy="376"/>
              </a:xfrm>
              <a:prstGeom prst="rect">
                <a:avLst/>
              </a:prstGeom>
              <a:solidFill>
                <a:srgbClr val="00DFCA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371" name="Group 369">
            <a:extLst>
              <a:ext uri="{FF2B5EF4-FFF2-40B4-BE49-F238E27FC236}">
                <a16:creationId xmlns:a16="http://schemas.microsoft.com/office/drawing/2014/main" id="{274CE4CC-3D07-F02D-9BE5-A2D8D31A262F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219200"/>
            <a:ext cx="1296988" cy="4454525"/>
            <a:chOff x="3648" y="768"/>
            <a:chExt cx="817" cy="2806"/>
          </a:xfrm>
        </p:grpSpPr>
        <p:grpSp>
          <p:nvGrpSpPr>
            <p:cNvPr id="372" name="Group 370">
              <a:extLst>
                <a:ext uri="{FF2B5EF4-FFF2-40B4-BE49-F238E27FC236}">
                  <a16:creationId xmlns:a16="http://schemas.microsoft.com/office/drawing/2014/main" id="{6EF61F77-DE89-C37A-760E-35F0052679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768"/>
              <a:ext cx="817" cy="2209"/>
              <a:chOff x="3648" y="768"/>
              <a:chExt cx="817" cy="2209"/>
            </a:xfrm>
          </p:grpSpPr>
          <p:sp>
            <p:nvSpPr>
              <p:cNvPr id="376" name="Freeform 371">
                <a:extLst>
                  <a:ext uri="{FF2B5EF4-FFF2-40B4-BE49-F238E27FC236}">
                    <a16:creationId xmlns:a16="http://schemas.microsoft.com/office/drawing/2014/main" id="{B605E72F-DD56-A7F0-2EE3-D11FDBBFE0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768"/>
                <a:ext cx="817" cy="289"/>
              </a:xfrm>
              <a:custGeom>
                <a:avLst/>
                <a:gdLst>
                  <a:gd name="T0" fmla="*/ 0 w 817"/>
                  <a:gd name="T1" fmla="*/ 288 h 289"/>
                  <a:gd name="T2" fmla="*/ 576 w 817"/>
                  <a:gd name="T3" fmla="*/ 0 h 289"/>
                  <a:gd name="T4" fmla="*/ 816 w 817"/>
                  <a:gd name="T5" fmla="*/ 0 h 289"/>
                  <a:gd name="T6" fmla="*/ 240 w 817"/>
                  <a:gd name="T7" fmla="*/ 288 h 289"/>
                  <a:gd name="T8" fmla="*/ 0 w 817"/>
                  <a:gd name="T9" fmla="*/ 288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7"/>
                  <a:gd name="T16" fmla="*/ 0 h 289"/>
                  <a:gd name="T17" fmla="*/ 817 w 817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7" h="289">
                    <a:moveTo>
                      <a:pt x="0" y="288"/>
                    </a:moveTo>
                    <a:lnTo>
                      <a:pt x="576" y="0"/>
                    </a:lnTo>
                    <a:lnTo>
                      <a:pt x="816" y="0"/>
                    </a:lnTo>
                    <a:lnTo>
                      <a:pt x="240" y="28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7" name="Rectangle 372">
                <a:extLst>
                  <a:ext uri="{FF2B5EF4-FFF2-40B4-BE49-F238E27FC236}">
                    <a16:creationId xmlns:a16="http://schemas.microsoft.com/office/drawing/2014/main" id="{43A29083-EAE5-5D6B-2A60-7C474BE78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1060"/>
                <a:ext cx="232" cy="1912"/>
              </a:xfrm>
              <a:prstGeom prst="rect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78" name="Rectangle 373">
                <a:extLst>
                  <a:ext uri="{FF2B5EF4-FFF2-40B4-BE49-F238E27FC236}">
                    <a16:creationId xmlns:a16="http://schemas.microsoft.com/office/drawing/2014/main" id="{BA70618F-BAE1-1183-6419-F4A5E92767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8" y="1146"/>
                <a:ext cx="180" cy="1824"/>
              </a:xfrm>
              <a:prstGeom prst="rect">
                <a:avLst/>
              </a:prstGeom>
              <a:solidFill>
                <a:srgbClr val="91919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379" name="Group 374">
                <a:extLst>
                  <a:ext uri="{FF2B5EF4-FFF2-40B4-BE49-F238E27FC236}">
                    <a16:creationId xmlns:a16="http://schemas.microsoft.com/office/drawing/2014/main" id="{9D6D79A7-6D53-DB0D-F795-3259BCE378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64" y="1270"/>
                <a:ext cx="28" cy="1654"/>
                <a:chOff x="3664" y="1270"/>
                <a:chExt cx="28" cy="1654"/>
              </a:xfrm>
            </p:grpSpPr>
            <p:grpSp>
              <p:nvGrpSpPr>
                <p:cNvPr id="389" name="Group 375">
                  <a:extLst>
                    <a:ext uri="{FF2B5EF4-FFF2-40B4-BE49-F238E27FC236}">
                      <a16:creationId xmlns:a16="http://schemas.microsoft.com/office/drawing/2014/main" id="{57FC21B2-481E-0CFE-C5EA-AB172A352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64" y="2141"/>
                  <a:ext cx="28" cy="783"/>
                  <a:chOff x="3664" y="2141"/>
                  <a:chExt cx="28" cy="783"/>
                </a:xfrm>
              </p:grpSpPr>
              <p:grpSp>
                <p:nvGrpSpPr>
                  <p:cNvPr id="409" name="Group 376">
                    <a:extLst>
                      <a:ext uri="{FF2B5EF4-FFF2-40B4-BE49-F238E27FC236}">
                        <a16:creationId xmlns:a16="http://schemas.microsoft.com/office/drawing/2014/main" id="{D26A4D3F-5552-C912-D827-64EF159493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64" y="2141"/>
                    <a:ext cx="28" cy="348"/>
                    <a:chOff x="3664" y="2141"/>
                    <a:chExt cx="28" cy="348"/>
                  </a:xfrm>
                </p:grpSpPr>
                <p:sp>
                  <p:nvSpPr>
                    <p:cNvPr id="419" name="Rectangle 377">
                      <a:extLst>
                        <a:ext uri="{FF2B5EF4-FFF2-40B4-BE49-F238E27FC236}">
                          <a16:creationId xmlns:a16="http://schemas.microsoft.com/office/drawing/2014/main" id="{873143DE-DC69-7182-4CEB-63B445A050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141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20" name="Rectangle 378">
                      <a:extLst>
                        <a:ext uri="{FF2B5EF4-FFF2-40B4-BE49-F238E27FC236}">
                          <a16:creationId xmlns:a16="http://schemas.microsoft.com/office/drawing/2014/main" id="{75D0F845-8AB5-5CFC-82E3-80BAEC4CC9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190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21" name="Rectangle 379">
                      <a:extLst>
                        <a:ext uri="{FF2B5EF4-FFF2-40B4-BE49-F238E27FC236}">
                          <a16:creationId xmlns:a16="http://schemas.microsoft.com/office/drawing/2014/main" id="{C88A0345-1C0D-967F-5064-7B2CAA466B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237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22" name="Rectangle 380">
                      <a:extLst>
                        <a:ext uri="{FF2B5EF4-FFF2-40B4-BE49-F238E27FC236}">
                          <a16:creationId xmlns:a16="http://schemas.microsoft.com/office/drawing/2014/main" id="{F389C606-3BA7-B8AA-C980-1003CDDEF2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282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23" name="Rectangle 381">
                      <a:extLst>
                        <a:ext uri="{FF2B5EF4-FFF2-40B4-BE49-F238E27FC236}">
                          <a16:creationId xmlns:a16="http://schemas.microsoft.com/office/drawing/2014/main" id="{AC866B71-8FF6-E535-6B81-22D416BDF2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330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24" name="Rectangle 382">
                      <a:extLst>
                        <a:ext uri="{FF2B5EF4-FFF2-40B4-BE49-F238E27FC236}">
                          <a16:creationId xmlns:a16="http://schemas.microsoft.com/office/drawing/2014/main" id="{117D2897-344F-4ACD-34B1-D47FE634C0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378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25" name="Rectangle 383">
                      <a:extLst>
                        <a:ext uri="{FF2B5EF4-FFF2-40B4-BE49-F238E27FC236}">
                          <a16:creationId xmlns:a16="http://schemas.microsoft.com/office/drawing/2014/main" id="{FEEEB7CF-864A-E3BD-C280-DD9C1BAC03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426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26" name="Rectangle 384">
                      <a:extLst>
                        <a:ext uri="{FF2B5EF4-FFF2-40B4-BE49-F238E27FC236}">
                          <a16:creationId xmlns:a16="http://schemas.microsoft.com/office/drawing/2014/main" id="{C206D79E-D912-9312-13EC-AD704DE476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475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410" name="Group 385">
                    <a:extLst>
                      <a:ext uri="{FF2B5EF4-FFF2-40B4-BE49-F238E27FC236}">
                        <a16:creationId xmlns:a16="http://schemas.microsoft.com/office/drawing/2014/main" id="{100DC3F0-C975-CE7D-9A65-DCC5BD0E71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64" y="2576"/>
                    <a:ext cx="28" cy="348"/>
                    <a:chOff x="3664" y="2576"/>
                    <a:chExt cx="28" cy="348"/>
                  </a:xfrm>
                </p:grpSpPr>
                <p:sp>
                  <p:nvSpPr>
                    <p:cNvPr id="411" name="Rectangle 386">
                      <a:extLst>
                        <a:ext uri="{FF2B5EF4-FFF2-40B4-BE49-F238E27FC236}">
                          <a16:creationId xmlns:a16="http://schemas.microsoft.com/office/drawing/2014/main" id="{4E8A9F9C-D5F8-07C8-769B-DA50CA116E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576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12" name="Rectangle 387">
                      <a:extLst>
                        <a:ext uri="{FF2B5EF4-FFF2-40B4-BE49-F238E27FC236}">
                          <a16:creationId xmlns:a16="http://schemas.microsoft.com/office/drawing/2014/main" id="{91E9B05E-7040-CDE1-EC2C-ECC6766D8D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623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13" name="Rectangle 388">
                      <a:extLst>
                        <a:ext uri="{FF2B5EF4-FFF2-40B4-BE49-F238E27FC236}">
                          <a16:creationId xmlns:a16="http://schemas.microsoft.com/office/drawing/2014/main" id="{0B7F271B-A2A1-35C3-1B33-EDFAEA1B57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670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14" name="Rectangle 389">
                      <a:extLst>
                        <a:ext uri="{FF2B5EF4-FFF2-40B4-BE49-F238E27FC236}">
                          <a16:creationId xmlns:a16="http://schemas.microsoft.com/office/drawing/2014/main" id="{2598114E-2316-C7BD-F52D-E427B3887B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719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15" name="Rectangle 390">
                      <a:extLst>
                        <a:ext uri="{FF2B5EF4-FFF2-40B4-BE49-F238E27FC236}">
                          <a16:creationId xmlns:a16="http://schemas.microsoft.com/office/drawing/2014/main" id="{E9288778-42B8-3BB8-0EBC-4533E97E90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767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16" name="Rectangle 391">
                      <a:extLst>
                        <a:ext uri="{FF2B5EF4-FFF2-40B4-BE49-F238E27FC236}">
                          <a16:creationId xmlns:a16="http://schemas.microsoft.com/office/drawing/2014/main" id="{3D479E24-DACF-52DD-C6B6-7AF7677228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813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17" name="Rectangle 392">
                      <a:extLst>
                        <a:ext uri="{FF2B5EF4-FFF2-40B4-BE49-F238E27FC236}">
                          <a16:creationId xmlns:a16="http://schemas.microsoft.com/office/drawing/2014/main" id="{919544FB-F10F-9FAC-7CE1-89FBFB6CD2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860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18" name="Rectangle 393">
                      <a:extLst>
                        <a:ext uri="{FF2B5EF4-FFF2-40B4-BE49-F238E27FC236}">
                          <a16:creationId xmlns:a16="http://schemas.microsoft.com/office/drawing/2014/main" id="{BCFCA90E-C0C6-305C-EF76-E3F8D3DA64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907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  <p:grpSp>
              <p:nvGrpSpPr>
                <p:cNvPr id="390" name="Group 394">
                  <a:extLst>
                    <a:ext uri="{FF2B5EF4-FFF2-40B4-BE49-F238E27FC236}">
                      <a16:creationId xmlns:a16="http://schemas.microsoft.com/office/drawing/2014/main" id="{C1ACCB3C-7C0C-3889-EBDD-630ABEF776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64" y="1270"/>
                  <a:ext cx="28" cy="783"/>
                  <a:chOff x="3664" y="1270"/>
                  <a:chExt cx="28" cy="783"/>
                </a:xfrm>
              </p:grpSpPr>
              <p:grpSp>
                <p:nvGrpSpPr>
                  <p:cNvPr id="391" name="Group 395">
                    <a:extLst>
                      <a:ext uri="{FF2B5EF4-FFF2-40B4-BE49-F238E27FC236}">
                        <a16:creationId xmlns:a16="http://schemas.microsoft.com/office/drawing/2014/main" id="{9484526C-0276-0265-E924-E5C4AE488A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64" y="1270"/>
                    <a:ext cx="28" cy="348"/>
                    <a:chOff x="3664" y="1270"/>
                    <a:chExt cx="28" cy="348"/>
                  </a:xfrm>
                </p:grpSpPr>
                <p:sp>
                  <p:nvSpPr>
                    <p:cNvPr id="401" name="Rectangle 396">
                      <a:extLst>
                        <a:ext uri="{FF2B5EF4-FFF2-40B4-BE49-F238E27FC236}">
                          <a16:creationId xmlns:a16="http://schemas.microsoft.com/office/drawing/2014/main" id="{AB55E5AA-3EF5-DB4D-321E-B8DF1C266B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270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02" name="Rectangle 397">
                      <a:extLst>
                        <a:ext uri="{FF2B5EF4-FFF2-40B4-BE49-F238E27FC236}">
                          <a16:creationId xmlns:a16="http://schemas.microsoft.com/office/drawing/2014/main" id="{02B72EB5-FD8F-1D90-1C2C-93B2452CA7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318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03" name="Rectangle 398">
                      <a:extLst>
                        <a:ext uri="{FF2B5EF4-FFF2-40B4-BE49-F238E27FC236}">
                          <a16:creationId xmlns:a16="http://schemas.microsoft.com/office/drawing/2014/main" id="{251F88FF-A2DD-87F0-E049-8038068AF2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367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04" name="Rectangle 399">
                      <a:extLst>
                        <a:ext uri="{FF2B5EF4-FFF2-40B4-BE49-F238E27FC236}">
                          <a16:creationId xmlns:a16="http://schemas.microsoft.com/office/drawing/2014/main" id="{82956AD4-9B12-1D1B-063B-328080DB65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411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05" name="Rectangle 400">
                      <a:extLst>
                        <a:ext uri="{FF2B5EF4-FFF2-40B4-BE49-F238E27FC236}">
                          <a16:creationId xmlns:a16="http://schemas.microsoft.com/office/drawing/2014/main" id="{6E62BEF6-6E0A-8F7D-F42C-180FA2C5A3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458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06" name="Rectangle 401">
                      <a:extLst>
                        <a:ext uri="{FF2B5EF4-FFF2-40B4-BE49-F238E27FC236}">
                          <a16:creationId xmlns:a16="http://schemas.microsoft.com/office/drawing/2014/main" id="{01727AA4-17DC-DCCD-294C-B7589688EC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507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07" name="Rectangle 402">
                      <a:extLst>
                        <a:ext uri="{FF2B5EF4-FFF2-40B4-BE49-F238E27FC236}">
                          <a16:creationId xmlns:a16="http://schemas.microsoft.com/office/drawing/2014/main" id="{9AA92AA1-0B71-9A01-B74D-275DEDE568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556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08" name="Rectangle 403">
                      <a:extLst>
                        <a:ext uri="{FF2B5EF4-FFF2-40B4-BE49-F238E27FC236}">
                          <a16:creationId xmlns:a16="http://schemas.microsoft.com/office/drawing/2014/main" id="{58BE9332-A342-6872-DAD1-1D0F56DCDE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603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392" name="Group 404">
                    <a:extLst>
                      <a:ext uri="{FF2B5EF4-FFF2-40B4-BE49-F238E27FC236}">
                        <a16:creationId xmlns:a16="http://schemas.microsoft.com/office/drawing/2014/main" id="{0C01F813-55FF-D22F-4477-322285F79B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64" y="1705"/>
                    <a:ext cx="28" cy="348"/>
                    <a:chOff x="3664" y="1705"/>
                    <a:chExt cx="28" cy="348"/>
                  </a:xfrm>
                </p:grpSpPr>
                <p:sp>
                  <p:nvSpPr>
                    <p:cNvPr id="393" name="Rectangle 405">
                      <a:extLst>
                        <a:ext uri="{FF2B5EF4-FFF2-40B4-BE49-F238E27FC236}">
                          <a16:creationId xmlns:a16="http://schemas.microsoft.com/office/drawing/2014/main" id="{74BDE941-47E5-90BA-7A51-FAAC46F295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705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94" name="Rectangle 406">
                      <a:extLst>
                        <a:ext uri="{FF2B5EF4-FFF2-40B4-BE49-F238E27FC236}">
                          <a16:creationId xmlns:a16="http://schemas.microsoft.com/office/drawing/2014/main" id="{63FC517A-F389-A554-94B8-085357E414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752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95" name="Rectangle 407">
                      <a:extLst>
                        <a:ext uri="{FF2B5EF4-FFF2-40B4-BE49-F238E27FC236}">
                          <a16:creationId xmlns:a16="http://schemas.microsoft.com/office/drawing/2014/main" id="{56951D7F-69BE-E3B3-B76F-CD5A479E54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799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96" name="Rectangle 408">
                      <a:extLst>
                        <a:ext uri="{FF2B5EF4-FFF2-40B4-BE49-F238E27FC236}">
                          <a16:creationId xmlns:a16="http://schemas.microsoft.com/office/drawing/2014/main" id="{C3C2D90B-8E5A-DB9F-ACD6-66E37E8208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849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97" name="Rectangle 409">
                      <a:extLst>
                        <a:ext uri="{FF2B5EF4-FFF2-40B4-BE49-F238E27FC236}">
                          <a16:creationId xmlns:a16="http://schemas.microsoft.com/office/drawing/2014/main" id="{FFB0CFDF-5947-27C9-8C76-2D002D04F3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896"/>
                      <a:ext cx="28" cy="17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98" name="Rectangle 410">
                      <a:extLst>
                        <a:ext uri="{FF2B5EF4-FFF2-40B4-BE49-F238E27FC236}">
                          <a16:creationId xmlns:a16="http://schemas.microsoft.com/office/drawing/2014/main" id="{268F2281-4903-E49D-FE22-503BBECF92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943"/>
                      <a:ext cx="28" cy="14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99" name="Rectangle 411">
                      <a:extLst>
                        <a:ext uri="{FF2B5EF4-FFF2-40B4-BE49-F238E27FC236}">
                          <a16:creationId xmlns:a16="http://schemas.microsoft.com/office/drawing/2014/main" id="{F1B65D36-2B50-7A13-47B8-B04A755030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1989"/>
                      <a:ext cx="28" cy="15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00" name="Rectangle 412">
                      <a:extLst>
                        <a:ext uri="{FF2B5EF4-FFF2-40B4-BE49-F238E27FC236}">
                          <a16:creationId xmlns:a16="http://schemas.microsoft.com/office/drawing/2014/main" id="{EDA54ECB-8943-F383-27B3-8C7C158D62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4" y="2037"/>
                      <a:ext cx="28" cy="16"/>
                    </a:xfrm>
                    <a:prstGeom prst="rect">
                      <a:avLst/>
                    </a:prstGeom>
                    <a:solidFill>
                      <a:srgbClr val="00FF00"/>
                    </a:solidFill>
                    <a:ln w="12700">
                      <a:solidFill>
                        <a:srgbClr val="676767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fr-FR"/>
                    </a:p>
                  </p:txBody>
                </p:sp>
              </p:grpSp>
            </p:grpSp>
          </p:grpSp>
          <p:grpSp>
            <p:nvGrpSpPr>
              <p:cNvPr id="380" name="Group 413">
                <a:extLst>
                  <a:ext uri="{FF2B5EF4-FFF2-40B4-BE49-F238E27FC236}">
                    <a16:creationId xmlns:a16="http://schemas.microsoft.com/office/drawing/2014/main" id="{D9978178-3548-9C75-1271-6A0415F04A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42" y="1084"/>
                <a:ext cx="40" cy="136"/>
                <a:chOff x="3742" y="1084"/>
                <a:chExt cx="40" cy="136"/>
              </a:xfrm>
            </p:grpSpPr>
            <p:sp>
              <p:nvSpPr>
                <p:cNvPr id="387" name="Oval 414">
                  <a:extLst>
                    <a:ext uri="{FF2B5EF4-FFF2-40B4-BE49-F238E27FC236}">
                      <a16:creationId xmlns:a16="http://schemas.microsoft.com/office/drawing/2014/main" id="{8EBE2100-4A03-6FFA-1F4A-2A1572086E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2" y="1084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88" name="Oval 415">
                  <a:extLst>
                    <a:ext uri="{FF2B5EF4-FFF2-40B4-BE49-F238E27FC236}">
                      <a16:creationId xmlns:a16="http://schemas.microsoft.com/office/drawing/2014/main" id="{F3B9B26B-8ECB-1199-1FC1-A8846514BE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2" y="1180"/>
                  <a:ext cx="40" cy="40"/>
                </a:xfrm>
                <a:prstGeom prst="ellipse">
                  <a:avLst/>
                </a:prstGeom>
                <a:solidFill>
                  <a:srgbClr val="676767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  <p:sp>
            <p:nvSpPr>
              <p:cNvPr id="381" name="Rectangle 416">
                <a:extLst>
                  <a:ext uri="{FF2B5EF4-FFF2-40B4-BE49-F238E27FC236}">
                    <a16:creationId xmlns:a16="http://schemas.microsoft.com/office/drawing/2014/main" id="{BC011662-A522-9175-E8CD-8339854D2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2" y="1248"/>
                <a:ext cx="150" cy="169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82" name="Freeform 417">
                <a:extLst>
                  <a:ext uri="{FF2B5EF4-FFF2-40B4-BE49-F238E27FC236}">
                    <a16:creationId xmlns:a16="http://schemas.microsoft.com/office/drawing/2014/main" id="{90E01C53-82A8-3023-AEBF-8B9ACEF98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8" y="768"/>
                <a:ext cx="577" cy="2209"/>
              </a:xfrm>
              <a:custGeom>
                <a:avLst/>
                <a:gdLst>
                  <a:gd name="T0" fmla="*/ 0 w 577"/>
                  <a:gd name="T1" fmla="*/ 288 h 2209"/>
                  <a:gd name="T2" fmla="*/ 576 w 577"/>
                  <a:gd name="T3" fmla="*/ 0 h 2209"/>
                  <a:gd name="T4" fmla="*/ 576 w 577"/>
                  <a:gd name="T5" fmla="*/ 1920 h 2209"/>
                  <a:gd name="T6" fmla="*/ 0 w 577"/>
                  <a:gd name="T7" fmla="*/ 2208 h 2209"/>
                  <a:gd name="T8" fmla="*/ 0 w 577"/>
                  <a:gd name="T9" fmla="*/ 288 h 2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7"/>
                  <a:gd name="T16" fmla="*/ 0 h 2209"/>
                  <a:gd name="T17" fmla="*/ 577 w 577"/>
                  <a:gd name="T18" fmla="*/ 2209 h 2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7" h="2209">
                    <a:moveTo>
                      <a:pt x="0" y="288"/>
                    </a:moveTo>
                    <a:lnTo>
                      <a:pt x="576" y="0"/>
                    </a:lnTo>
                    <a:lnTo>
                      <a:pt x="576" y="1920"/>
                    </a:lnTo>
                    <a:lnTo>
                      <a:pt x="0" y="220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3" name="Freeform 418">
                <a:extLst>
                  <a:ext uri="{FF2B5EF4-FFF2-40B4-BE49-F238E27FC236}">
                    <a16:creationId xmlns:a16="http://schemas.microsoft.com/office/drawing/2014/main" id="{438B96A8-C47B-11E0-383D-66EFEEDCD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4" name="Freeform 419">
                <a:extLst>
                  <a:ext uri="{FF2B5EF4-FFF2-40B4-BE49-F238E27FC236}">
                    <a16:creationId xmlns:a16="http://schemas.microsoft.com/office/drawing/2014/main" id="{24309017-13A7-6639-02A0-074C3CF442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8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5" name="Freeform 420">
                <a:extLst>
                  <a:ext uri="{FF2B5EF4-FFF2-40B4-BE49-F238E27FC236}">
                    <a16:creationId xmlns:a16="http://schemas.microsoft.com/office/drawing/2014/main" id="{BBEBD984-C838-CB22-9359-3C1958B2E5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4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6" name="Freeform 421">
                <a:extLst>
                  <a:ext uri="{FF2B5EF4-FFF2-40B4-BE49-F238E27FC236}">
                    <a16:creationId xmlns:a16="http://schemas.microsoft.com/office/drawing/2014/main" id="{0ED32B11-A024-0135-BAEE-1530510C3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0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73" name="Group 422">
              <a:extLst>
                <a:ext uri="{FF2B5EF4-FFF2-40B4-BE49-F238E27FC236}">
                  <a16:creationId xmlns:a16="http://schemas.microsoft.com/office/drawing/2014/main" id="{3BD8D617-63E3-7405-3960-E482B0C1A1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1" y="3083"/>
              <a:ext cx="282" cy="491"/>
              <a:chOff x="4086" y="3084"/>
              <a:chExt cx="282" cy="491"/>
            </a:xfrm>
          </p:grpSpPr>
          <p:sp>
            <p:nvSpPr>
              <p:cNvPr id="374" name="AutoShape 423">
                <a:extLst>
                  <a:ext uri="{FF2B5EF4-FFF2-40B4-BE49-F238E27FC236}">
                    <a16:creationId xmlns:a16="http://schemas.microsoft.com/office/drawing/2014/main" id="{889B4DA5-49BD-F4EC-CAA0-751D3BE80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>
                <a:off x="4067" y="3128"/>
                <a:ext cx="272" cy="184"/>
              </a:xfrm>
              <a:prstGeom prst="rightArrow">
                <a:avLst>
                  <a:gd name="adj1" fmla="val 50000"/>
                  <a:gd name="adj2" fmla="val 73920"/>
                </a:avLst>
              </a:prstGeom>
              <a:solidFill>
                <a:srgbClr val="8CF4EA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75" name="Rectangle 424">
                <a:extLst>
                  <a:ext uri="{FF2B5EF4-FFF2-40B4-BE49-F238E27FC236}">
                    <a16:creationId xmlns:a16="http://schemas.microsoft.com/office/drawing/2014/main" id="{AB977F53-D460-7179-9E69-591FC5C0C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6" y="3398"/>
                <a:ext cx="282" cy="1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/>
                <a:r>
                  <a:rPr lang="fr-FR" b="1">
                    <a:latin typeface="Arial" charset="0"/>
                  </a:rPr>
                  <a:t>SM</a:t>
                </a:r>
              </a:p>
            </p:txBody>
          </p:sp>
        </p:grpSp>
      </p:grpSp>
      <p:grpSp>
        <p:nvGrpSpPr>
          <p:cNvPr id="427" name="Group 425">
            <a:extLst>
              <a:ext uri="{FF2B5EF4-FFF2-40B4-BE49-F238E27FC236}">
                <a16:creationId xmlns:a16="http://schemas.microsoft.com/office/drawing/2014/main" id="{68E48E01-CC3C-21AF-B441-B1F2E40128EC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1219200"/>
            <a:ext cx="1296988" cy="4456113"/>
            <a:chOff x="4032" y="768"/>
            <a:chExt cx="817" cy="2807"/>
          </a:xfrm>
        </p:grpSpPr>
        <p:grpSp>
          <p:nvGrpSpPr>
            <p:cNvPr id="428" name="Group 426">
              <a:extLst>
                <a:ext uri="{FF2B5EF4-FFF2-40B4-BE49-F238E27FC236}">
                  <a16:creationId xmlns:a16="http://schemas.microsoft.com/office/drawing/2014/main" id="{24D194CB-C489-BC7A-0D55-CEC2A3F41E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3084"/>
              <a:ext cx="275" cy="491"/>
              <a:chOff x="3750" y="3084"/>
              <a:chExt cx="275" cy="491"/>
            </a:xfrm>
          </p:grpSpPr>
          <p:sp>
            <p:nvSpPr>
              <p:cNvPr id="456" name="AutoShape 427">
                <a:extLst>
                  <a:ext uri="{FF2B5EF4-FFF2-40B4-BE49-F238E27FC236}">
                    <a16:creationId xmlns:a16="http://schemas.microsoft.com/office/drawing/2014/main" id="{8DC92640-E196-9304-D21A-066DEA7BA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>
                <a:off x="3737" y="3128"/>
                <a:ext cx="272" cy="184"/>
              </a:xfrm>
              <a:prstGeom prst="rightArrow">
                <a:avLst>
                  <a:gd name="adj1" fmla="val 50000"/>
                  <a:gd name="adj2" fmla="val 73920"/>
                </a:avLst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57" name="Rectangle 428">
                <a:extLst>
                  <a:ext uri="{FF2B5EF4-FFF2-40B4-BE49-F238E27FC236}">
                    <a16:creationId xmlns:a16="http://schemas.microsoft.com/office/drawing/2014/main" id="{47D2BDAB-7E4A-521B-C55F-94A32C0BE7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0" y="3398"/>
                <a:ext cx="275" cy="1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/>
                <a:r>
                  <a:rPr lang="fr-FR" b="1">
                    <a:latin typeface="Arial" charset="0"/>
                  </a:rPr>
                  <a:t>FM</a:t>
                </a:r>
              </a:p>
            </p:txBody>
          </p:sp>
        </p:grpSp>
        <p:grpSp>
          <p:nvGrpSpPr>
            <p:cNvPr id="429" name="Group 429">
              <a:extLst>
                <a:ext uri="{FF2B5EF4-FFF2-40B4-BE49-F238E27FC236}">
                  <a16:creationId xmlns:a16="http://schemas.microsoft.com/office/drawing/2014/main" id="{6A8B8363-ABD0-1CB9-16D6-9856A52B1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768"/>
              <a:ext cx="817" cy="2161"/>
              <a:chOff x="4032" y="768"/>
              <a:chExt cx="817" cy="2161"/>
            </a:xfrm>
          </p:grpSpPr>
          <p:grpSp>
            <p:nvGrpSpPr>
              <p:cNvPr id="430" name="Group 430">
                <a:extLst>
                  <a:ext uri="{FF2B5EF4-FFF2-40B4-BE49-F238E27FC236}">
                    <a16:creationId xmlns:a16="http://schemas.microsoft.com/office/drawing/2014/main" id="{C058A875-135D-D17F-02CC-132395E12B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32" y="768"/>
                <a:ext cx="817" cy="2161"/>
                <a:chOff x="4032" y="768"/>
                <a:chExt cx="817" cy="2161"/>
              </a:xfrm>
            </p:grpSpPr>
            <p:sp>
              <p:nvSpPr>
                <p:cNvPr id="453" name="Freeform 431">
                  <a:extLst>
                    <a:ext uri="{FF2B5EF4-FFF2-40B4-BE49-F238E27FC236}">
                      <a16:creationId xmlns:a16="http://schemas.microsoft.com/office/drawing/2014/main" id="{D89239F9-3203-6E96-29BD-BBC3A8D3A2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" y="768"/>
                  <a:ext cx="817" cy="289"/>
                </a:xfrm>
                <a:custGeom>
                  <a:avLst/>
                  <a:gdLst>
                    <a:gd name="T0" fmla="*/ 0 w 817"/>
                    <a:gd name="T1" fmla="*/ 288 h 289"/>
                    <a:gd name="T2" fmla="*/ 576 w 817"/>
                    <a:gd name="T3" fmla="*/ 0 h 289"/>
                    <a:gd name="T4" fmla="*/ 816 w 817"/>
                    <a:gd name="T5" fmla="*/ 0 h 289"/>
                    <a:gd name="T6" fmla="*/ 240 w 817"/>
                    <a:gd name="T7" fmla="*/ 288 h 289"/>
                    <a:gd name="T8" fmla="*/ 0 w 817"/>
                    <a:gd name="T9" fmla="*/ 288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7"/>
                    <a:gd name="T16" fmla="*/ 0 h 289"/>
                    <a:gd name="T17" fmla="*/ 817 w 817"/>
                    <a:gd name="T18" fmla="*/ 289 h 28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7" h="289">
                      <a:moveTo>
                        <a:pt x="0" y="288"/>
                      </a:moveTo>
                      <a:lnTo>
                        <a:pt x="576" y="0"/>
                      </a:lnTo>
                      <a:lnTo>
                        <a:pt x="816" y="0"/>
                      </a:lnTo>
                      <a:lnTo>
                        <a:pt x="240" y="288"/>
                      </a:lnTo>
                      <a:lnTo>
                        <a:pt x="0" y="288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4" name="Freeform 432">
                  <a:extLst>
                    <a:ext uri="{FF2B5EF4-FFF2-40B4-BE49-F238E27FC236}">
                      <a16:creationId xmlns:a16="http://schemas.microsoft.com/office/drawing/2014/main" id="{6DFB53DA-D97D-AF2E-DAC6-F072B53BC2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2" y="768"/>
                  <a:ext cx="577" cy="2161"/>
                </a:xfrm>
                <a:custGeom>
                  <a:avLst/>
                  <a:gdLst>
                    <a:gd name="T0" fmla="*/ 96 w 577"/>
                    <a:gd name="T1" fmla="*/ 2160 h 2161"/>
                    <a:gd name="T2" fmla="*/ 96 w 577"/>
                    <a:gd name="T3" fmla="*/ 1536 h 2161"/>
                    <a:gd name="T4" fmla="*/ 0 w 577"/>
                    <a:gd name="T5" fmla="*/ 1584 h 2161"/>
                    <a:gd name="T6" fmla="*/ 0 w 577"/>
                    <a:gd name="T7" fmla="*/ 288 h 2161"/>
                    <a:gd name="T8" fmla="*/ 576 w 577"/>
                    <a:gd name="T9" fmla="*/ 0 h 2161"/>
                    <a:gd name="T10" fmla="*/ 576 w 577"/>
                    <a:gd name="T11" fmla="*/ 1968 h 2161"/>
                    <a:gd name="T12" fmla="*/ 96 w 577"/>
                    <a:gd name="T13" fmla="*/ 2160 h 21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77"/>
                    <a:gd name="T22" fmla="*/ 0 h 2161"/>
                    <a:gd name="T23" fmla="*/ 577 w 577"/>
                    <a:gd name="T24" fmla="*/ 2161 h 21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77" h="2161">
                      <a:moveTo>
                        <a:pt x="96" y="2160"/>
                      </a:moveTo>
                      <a:lnTo>
                        <a:pt x="96" y="1536"/>
                      </a:lnTo>
                      <a:lnTo>
                        <a:pt x="0" y="1584"/>
                      </a:lnTo>
                      <a:lnTo>
                        <a:pt x="0" y="288"/>
                      </a:lnTo>
                      <a:lnTo>
                        <a:pt x="576" y="0"/>
                      </a:lnTo>
                      <a:lnTo>
                        <a:pt x="576" y="1968"/>
                      </a:lnTo>
                      <a:lnTo>
                        <a:pt x="96" y="2160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5" name="Freeform 433">
                  <a:extLst>
                    <a:ext uri="{FF2B5EF4-FFF2-40B4-BE49-F238E27FC236}">
                      <a16:creationId xmlns:a16="http://schemas.microsoft.com/office/drawing/2014/main" id="{2381F416-A546-2911-3AD8-C3ABE0C660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8" y="816"/>
                  <a:ext cx="241" cy="97"/>
                </a:xfrm>
                <a:custGeom>
                  <a:avLst/>
                  <a:gdLst>
                    <a:gd name="T0" fmla="*/ 0 w 241"/>
                    <a:gd name="T1" fmla="*/ 96 h 97"/>
                    <a:gd name="T2" fmla="*/ 192 w 241"/>
                    <a:gd name="T3" fmla="*/ 0 h 97"/>
                    <a:gd name="T4" fmla="*/ 240 w 241"/>
                    <a:gd name="T5" fmla="*/ 0 h 97"/>
                    <a:gd name="T6" fmla="*/ 48 w 241"/>
                    <a:gd name="T7" fmla="*/ 96 h 97"/>
                    <a:gd name="T8" fmla="*/ 0 w 241"/>
                    <a:gd name="T9" fmla="*/ 96 h 9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1"/>
                    <a:gd name="T16" fmla="*/ 0 h 97"/>
                    <a:gd name="T17" fmla="*/ 241 w 241"/>
                    <a:gd name="T18" fmla="*/ 97 h 9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1" h="97">
                      <a:moveTo>
                        <a:pt x="0" y="96"/>
                      </a:moveTo>
                      <a:lnTo>
                        <a:pt x="192" y="0"/>
                      </a:lnTo>
                      <a:lnTo>
                        <a:pt x="240" y="0"/>
                      </a:lnTo>
                      <a:lnTo>
                        <a:pt x="48" y="96"/>
                      </a:lnTo>
                      <a:lnTo>
                        <a:pt x="0" y="96"/>
                      </a:lnTo>
                    </a:path>
                  </a:pathLst>
                </a:custGeom>
                <a:solidFill>
                  <a:srgbClr val="676767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1" name="Freeform 434">
                <a:extLst>
                  <a:ext uri="{FF2B5EF4-FFF2-40B4-BE49-F238E27FC236}">
                    <a16:creationId xmlns:a16="http://schemas.microsoft.com/office/drawing/2014/main" id="{55469C74-D3FB-7261-86C0-E30E07F8F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4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2" name="Freeform 435">
                <a:extLst>
                  <a:ext uri="{FF2B5EF4-FFF2-40B4-BE49-F238E27FC236}">
                    <a16:creationId xmlns:a16="http://schemas.microsoft.com/office/drawing/2014/main" id="{A9CDE72B-974C-5E37-0F82-478C5D876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3" name="Freeform 436">
                <a:extLst>
                  <a:ext uri="{FF2B5EF4-FFF2-40B4-BE49-F238E27FC236}">
                    <a16:creationId xmlns:a16="http://schemas.microsoft.com/office/drawing/2014/main" id="{227129A3-7891-428F-A517-12739BC4B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2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4" name="Freeform 437">
                <a:extLst>
                  <a:ext uri="{FF2B5EF4-FFF2-40B4-BE49-F238E27FC236}">
                    <a16:creationId xmlns:a16="http://schemas.microsoft.com/office/drawing/2014/main" id="{3E7B75FE-CCC7-A55A-A651-C374DDD1C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8" y="2304"/>
                <a:ext cx="241" cy="625"/>
              </a:xfrm>
              <a:custGeom>
                <a:avLst/>
                <a:gdLst>
                  <a:gd name="T0" fmla="*/ 0 w 241"/>
                  <a:gd name="T1" fmla="*/ 48 h 625"/>
                  <a:gd name="T2" fmla="*/ 144 w 241"/>
                  <a:gd name="T3" fmla="*/ 48 h 625"/>
                  <a:gd name="T4" fmla="*/ 240 w 241"/>
                  <a:gd name="T5" fmla="*/ 0 h 625"/>
                  <a:gd name="T6" fmla="*/ 240 w 241"/>
                  <a:gd name="T7" fmla="*/ 624 h 625"/>
                  <a:gd name="T8" fmla="*/ 0 w 241"/>
                  <a:gd name="T9" fmla="*/ 624 h 625"/>
                  <a:gd name="T10" fmla="*/ 0 w 241"/>
                  <a:gd name="T11" fmla="*/ 48 h 6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1"/>
                  <a:gd name="T19" fmla="*/ 0 h 625"/>
                  <a:gd name="T20" fmla="*/ 241 w 241"/>
                  <a:gd name="T21" fmla="*/ 625 h 6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1" h="625">
                    <a:moveTo>
                      <a:pt x="0" y="48"/>
                    </a:moveTo>
                    <a:lnTo>
                      <a:pt x="144" y="48"/>
                    </a:lnTo>
                    <a:lnTo>
                      <a:pt x="240" y="0"/>
                    </a:lnTo>
                    <a:lnTo>
                      <a:pt x="240" y="624"/>
                    </a:lnTo>
                    <a:lnTo>
                      <a:pt x="0" y="624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folHlink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5" name="AutoShape 438">
                <a:extLst>
                  <a:ext uri="{FF2B5EF4-FFF2-40B4-BE49-F238E27FC236}">
                    <a16:creationId xmlns:a16="http://schemas.microsoft.com/office/drawing/2014/main" id="{542EFBD5-74A8-15F6-D4BB-17C008E94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1" y="2398"/>
                <a:ext cx="67" cy="334"/>
              </a:xfrm>
              <a:prstGeom prst="roundRect">
                <a:avLst>
                  <a:gd name="adj" fmla="val 12495"/>
                </a:avLst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436" name="Group 439">
                <a:extLst>
                  <a:ext uri="{FF2B5EF4-FFF2-40B4-BE49-F238E27FC236}">
                    <a16:creationId xmlns:a16="http://schemas.microsoft.com/office/drawing/2014/main" id="{8F83338B-A957-4F9F-7CB0-AD17F13209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13" y="2442"/>
                <a:ext cx="41" cy="247"/>
                <a:chOff x="4213" y="2442"/>
                <a:chExt cx="41" cy="247"/>
              </a:xfrm>
            </p:grpSpPr>
            <p:sp>
              <p:nvSpPr>
                <p:cNvPr id="451" name="Freeform 440">
                  <a:extLst>
                    <a:ext uri="{FF2B5EF4-FFF2-40B4-BE49-F238E27FC236}">
                      <a16:creationId xmlns:a16="http://schemas.microsoft.com/office/drawing/2014/main" id="{694196F5-EAFE-77A2-4005-778FAFBDD9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4" y="2442"/>
                  <a:ext cx="40" cy="220"/>
                </a:xfrm>
                <a:custGeom>
                  <a:avLst/>
                  <a:gdLst>
                    <a:gd name="T0" fmla="*/ 0 w 40"/>
                    <a:gd name="T1" fmla="*/ 0 h 220"/>
                    <a:gd name="T2" fmla="*/ 39 w 40"/>
                    <a:gd name="T3" fmla="*/ 20 h 220"/>
                    <a:gd name="T4" fmla="*/ 39 w 40"/>
                    <a:gd name="T5" fmla="*/ 219 h 220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20"/>
                    <a:gd name="T11" fmla="*/ 40 w 40"/>
                    <a:gd name="T12" fmla="*/ 220 h 2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20">
                      <a:moveTo>
                        <a:pt x="0" y="0"/>
                      </a:moveTo>
                      <a:lnTo>
                        <a:pt x="39" y="20"/>
                      </a:lnTo>
                      <a:lnTo>
                        <a:pt x="39" y="219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" name="Freeform 441">
                  <a:extLst>
                    <a:ext uri="{FF2B5EF4-FFF2-40B4-BE49-F238E27FC236}">
                      <a16:creationId xmlns:a16="http://schemas.microsoft.com/office/drawing/2014/main" id="{C25AE71D-F1B6-972F-1B51-2926103944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3" y="2444"/>
                  <a:ext cx="40" cy="245"/>
                </a:xfrm>
                <a:custGeom>
                  <a:avLst/>
                  <a:gdLst>
                    <a:gd name="T0" fmla="*/ 39 w 40"/>
                    <a:gd name="T1" fmla="*/ 220 h 245"/>
                    <a:gd name="T2" fmla="*/ 0 w 40"/>
                    <a:gd name="T3" fmla="*/ 244 h 245"/>
                    <a:gd name="T4" fmla="*/ 0 w 40"/>
                    <a:gd name="T5" fmla="*/ 0 h 245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45"/>
                    <a:gd name="T11" fmla="*/ 40 w 40"/>
                    <a:gd name="T12" fmla="*/ 245 h 24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45">
                      <a:moveTo>
                        <a:pt x="39" y="220"/>
                      </a:moveTo>
                      <a:lnTo>
                        <a:pt x="0" y="24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7" name="Rectangle 442">
                <a:extLst>
                  <a:ext uri="{FF2B5EF4-FFF2-40B4-BE49-F238E27FC236}">
                    <a16:creationId xmlns:a16="http://schemas.microsoft.com/office/drawing/2014/main" id="{7D3F69E8-0608-266A-A2D2-55840457F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6" y="1060"/>
                <a:ext cx="232" cy="1288"/>
              </a:xfrm>
              <a:prstGeom prst="rect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38" name="Oval 443">
                <a:extLst>
                  <a:ext uri="{FF2B5EF4-FFF2-40B4-BE49-F238E27FC236}">
                    <a16:creationId xmlns:a16="http://schemas.microsoft.com/office/drawing/2014/main" id="{55DE7FFA-7137-B471-853C-8074152A2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6" y="1084"/>
                <a:ext cx="40" cy="40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439" name="Group 444">
                <a:extLst>
                  <a:ext uri="{FF2B5EF4-FFF2-40B4-BE49-F238E27FC236}">
                    <a16:creationId xmlns:a16="http://schemas.microsoft.com/office/drawing/2014/main" id="{64F26321-B2B7-CBF0-A3AE-6EF96F00A4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32" y="1204"/>
                <a:ext cx="34" cy="472"/>
                <a:chOff x="4132" y="1204"/>
                <a:chExt cx="34" cy="472"/>
              </a:xfrm>
            </p:grpSpPr>
            <p:sp>
              <p:nvSpPr>
                <p:cNvPr id="440" name="Rectangle 445">
                  <a:extLst>
                    <a:ext uri="{FF2B5EF4-FFF2-40B4-BE49-F238E27FC236}">
                      <a16:creationId xmlns:a16="http://schemas.microsoft.com/office/drawing/2014/main" id="{B9F31F0C-0424-2DEF-ED2F-46A0A9CB65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204"/>
                  <a:ext cx="34" cy="3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1" name="Rectangle 446">
                  <a:extLst>
                    <a:ext uri="{FF2B5EF4-FFF2-40B4-BE49-F238E27FC236}">
                      <a16:creationId xmlns:a16="http://schemas.microsoft.com/office/drawing/2014/main" id="{29FF2237-F808-996E-73CF-C9C3938C6C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248"/>
                  <a:ext cx="34" cy="3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2" name="Rectangle 447">
                  <a:extLst>
                    <a:ext uri="{FF2B5EF4-FFF2-40B4-BE49-F238E27FC236}">
                      <a16:creationId xmlns:a16="http://schemas.microsoft.com/office/drawing/2014/main" id="{100537D2-0563-4653-9B3D-6F4953B601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292"/>
                  <a:ext cx="34" cy="35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3" name="Rectangle 448">
                  <a:extLst>
                    <a:ext uri="{FF2B5EF4-FFF2-40B4-BE49-F238E27FC236}">
                      <a16:creationId xmlns:a16="http://schemas.microsoft.com/office/drawing/2014/main" id="{991519A0-E919-7270-1EA8-2A60EAD426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335"/>
                  <a:ext cx="34" cy="3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4" name="Rectangle 449">
                  <a:extLst>
                    <a:ext uri="{FF2B5EF4-FFF2-40B4-BE49-F238E27FC236}">
                      <a16:creationId xmlns:a16="http://schemas.microsoft.com/office/drawing/2014/main" id="{2BD332E6-851F-72E3-D55F-D15488A0B3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379"/>
                  <a:ext cx="34" cy="35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5" name="Rectangle 450">
                  <a:extLst>
                    <a:ext uri="{FF2B5EF4-FFF2-40B4-BE49-F238E27FC236}">
                      <a16:creationId xmlns:a16="http://schemas.microsoft.com/office/drawing/2014/main" id="{760171BA-2186-0229-B876-0A6B35C061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422"/>
                  <a:ext cx="34" cy="3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6" name="Rectangle 451">
                  <a:extLst>
                    <a:ext uri="{FF2B5EF4-FFF2-40B4-BE49-F238E27FC236}">
                      <a16:creationId xmlns:a16="http://schemas.microsoft.com/office/drawing/2014/main" id="{722E1527-9E62-6336-EBA5-306836CFE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467"/>
                  <a:ext cx="34" cy="34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7" name="Rectangle 452">
                  <a:extLst>
                    <a:ext uri="{FF2B5EF4-FFF2-40B4-BE49-F238E27FC236}">
                      <a16:creationId xmlns:a16="http://schemas.microsoft.com/office/drawing/2014/main" id="{B5FCEBD6-4244-2896-E94A-C863559D32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509"/>
                  <a:ext cx="34" cy="3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8" name="Rectangle 453">
                  <a:extLst>
                    <a:ext uri="{FF2B5EF4-FFF2-40B4-BE49-F238E27FC236}">
                      <a16:creationId xmlns:a16="http://schemas.microsoft.com/office/drawing/2014/main" id="{090E550F-FDC0-65D3-97E4-99A7A93FD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553"/>
                  <a:ext cx="34" cy="3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49" name="Rectangle 454">
                  <a:extLst>
                    <a:ext uri="{FF2B5EF4-FFF2-40B4-BE49-F238E27FC236}">
                      <a16:creationId xmlns:a16="http://schemas.microsoft.com/office/drawing/2014/main" id="{5FFAEE37-54B1-9872-4601-1BC0657829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597"/>
                  <a:ext cx="34" cy="35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50" name="Rectangle 455">
                  <a:extLst>
                    <a:ext uri="{FF2B5EF4-FFF2-40B4-BE49-F238E27FC236}">
                      <a16:creationId xmlns:a16="http://schemas.microsoft.com/office/drawing/2014/main" id="{270C6057-6174-3C1D-9160-7B7405C22C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1640"/>
                  <a:ext cx="34" cy="3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458" name="Group 456">
            <a:extLst>
              <a:ext uri="{FF2B5EF4-FFF2-40B4-BE49-F238E27FC236}">
                <a16:creationId xmlns:a16="http://schemas.microsoft.com/office/drawing/2014/main" id="{53AAD38B-C952-412B-8133-0AD48D0C163B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1219200"/>
            <a:ext cx="1296988" cy="4648200"/>
            <a:chOff x="4416" y="768"/>
            <a:chExt cx="817" cy="2928"/>
          </a:xfrm>
        </p:grpSpPr>
        <p:sp>
          <p:nvSpPr>
            <p:cNvPr id="459" name="AutoShape 457">
              <a:extLst>
                <a:ext uri="{FF2B5EF4-FFF2-40B4-BE49-F238E27FC236}">
                  <a16:creationId xmlns:a16="http://schemas.microsoft.com/office/drawing/2014/main" id="{1871ADA2-E947-2A7D-234F-7072571F106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4499" y="3128"/>
              <a:ext cx="272" cy="184"/>
            </a:xfrm>
            <a:prstGeom prst="rightArrow">
              <a:avLst>
                <a:gd name="adj1" fmla="val 50000"/>
                <a:gd name="adj2" fmla="val 73920"/>
              </a:avLst>
            </a:prstGeom>
            <a:solidFill>
              <a:srgbClr val="FDE3B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60" name="Rectangle 458">
              <a:extLst>
                <a:ext uri="{FF2B5EF4-FFF2-40B4-BE49-F238E27FC236}">
                  <a16:creationId xmlns:a16="http://schemas.microsoft.com/office/drawing/2014/main" id="{9E42D87E-2BE7-2DBC-9620-305502464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8" y="3398"/>
              <a:ext cx="604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fr-FR" b="1">
                  <a:latin typeface="Arial" charset="0"/>
                </a:rPr>
                <a:t>IM</a:t>
              </a:r>
            </a:p>
            <a:p>
              <a:pPr defTabSz="762000"/>
              <a:r>
                <a:rPr lang="fr-FR" b="1">
                  <a:latin typeface="Arial" charset="0"/>
                </a:rPr>
                <a:t>Coupleur</a:t>
              </a:r>
            </a:p>
          </p:txBody>
        </p:sp>
        <p:grpSp>
          <p:nvGrpSpPr>
            <p:cNvPr id="461" name="Group 459">
              <a:extLst>
                <a:ext uri="{FF2B5EF4-FFF2-40B4-BE49-F238E27FC236}">
                  <a16:creationId xmlns:a16="http://schemas.microsoft.com/office/drawing/2014/main" id="{FC19DD20-B08B-A1BE-8E97-D260AFEB6F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6" y="768"/>
              <a:ext cx="817" cy="2161"/>
              <a:chOff x="4416" y="768"/>
              <a:chExt cx="817" cy="2161"/>
            </a:xfrm>
          </p:grpSpPr>
          <p:sp>
            <p:nvSpPr>
              <p:cNvPr id="462" name="Freeform 460">
                <a:extLst>
                  <a:ext uri="{FF2B5EF4-FFF2-40B4-BE49-F238E27FC236}">
                    <a16:creationId xmlns:a16="http://schemas.microsoft.com/office/drawing/2014/main" id="{D43C75E2-8D5F-D88D-2676-69FEAF0D99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" y="768"/>
                <a:ext cx="817" cy="289"/>
              </a:xfrm>
              <a:custGeom>
                <a:avLst/>
                <a:gdLst>
                  <a:gd name="T0" fmla="*/ 0 w 817"/>
                  <a:gd name="T1" fmla="*/ 288 h 289"/>
                  <a:gd name="T2" fmla="*/ 576 w 817"/>
                  <a:gd name="T3" fmla="*/ 0 h 289"/>
                  <a:gd name="T4" fmla="*/ 816 w 817"/>
                  <a:gd name="T5" fmla="*/ 0 h 289"/>
                  <a:gd name="T6" fmla="*/ 240 w 817"/>
                  <a:gd name="T7" fmla="*/ 288 h 289"/>
                  <a:gd name="T8" fmla="*/ 0 w 817"/>
                  <a:gd name="T9" fmla="*/ 288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7"/>
                  <a:gd name="T16" fmla="*/ 0 h 289"/>
                  <a:gd name="T17" fmla="*/ 817 w 817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7" h="289">
                    <a:moveTo>
                      <a:pt x="0" y="288"/>
                    </a:moveTo>
                    <a:lnTo>
                      <a:pt x="576" y="0"/>
                    </a:lnTo>
                    <a:lnTo>
                      <a:pt x="816" y="0"/>
                    </a:lnTo>
                    <a:lnTo>
                      <a:pt x="240" y="288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91919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3" name="Freeform 461">
                <a:extLst>
                  <a:ext uri="{FF2B5EF4-FFF2-40B4-BE49-F238E27FC236}">
                    <a16:creationId xmlns:a16="http://schemas.microsoft.com/office/drawing/2014/main" id="{01EC0B27-861B-B446-46E2-F6780CE22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0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4" name="Freeform 462">
                <a:extLst>
                  <a:ext uri="{FF2B5EF4-FFF2-40B4-BE49-F238E27FC236}">
                    <a16:creationId xmlns:a16="http://schemas.microsoft.com/office/drawing/2014/main" id="{B0FDEC6B-8174-D03D-148D-0CCF69F42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6" y="912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5" name="Freeform 463">
                <a:extLst>
                  <a:ext uri="{FF2B5EF4-FFF2-40B4-BE49-F238E27FC236}">
                    <a16:creationId xmlns:a16="http://schemas.microsoft.com/office/drawing/2014/main" id="{4B9D872D-995C-1D9F-070F-9872FEF46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2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6" name="Freeform 464">
                <a:extLst>
                  <a:ext uri="{FF2B5EF4-FFF2-40B4-BE49-F238E27FC236}">
                    <a16:creationId xmlns:a16="http://schemas.microsoft.com/office/drawing/2014/main" id="{B22CFDBF-FB90-0F13-3D05-55E5BD099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8" y="816"/>
                <a:ext cx="241" cy="97"/>
              </a:xfrm>
              <a:custGeom>
                <a:avLst/>
                <a:gdLst>
                  <a:gd name="T0" fmla="*/ 0 w 241"/>
                  <a:gd name="T1" fmla="*/ 96 h 97"/>
                  <a:gd name="T2" fmla="*/ 192 w 241"/>
                  <a:gd name="T3" fmla="*/ 0 h 97"/>
                  <a:gd name="T4" fmla="*/ 240 w 241"/>
                  <a:gd name="T5" fmla="*/ 0 h 97"/>
                  <a:gd name="T6" fmla="*/ 48 w 241"/>
                  <a:gd name="T7" fmla="*/ 96 h 97"/>
                  <a:gd name="T8" fmla="*/ 0 w 241"/>
                  <a:gd name="T9" fmla="*/ 96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1"/>
                  <a:gd name="T16" fmla="*/ 0 h 97"/>
                  <a:gd name="T17" fmla="*/ 241 w 241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1" h="97">
                    <a:moveTo>
                      <a:pt x="0" y="96"/>
                    </a:moveTo>
                    <a:lnTo>
                      <a:pt x="192" y="0"/>
                    </a:lnTo>
                    <a:lnTo>
                      <a:pt x="240" y="0"/>
                    </a:lnTo>
                    <a:lnTo>
                      <a:pt x="48" y="96"/>
                    </a:lnTo>
                    <a:lnTo>
                      <a:pt x="0" y="96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7" name="Freeform 465">
                <a:extLst>
                  <a:ext uri="{FF2B5EF4-FFF2-40B4-BE49-F238E27FC236}">
                    <a16:creationId xmlns:a16="http://schemas.microsoft.com/office/drawing/2014/main" id="{BBCD600F-C193-B7C7-1792-21B2D5FA0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2" y="1920"/>
                <a:ext cx="241" cy="1009"/>
              </a:xfrm>
              <a:custGeom>
                <a:avLst/>
                <a:gdLst>
                  <a:gd name="T0" fmla="*/ 0 w 241"/>
                  <a:gd name="T1" fmla="*/ 48 h 1009"/>
                  <a:gd name="T2" fmla="*/ 144 w 241"/>
                  <a:gd name="T3" fmla="*/ 48 h 1009"/>
                  <a:gd name="T4" fmla="*/ 240 w 241"/>
                  <a:gd name="T5" fmla="*/ 0 h 1009"/>
                  <a:gd name="T6" fmla="*/ 240 w 241"/>
                  <a:gd name="T7" fmla="*/ 1008 h 1009"/>
                  <a:gd name="T8" fmla="*/ 0 w 241"/>
                  <a:gd name="T9" fmla="*/ 1008 h 1009"/>
                  <a:gd name="T10" fmla="*/ 0 w 241"/>
                  <a:gd name="T11" fmla="*/ 48 h 10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1"/>
                  <a:gd name="T19" fmla="*/ 0 h 1009"/>
                  <a:gd name="T20" fmla="*/ 241 w 241"/>
                  <a:gd name="T21" fmla="*/ 1009 h 10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1" h="1009">
                    <a:moveTo>
                      <a:pt x="0" y="48"/>
                    </a:moveTo>
                    <a:lnTo>
                      <a:pt x="144" y="48"/>
                    </a:lnTo>
                    <a:lnTo>
                      <a:pt x="240" y="0"/>
                    </a:lnTo>
                    <a:lnTo>
                      <a:pt x="240" y="1008"/>
                    </a:lnTo>
                    <a:lnTo>
                      <a:pt x="0" y="1008"/>
                    </a:lnTo>
                    <a:lnTo>
                      <a:pt x="0" y="48"/>
                    </a:lnTo>
                  </a:path>
                </a:pathLst>
              </a:custGeom>
              <a:solidFill>
                <a:schemeClr val="folHlink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8" name="Freeform 466">
                <a:extLst>
                  <a:ext uri="{FF2B5EF4-FFF2-40B4-BE49-F238E27FC236}">
                    <a16:creationId xmlns:a16="http://schemas.microsoft.com/office/drawing/2014/main" id="{6F6039FC-0CC0-048F-4F77-AD8825076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6" y="768"/>
                <a:ext cx="577" cy="2161"/>
              </a:xfrm>
              <a:custGeom>
                <a:avLst/>
                <a:gdLst>
                  <a:gd name="T0" fmla="*/ 0 w 577"/>
                  <a:gd name="T1" fmla="*/ 288 h 2161"/>
                  <a:gd name="T2" fmla="*/ 576 w 577"/>
                  <a:gd name="T3" fmla="*/ 0 h 2161"/>
                  <a:gd name="T4" fmla="*/ 576 w 577"/>
                  <a:gd name="T5" fmla="*/ 1920 h 2161"/>
                  <a:gd name="T6" fmla="*/ 96 w 577"/>
                  <a:gd name="T7" fmla="*/ 2160 h 2161"/>
                  <a:gd name="T8" fmla="*/ 96 w 577"/>
                  <a:gd name="T9" fmla="*/ 1152 h 2161"/>
                  <a:gd name="T10" fmla="*/ 0 w 577"/>
                  <a:gd name="T11" fmla="*/ 1200 h 2161"/>
                  <a:gd name="T12" fmla="*/ 0 w 577"/>
                  <a:gd name="T13" fmla="*/ 288 h 21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77"/>
                  <a:gd name="T22" fmla="*/ 0 h 2161"/>
                  <a:gd name="T23" fmla="*/ 577 w 577"/>
                  <a:gd name="T24" fmla="*/ 2161 h 216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77" h="2161">
                    <a:moveTo>
                      <a:pt x="0" y="288"/>
                    </a:moveTo>
                    <a:lnTo>
                      <a:pt x="576" y="0"/>
                    </a:lnTo>
                    <a:lnTo>
                      <a:pt x="576" y="1920"/>
                    </a:lnTo>
                    <a:lnTo>
                      <a:pt x="96" y="2160"/>
                    </a:lnTo>
                    <a:lnTo>
                      <a:pt x="96" y="1152"/>
                    </a:lnTo>
                    <a:lnTo>
                      <a:pt x="0" y="1200"/>
                    </a:lnTo>
                    <a:lnTo>
                      <a:pt x="0" y="288"/>
                    </a:lnTo>
                  </a:path>
                </a:pathLst>
              </a:custGeom>
              <a:solidFill>
                <a:srgbClr val="676767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9" name="AutoShape 467">
                <a:extLst>
                  <a:ext uri="{FF2B5EF4-FFF2-40B4-BE49-F238E27FC236}">
                    <a16:creationId xmlns:a16="http://schemas.microsoft.com/office/drawing/2014/main" id="{24C5DD02-77A3-5CE4-F072-FBD6EC076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5" y="1966"/>
                <a:ext cx="67" cy="334"/>
              </a:xfrm>
              <a:prstGeom prst="roundRect">
                <a:avLst>
                  <a:gd name="adj" fmla="val 12495"/>
                </a:avLst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470" name="Group 468">
                <a:extLst>
                  <a:ext uri="{FF2B5EF4-FFF2-40B4-BE49-F238E27FC236}">
                    <a16:creationId xmlns:a16="http://schemas.microsoft.com/office/drawing/2014/main" id="{AF9615FF-8C40-76A2-3BB9-F1DE1EF4C4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97" y="2010"/>
                <a:ext cx="41" cy="247"/>
                <a:chOff x="4597" y="2010"/>
                <a:chExt cx="41" cy="247"/>
              </a:xfrm>
            </p:grpSpPr>
            <p:sp>
              <p:nvSpPr>
                <p:cNvPr id="489" name="Freeform 469">
                  <a:extLst>
                    <a:ext uri="{FF2B5EF4-FFF2-40B4-BE49-F238E27FC236}">
                      <a16:creationId xmlns:a16="http://schemas.microsoft.com/office/drawing/2014/main" id="{76907E3C-6141-CB98-052F-109199A725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8" y="2010"/>
                  <a:ext cx="40" cy="220"/>
                </a:xfrm>
                <a:custGeom>
                  <a:avLst/>
                  <a:gdLst>
                    <a:gd name="T0" fmla="*/ 0 w 40"/>
                    <a:gd name="T1" fmla="*/ 0 h 220"/>
                    <a:gd name="T2" fmla="*/ 39 w 40"/>
                    <a:gd name="T3" fmla="*/ 20 h 220"/>
                    <a:gd name="T4" fmla="*/ 39 w 40"/>
                    <a:gd name="T5" fmla="*/ 219 h 220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20"/>
                    <a:gd name="T11" fmla="*/ 40 w 40"/>
                    <a:gd name="T12" fmla="*/ 220 h 2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20">
                      <a:moveTo>
                        <a:pt x="0" y="0"/>
                      </a:moveTo>
                      <a:lnTo>
                        <a:pt x="39" y="20"/>
                      </a:lnTo>
                      <a:lnTo>
                        <a:pt x="39" y="219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0" name="Freeform 470">
                  <a:extLst>
                    <a:ext uri="{FF2B5EF4-FFF2-40B4-BE49-F238E27FC236}">
                      <a16:creationId xmlns:a16="http://schemas.microsoft.com/office/drawing/2014/main" id="{41162730-5F99-3840-E267-5AF79D5B55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7" y="2012"/>
                  <a:ext cx="40" cy="245"/>
                </a:xfrm>
                <a:custGeom>
                  <a:avLst/>
                  <a:gdLst>
                    <a:gd name="T0" fmla="*/ 39 w 40"/>
                    <a:gd name="T1" fmla="*/ 220 h 245"/>
                    <a:gd name="T2" fmla="*/ 0 w 40"/>
                    <a:gd name="T3" fmla="*/ 244 h 245"/>
                    <a:gd name="T4" fmla="*/ 0 w 40"/>
                    <a:gd name="T5" fmla="*/ 0 h 245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45"/>
                    <a:gd name="T11" fmla="*/ 40 w 40"/>
                    <a:gd name="T12" fmla="*/ 245 h 24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45">
                      <a:moveTo>
                        <a:pt x="39" y="220"/>
                      </a:moveTo>
                      <a:lnTo>
                        <a:pt x="0" y="24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folHlink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71" name="AutoShape 471">
                <a:extLst>
                  <a:ext uri="{FF2B5EF4-FFF2-40B4-BE49-F238E27FC236}">
                    <a16:creationId xmlns:a16="http://schemas.microsoft.com/office/drawing/2014/main" id="{C7499C4C-77F5-9D76-FF8A-17BC31310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5" y="2398"/>
                <a:ext cx="67" cy="334"/>
              </a:xfrm>
              <a:prstGeom prst="roundRect">
                <a:avLst>
                  <a:gd name="adj" fmla="val 12495"/>
                </a:avLst>
              </a:prstGeom>
              <a:solidFill>
                <a:srgbClr val="91919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472" name="Group 472">
                <a:extLst>
                  <a:ext uri="{FF2B5EF4-FFF2-40B4-BE49-F238E27FC236}">
                    <a16:creationId xmlns:a16="http://schemas.microsoft.com/office/drawing/2014/main" id="{EC0F2A18-DE6B-5F5B-5E85-9629894160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97" y="2442"/>
                <a:ext cx="41" cy="247"/>
                <a:chOff x="4597" y="2442"/>
                <a:chExt cx="41" cy="247"/>
              </a:xfrm>
            </p:grpSpPr>
            <p:sp>
              <p:nvSpPr>
                <p:cNvPr id="487" name="Freeform 473">
                  <a:extLst>
                    <a:ext uri="{FF2B5EF4-FFF2-40B4-BE49-F238E27FC236}">
                      <a16:creationId xmlns:a16="http://schemas.microsoft.com/office/drawing/2014/main" id="{3A43601C-3BA5-D7A3-2ED5-C6F0D06D8C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8" y="2442"/>
                  <a:ext cx="40" cy="220"/>
                </a:xfrm>
                <a:custGeom>
                  <a:avLst/>
                  <a:gdLst>
                    <a:gd name="T0" fmla="*/ 0 w 40"/>
                    <a:gd name="T1" fmla="*/ 0 h 220"/>
                    <a:gd name="T2" fmla="*/ 39 w 40"/>
                    <a:gd name="T3" fmla="*/ 20 h 220"/>
                    <a:gd name="T4" fmla="*/ 39 w 40"/>
                    <a:gd name="T5" fmla="*/ 219 h 220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20"/>
                    <a:gd name="T11" fmla="*/ 40 w 40"/>
                    <a:gd name="T12" fmla="*/ 220 h 2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20">
                      <a:moveTo>
                        <a:pt x="0" y="0"/>
                      </a:moveTo>
                      <a:lnTo>
                        <a:pt x="39" y="20"/>
                      </a:lnTo>
                      <a:lnTo>
                        <a:pt x="39" y="219"/>
                      </a:lnTo>
                    </a:path>
                  </a:pathLst>
                </a:custGeom>
                <a:solidFill>
                  <a:schemeClr val="bg2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8" name="Freeform 474">
                  <a:extLst>
                    <a:ext uri="{FF2B5EF4-FFF2-40B4-BE49-F238E27FC236}">
                      <a16:creationId xmlns:a16="http://schemas.microsoft.com/office/drawing/2014/main" id="{E046B79F-0ABA-A233-31E7-37641ACD13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7" y="2444"/>
                  <a:ext cx="40" cy="245"/>
                </a:xfrm>
                <a:custGeom>
                  <a:avLst/>
                  <a:gdLst>
                    <a:gd name="T0" fmla="*/ 39 w 40"/>
                    <a:gd name="T1" fmla="*/ 220 h 245"/>
                    <a:gd name="T2" fmla="*/ 0 w 40"/>
                    <a:gd name="T3" fmla="*/ 244 h 245"/>
                    <a:gd name="T4" fmla="*/ 0 w 40"/>
                    <a:gd name="T5" fmla="*/ 0 h 245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245"/>
                    <a:gd name="T11" fmla="*/ 40 w 40"/>
                    <a:gd name="T12" fmla="*/ 245 h 24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245">
                      <a:moveTo>
                        <a:pt x="39" y="220"/>
                      </a:moveTo>
                      <a:lnTo>
                        <a:pt x="0" y="24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2"/>
                </a:solidFill>
                <a:ln w="12700" cap="rnd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73" name="Rectangle 475">
                <a:extLst>
                  <a:ext uri="{FF2B5EF4-FFF2-40B4-BE49-F238E27FC236}">
                    <a16:creationId xmlns:a16="http://schemas.microsoft.com/office/drawing/2014/main" id="{1308C1A0-2029-3EAA-7251-718FE028F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0" y="1060"/>
                <a:ext cx="232" cy="904"/>
              </a:xfrm>
              <a:prstGeom prst="rect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74" name="Oval 476">
                <a:extLst>
                  <a:ext uri="{FF2B5EF4-FFF2-40B4-BE49-F238E27FC236}">
                    <a16:creationId xmlns:a16="http://schemas.microsoft.com/office/drawing/2014/main" id="{195884F4-31E4-D5E6-064E-8FEFF2AAE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0" y="1084"/>
                <a:ext cx="40" cy="40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pSp>
            <p:nvGrpSpPr>
              <p:cNvPr id="475" name="Group 477">
                <a:extLst>
                  <a:ext uri="{FF2B5EF4-FFF2-40B4-BE49-F238E27FC236}">
                    <a16:creationId xmlns:a16="http://schemas.microsoft.com/office/drawing/2014/main" id="{4CF8FEDB-9B39-580B-9ED8-17FC337846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10" y="1204"/>
                <a:ext cx="40" cy="376"/>
                <a:chOff x="4510" y="1204"/>
                <a:chExt cx="40" cy="376"/>
              </a:xfrm>
            </p:grpSpPr>
            <p:sp>
              <p:nvSpPr>
                <p:cNvPr id="476" name="Rectangle 478">
                  <a:extLst>
                    <a:ext uri="{FF2B5EF4-FFF2-40B4-BE49-F238E27FC236}">
                      <a16:creationId xmlns:a16="http://schemas.microsoft.com/office/drawing/2014/main" id="{A93CCCA0-1AB2-DBDB-6E99-29548EF180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204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77" name="Rectangle 479">
                  <a:extLst>
                    <a:ext uri="{FF2B5EF4-FFF2-40B4-BE49-F238E27FC236}">
                      <a16:creationId xmlns:a16="http://schemas.microsoft.com/office/drawing/2014/main" id="{743B831E-BC8E-E178-7609-700DF1685A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239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78" name="Rectangle 480">
                  <a:extLst>
                    <a:ext uri="{FF2B5EF4-FFF2-40B4-BE49-F238E27FC236}">
                      <a16:creationId xmlns:a16="http://schemas.microsoft.com/office/drawing/2014/main" id="{BAB9348A-4ACF-9A9F-B6F7-369F0B72A1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274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79" name="Rectangle 481">
                  <a:extLst>
                    <a:ext uri="{FF2B5EF4-FFF2-40B4-BE49-F238E27FC236}">
                      <a16:creationId xmlns:a16="http://schemas.microsoft.com/office/drawing/2014/main" id="{6D48E433-1A01-5B52-2210-EB776D23ED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309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0" name="Rectangle 482">
                  <a:extLst>
                    <a:ext uri="{FF2B5EF4-FFF2-40B4-BE49-F238E27FC236}">
                      <a16:creationId xmlns:a16="http://schemas.microsoft.com/office/drawing/2014/main" id="{0EDBCAD3-2785-B936-CBEE-B1E48BE21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344"/>
                  <a:ext cx="40" cy="2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1" name="Rectangle 483">
                  <a:extLst>
                    <a:ext uri="{FF2B5EF4-FFF2-40B4-BE49-F238E27FC236}">
                      <a16:creationId xmlns:a16="http://schemas.microsoft.com/office/drawing/2014/main" id="{BC1FE37F-3D9D-055D-8144-6A8C936BC9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378"/>
                  <a:ext cx="40" cy="28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2" name="Rectangle 484">
                  <a:extLst>
                    <a:ext uri="{FF2B5EF4-FFF2-40B4-BE49-F238E27FC236}">
                      <a16:creationId xmlns:a16="http://schemas.microsoft.com/office/drawing/2014/main" id="{515FB233-D49E-5A9B-CBFE-9E286D5E60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414"/>
                  <a:ext cx="40" cy="26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3" name="Rectangle 485">
                  <a:extLst>
                    <a:ext uri="{FF2B5EF4-FFF2-40B4-BE49-F238E27FC236}">
                      <a16:creationId xmlns:a16="http://schemas.microsoft.com/office/drawing/2014/main" id="{F3E25173-D8B8-BF61-658E-BE3B969E3D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448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4" name="Rectangle 486">
                  <a:extLst>
                    <a:ext uri="{FF2B5EF4-FFF2-40B4-BE49-F238E27FC236}">
                      <a16:creationId xmlns:a16="http://schemas.microsoft.com/office/drawing/2014/main" id="{06C562EE-9D6E-C9B5-9000-63C9DCC0FD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483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5" name="Rectangle 487">
                  <a:extLst>
                    <a:ext uri="{FF2B5EF4-FFF2-40B4-BE49-F238E27FC236}">
                      <a16:creationId xmlns:a16="http://schemas.microsoft.com/office/drawing/2014/main" id="{0288BA79-BDE4-B744-D8E7-1A6F5C0093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518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86" name="Rectangle 488">
                  <a:extLst>
                    <a:ext uri="{FF2B5EF4-FFF2-40B4-BE49-F238E27FC236}">
                      <a16:creationId xmlns:a16="http://schemas.microsoft.com/office/drawing/2014/main" id="{A3B96ACE-CA73-B1A3-E742-59A98C04E0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0" y="1553"/>
                  <a:ext cx="40" cy="27"/>
                </a:xfrm>
                <a:prstGeom prst="rect">
                  <a:avLst/>
                </a:prstGeom>
                <a:solidFill>
                  <a:srgbClr val="DBFFB8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491" name="AutoShape 489">
            <a:extLst>
              <a:ext uri="{FF2B5EF4-FFF2-40B4-BE49-F238E27FC236}">
                <a16:creationId xmlns:a16="http://schemas.microsoft.com/office/drawing/2014/main" id="{03D7346C-BFDC-0ABD-A362-9427222334B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92" name="S16">
            <a:hlinkClick r:id="" action="ppaction://media"/>
            <a:extLst>
              <a:ext uri="{FF2B5EF4-FFF2-40B4-BE49-F238E27FC236}">
                <a16:creationId xmlns:a16="http://schemas.microsoft.com/office/drawing/2014/main" id="{26897211-A04D-35B2-B1D4-E01C3A0AD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7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0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32362" fill="hold"/>
                                        <p:tgtEl>
                                          <p:spTgt spid="4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2"/>
                </p:tgtEl>
              </p:cMediaNode>
            </p:audio>
          </p:childTnLst>
        </p:cTn>
      </p:par>
    </p:tnLst>
    <p:bldLst>
      <p:bldP spid="49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1ADFF37-AB8A-BB8B-1B29-DEA321EB3F91}"/>
              </a:ext>
            </a:extLst>
          </p:cNvPr>
          <p:cNvSpPr txBox="1">
            <a:spLocks noChangeArrowheads="1"/>
          </p:cNvSpPr>
          <p:nvPr/>
        </p:nvSpPr>
        <p:spPr>
          <a:xfrm>
            <a:off x="846138" y="439738"/>
            <a:ext cx="8328025" cy="465137"/>
          </a:xfrm>
          <a:prstGeom prst="rect">
            <a:avLst/>
          </a:prstGeom>
          <a:noFill/>
        </p:spPr>
        <p:txBody>
          <a:bodyPr/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66700"/>
            <a:r>
              <a:rPr lang="fr-FR" sz="1800"/>
              <a:t>S7-400 : Présentation de la CPU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AB565BB9-EDFD-E7D5-341F-CB3B321685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EE2135C6-C6A0-AE0B-3ACF-02C3EE366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17</a:t>
            </a:fld>
            <a:endParaRPr lang="fr-FR"/>
          </a:p>
        </p:txBody>
      </p:sp>
      <p:pic>
        <p:nvPicPr>
          <p:cNvPr id="5" name="Picture 2" descr="k1s11b">
            <a:extLst>
              <a:ext uri="{FF2B5EF4-FFF2-40B4-BE49-F238E27FC236}">
                <a16:creationId xmlns:a16="http://schemas.microsoft.com/office/drawing/2014/main" id="{C6174B03-A7D5-D281-9B92-417AC1231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1143000"/>
            <a:ext cx="1519238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k1s11a">
            <a:extLst>
              <a:ext uri="{FF2B5EF4-FFF2-40B4-BE49-F238E27FC236}">
                <a16:creationId xmlns:a16="http://schemas.microsoft.com/office/drawing/2014/main" id="{0C62800C-A33A-E26E-9C7C-F032B9C74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1154113"/>
            <a:ext cx="1619250" cy="456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5">
            <a:extLst>
              <a:ext uri="{FF2B5EF4-FFF2-40B4-BE49-F238E27FC236}">
                <a16:creationId xmlns:a16="http://schemas.microsoft.com/office/drawing/2014/main" id="{810577CC-AAA9-31D7-01C7-8EF27E77895F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1981200"/>
            <a:ext cx="3225800" cy="473075"/>
            <a:chOff x="1680" y="1248"/>
            <a:chExt cx="2032" cy="298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02DE21FD-734A-4D1C-B8DF-B40FEA499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" y="1248"/>
              <a:ext cx="1080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46125"/>
              <a:r>
                <a:rPr lang="fr-FR"/>
                <a:t>LED de </a:t>
              </a:r>
            </a:p>
            <a:p>
              <a:pPr defTabSz="746125"/>
              <a:r>
                <a:rPr lang="fr-FR"/>
                <a:t>signalisation défaut</a:t>
              </a:r>
            </a:p>
          </p:txBody>
        </p:sp>
        <p:sp>
          <p:nvSpPr>
            <p:cNvPr id="9" name="AutoShape 7">
              <a:extLst>
                <a:ext uri="{FF2B5EF4-FFF2-40B4-BE49-F238E27FC236}">
                  <a16:creationId xmlns:a16="http://schemas.microsoft.com/office/drawing/2014/main" id="{D0ACA8E6-FFB1-02D6-B5D0-44365F345F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80" y="1254"/>
              <a:ext cx="576" cy="184"/>
            </a:xfrm>
            <a:prstGeom prst="rightArrow">
              <a:avLst>
                <a:gd name="adj1" fmla="val 50000"/>
                <a:gd name="adj2" fmla="val 156536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id="{53DA8563-984D-3592-4629-0B1467000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248"/>
              <a:ext cx="352" cy="184"/>
            </a:xfrm>
            <a:prstGeom prst="rightArrow">
              <a:avLst>
                <a:gd name="adj1" fmla="val 50000"/>
                <a:gd name="adj2" fmla="val 95661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4AB95022-5B1E-885D-AD76-DFB9E83C2C9A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5035550"/>
            <a:ext cx="3454400" cy="490538"/>
            <a:chOff x="1680" y="3172"/>
            <a:chExt cx="2176" cy="309"/>
          </a:xfrm>
        </p:grpSpPr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50F84E54-8054-26F1-220B-9ABFF3312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" y="3183"/>
              <a:ext cx="735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46125"/>
              <a:r>
                <a:rPr lang="fr-FR"/>
                <a:t>Alimentation</a:t>
              </a:r>
              <a:br>
                <a:rPr lang="fr-FR"/>
              </a:br>
              <a:r>
                <a:rPr lang="fr-FR"/>
                <a:t>pile externe </a:t>
              </a:r>
            </a:p>
          </p:txBody>
        </p:sp>
        <p:sp>
          <p:nvSpPr>
            <p:cNvPr id="13" name="AutoShape 11">
              <a:extLst>
                <a:ext uri="{FF2B5EF4-FFF2-40B4-BE49-F238E27FC236}">
                  <a16:creationId xmlns:a16="http://schemas.microsoft.com/office/drawing/2014/main" id="{F25B79AD-CFAE-F9A9-6134-06D0D7A7694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80" y="3172"/>
              <a:ext cx="576" cy="184"/>
            </a:xfrm>
            <a:prstGeom prst="rightArrow">
              <a:avLst>
                <a:gd name="adj1" fmla="val 50000"/>
                <a:gd name="adj2" fmla="val 156536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" name="AutoShape 12">
              <a:extLst>
                <a:ext uri="{FF2B5EF4-FFF2-40B4-BE49-F238E27FC236}">
                  <a16:creationId xmlns:a16="http://schemas.microsoft.com/office/drawing/2014/main" id="{D18C6307-653A-D145-6184-51314C948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196"/>
              <a:ext cx="496" cy="184"/>
            </a:xfrm>
            <a:prstGeom prst="rightArrow">
              <a:avLst>
                <a:gd name="adj1" fmla="val 50000"/>
                <a:gd name="adj2" fmla="val 134795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2190F3D8-2580-DCF9-8CEC-DA4927D30778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3641725"/>
            <a:ext cx="3225800" cy="473075"/>
            <a:chOff x="1776" y="2294"/>
            <a:chExt cx="2032" cy="298"/>
          </a:xfrm>
        </p:grpSpPr>
        <p:sp>
          <p:nvSpPr>
            <p:cNvPr id="16" name="AutoShape 14">
              <a:extLst>
                <a:ext uri="{FF2B5EF4-FFF2-40B4-BE49-F238E27FC236}">
                  <a16:creationId xmlns:a16="http://schemas.microsoft.com/office/drawing/2014/main" id="{6DB8EE06-F80A-8113-67D0-503FD3B8350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776" y="2306"/>
              <a:ext cx="480" cy="184"/>
            </a:xfrm>
            <a:prstGeom prst="rightArrow">
              <a:avLst>
                <a:gd name="adj1" fmla="val 50000"/>
                <a:gd name="adj2" fmla="val 130447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" name="AutoShape 15">
              <a:extLst>
                <a:ext uri="{FF2B5EF4-FFF2-40B4-BE49-F238E27FC236}">
                  <a16:creationId xmlns:a16="http://schemas.microsoft.com/office/drawing/2014/main" id="{57DCDE34-B010-408E-D9B6-67DF83F13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12"/>
              <a:ext cx="448" cy="184"/>
            </a:xfrm>
            <a:prstGeom prst="rightArrow">
              <a:avLst>
                <a:gd name="adj1" fmla="val 50000"/>
                <a:gd name="adj2" fmla="val 121750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7593A383-D4E8-BF06-5976-82EED11F1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" y="2294"/>
              <a:ext cx="552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46125"/>
              <a:r>
                <a:rPr lang="fr-FR"/>
                <a:t>Interface</a:t>
              </a:r>
            </a:p>
            <a:p>
              <a:pPr algn="ctr" defTabSz="746125"/>
              <a:r>
                <a:rPr lang="fr-FR"/>
                <a:t>MPI/DP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C7BC1076-BD0D-1219-19A2-93CF74151117}"/>
              </a:ext>
            </a:extLst>
          </p:cNvPr>
          <p:cNvGrpSpPr>
            <a:grpSpLocks/>
          </p:cNvGrpSpPr>
          <p:nvPr/>
        </p:nvGrpSpPr>
        <p:grpSpPr bwMode="auto">
          <a:xfrm>
            <a:off x="3906838" y="4419600"/>
            <a:ext cx="2166937" cy="298450"/>
            <a:chOff x="2461" y="2784"/>
            <a:chExt cx="1365" cy="188"/>
          </a:xfrm>
        </p:grpSpPr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49391C1B-EC13-EC21-4A30-5D3D7D037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1" y="2784"/>
              <a:ext cx="739" cy="1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46125"/>
              <a:r>
                <a:rPr lang="fr-FR"/>
                <a:t>Interface DP</a:t>
              </a:r>
            </a:p>
          </p:txBody>
        </p:sp>
        <p:sp>
          <p:nvSpPr>
            <p:cNvPr id="21" name="AutoShape 19">
              <a:extLst>
                <a:ext uri="{FF2B5EF4-FFF2-40B4-BE49-F238E27FC236}">
                  <a16:creationId xmlns:a16="http://schemas.microsoft.com/office/drawing/2014/main" id="{72772794-D4DB-F06E-604B-B4F33C806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88"/>
              <a:ext cx="466" cy="184"/>
            </a:xfrm>
            <a:prstGeom prst="rightArrow">
              <a:avLst>
                <a:gd name="adj1" fmla="val 50000"/>
                <a:gd name="adj2" fmla="val 126642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2" name="AutoShape 20">
            <a:extLst>
              <a:ext uri="{FF2B5EF4-FFF2-40B4-BE49-F238E27FC236}">
                <a16:creationId xmlns:a16="http://schemas.microsoft.com/office/drawing/2014/main" id="{70499663-9B03-D4A5-3382-6412E59A563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3" name="Group 21">
            <a:extLst>
              <a:ext uri="{FF2B5EF4-FFF2-40B4-BE49-F238E27FC236}">
                <a16:creationId xmlns:a16="http://schemas.microsoft.com/office/drawing/2014/main" id="{51B59215-93B5-9BE1-5F0F-7A65C779BA62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2438400"/>
            <a:ext cx="3225800" cy="490538"/>
            <a:chOff x="1680" y="1536"/>
            <a:chExt cx="2032" cy="309"/>
          </a:xfrm>
        </p:grpSpPr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C20AEEB7-CC06-2A6A-27B5-38CD13F4A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2" y="1547"/>
              <a:ext cx="874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46125"/>
              <a:r>
                <a:rPr lang="fr-FR"/>
                <a:t>Logement pour</a:t>
              </a:r>
            </a:p>
            <a:p>
              <a:pPr algn="ctr" defTabSz="746125"/>
              <a:r>
                <a:rPr lang="fr-FR"/>
                <a:t>carte mémoire</a:t>
              </a:r>
            </a:p>
          </p:txBody>
        </p:sp>
        <p:sp>
          <p:nvSpPr>
            <p:cNvPr id="25" name="AutoShape 23">
              <a:extLst>
                <a:ext uri="{FF2B5EF4-FFF2-40B4-BE49-F238E27FC236}">
                  <a16:creationId xmlns:a16="http://schemas.microsoft.com/office/drawing/2014/main" id="{E8469AD4-4608-3221-3326-4657E4C99E6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80" y="1536"/>
              <a:ext cx="576" cy="184"/>
            </a:xfrm>
            <a:prstGeom prst="rightArrow">
              <a:avLst>
                <a:gd name="adj1" fmla="val 50000"/>
                <a:gd name="adj2" fmla="val 156536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" name="AutoShape 24">
              <a:extLst>
                <a:ext uri="{FF2B5EF4-FFF2-40B4-BE49-F238E27FC236}">
                  <a16:creationId xmlns:a16="http://schemas.microsoft.com/office/drawing/2014/main" id="{E3EA769C-C723-9C67-9279-FDD914B2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54"/>
              <a:ext cx="352" cy="184"/>
            </a:xfrm>
            <a:prstGeom prst="rightArrow">
              <a:avLst>
                <a:gd name="adj1" fmla="val 50000"/>
                <a:gd name="adj2" fmla="val 95661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27" name="Group 25">
            <a:extLst>
              <a:ext uri="{FF2B5EF4-FFF2-40B4-BE49-F238E27FC236}">
                <a16:creationId xmlns:a16="http://schemas.microsoft.com/office/drawing/2014/main" id="{D6B0FA39-2BB9-DF3F-C6C4-794BCA7A77A2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3048000"/>
            <a:ext cx="3429000" cy="473075"/>
            <a:chOff x="1536" y="1920"/>
            <a:chExt cx="2160" cy="298"/>
          </a:xfrm>
        </p:grpSpPr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854D6AA8-65AE-B986-8F3B-3F814B3D1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4" y="1920"/>
              <a:ext cx="747" cy="2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defTabSz="746125"/>
              <a:r>
                <a:rPr lang="fr-FR"/>
                <a:t>Sélecteur de</a:t>
              </a:r>
            </a:p>
            <a:p>
              <a:pPr algn="ctr" defTabSz="746125"/>
              <a:r>
                <a:rPr lang="fr-FR"/>
                <a:t>mode</a:t>
              </a:r>
            </a:p>
          </p:txBody>
        </p:sp>
        <p:sp>
          <p:nvSpPr>
            <p:cNvPr id="29" name="AutoShape 27">
              <a:extLst>
                <a:ext uri="{FF2B5EF4-FFF2-40B4-BE49-F238E27FC236}">
                  <a16:creationId xmlns:a16="http://schemas.microsoft.com/office/drawing/2014/main" id="{68C76215-2755-9C5D-1B70-2C455449E2F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536" y="1968"/>
              <a:ext cx="720" cy="184"/>
            </a:xfrm>
            <a:prstGeom prst="rightArrow">
              <a:avLst>
                <a:gd name="adj1" fmla="val 59787"/>
                <a:gd name="adj2" fmla="val 126612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" name="AutoShape 28">
              <a:extLst>
                <a:ext uri="{FF2B5EF4-FFF2-40B4-BE49-F238E27FC236}">
                  <a16:creationId xmlns:a16="http://schemas.microsoft.com/office/drawing/2014/main" id="{E39B6DC2-3DCE-DA83-C2DE-28EAA3AC4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336" cy="184"/>
            </a:xfrm>
            <a:prstGeom prst="rightArrow">
              <a:avLst>
                <a:gd name="adj1" fmla="val 50000"/>
                <a:gd name="adj2" fmla="val 62307"/>
              </a:avLst>
            </a:prstGeom>
            <a:solidFill>
              <a:srgbClr val="FCFEB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31" name="S17">
            <a:hlinkClick r:id="" action="ppaction://media"/>
            <a:extLst>
              <a:ext uri="{FF2B5EF4-FFF2-40B4-BE49-F238E27FC236}">
                <a16:creationId xmlns:a16="http://schemas.microsoft.com/office/drawing/2014/main" id="{9374BDB1-8409-3201-DB02-3FAD973518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41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191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6C208B0-F132-ED6D-4026-95304CD77C3C}"/>
              </a:ext>
            </a:extLst>
          </p:cNvPr>
          <p:cNvSpPr txBox="1">
            <a:spLocks noChangeArrowheads="1"/>
          </p:cNvSpPr>
          <p:nvPr/>
        </p:nvSpPr>
        <p:spPr>
          <a:xfrm>
            <a:off x="1595438" y="458788"/>
            <a:ext cx="6172200" cy="541320"/>
          </a:xfrm>
          <a:prstGeom prst="rect">
            <a:avLst/>
          </a:prstGeom>
          <a:noFill/>
        </p:spPr>
        <p:txBody>
          <a:bodyPr>
            <a:normAutofit fontScale="97500" lnSpcReduction="1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Consoles de programmation </a:t>
            </a:r>
            <a:endParaRPr lang="fr-FR" dirty="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E7DE1E85-E02B-5BF8-9A64-A9EEB24C22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C1C3064-E814-47D4-A648-63FDB5F6A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18</a:t>
            </a:fld>
            <a:endParaRPr lang="fr-FR"/>
          </a:p>
        </p:txBody>
      </p:sp>
      <p:pic>
        <p:nvPicPr>
          <p:cNvPr id="5" name="Picture 3" descr="Field-PGx">
            <a:extLst>
              <a:ext uri="{FF2B5EF4-FFF2-40B4-BE49-F238E27FC236}">
                <a16:creationId xmlns:a16="http://schemas.microsoft.com/office/drawing/2014/main" id="{5B1799EB-1C51-A88B-7CAC-30BC6F516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1346200"/>
            <a:ext cx="61722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0D9430C9-2224-37B4-E2D1-B73182F93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325" y="3127375"/>
            <a:ext cx="1009650" cy="312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fr-FR" sz="1600" b="1">
                <a:latin typeface="Arial" charset="0"/>
              </a:rPr>
              <a:t>Field PG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3F9E037-EE48-747B-5B3D-1B3AD55D2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335463"/>
            <a:ext cx="1144588" cy="312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fr-FR" sz="1600" b="1">
                <a:latin typeface="Arial" charset="0"/>
              </a:rPr>
              <a:t>Power PG</a:t>
            </a:r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01E74686-6709-2B7B-59E5-7A4DC3F68E6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9" name="S18">
            <a:hlinkClick r:id="" action="ppaction://media"/>
            <a:extLst>
              <a:ext uri="{FF2B5EF4-FFF2-40B4-BE49-F238E27FC236}">
                <a16:creationId xmlns:a16="http://schemas.microsoft.com/office/drawing/2014/main" id="{AC4B087C-336D-02C0-9C55-6A07C0DA75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6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C7AE08-BC0F-81A4-CAD2-57FBE9502E5E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  <a:noFill/>
        </p:spPr>
        <p:txBody>
          <a:bodyPr lIns="85725" tIns="42862" rIns="85725" bIns="42862"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708025"/>
            <a:r>
              <a:rPr lang="de-DE"/>
              <a:t>Résultat de l‘installation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902604DA-1D14-0F70-8DB7-7507DF4319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73BDFD4-DB91-7567-99AE-00FDBFB17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5" name="Picture 23" descr="Sans titre-1 copie">
            <a:extLst>
              <a:ext uri="{FF2B5EF4-FFF2-40B4-BE49-F238E27FC236}">
                <a16:creationId xmlns:a16="http://schemas.microsoft.com/office/drawing/2014/main" id="{C270C35C-9C95-BEF9-530C-9B88776DB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813" y="908050"/>
            <a:ext cx="6408737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9">
            <a:extLst>
              <a:ext uri="{FF2B5EF4-FFF2-40B4-BE49-F238E27FC236}">
                <a16:creationId xmlns:a16="http://schemas.microsoft.com/office/drawing/2014/main" id="{B9F3F588-A367-A43D-DBE1-F0DA3E39645C}"/>
              </a:ext>
            </a:extLst>
          </p:cNvPr>
          <p:cNvGrpSpPr>
            <a:grpSpLocks/>
          </p:cNvGrpSpPr>
          <p:nvPr/>
        </p:nvGrpSpPr>
        <p:grpSpPr bwMode="auto">
          <a:xfrm>
            <a:off x="2432050" y="1196975"/>
            <a:ext cx="3070225" cy="300038"/>
            <a:chOff x="2208" y="912"/>
            <a:chExt cx="1934" cy="189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B1694DED-6869-1A5D-73AE-73F98E956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912"/>
              <a:ext cx="1310" cy="18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 b="1">
                  <a:latin typeface="Arial" charset="0"/>
                </a:rPr>
                <a:t>Double clic sur l‘icône</a:t>
              </a:r>
            </a:p>
          </p:txBody>
        </p:sp>
        <p:sp>
          <p:nvSpPr>
            <p:cNvPr id="8" name="AutoShape 8">
              <a:extLst>
                <a:ext uri="{FF2B5EF4-FFF2-40B4-BE49-F238E27FC236}">
                  <a16:creationId xmlns:a16="http://schemas.microsoft.com/office/drawing/2014/main" id="{0F64085E-A331-BEDC-95B8-6693A6F64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912"/>
              <a:ext cx="576" cy="144"/>
            </a:xfrm>
            <a:prstGeom prst="leftArrow">
              <a:avLst>
                <a:gd name="adj1" fmla="val 50000"/>
                <a:gd name="adj2" fmla="val 100000"/>
              </a:avLst>
            </a:prstGeom>
            <a:solidFill>
              <a:schemeClr val="bg1"/>
            </a:solidFill>
            <a:ln w="1905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9" name="Group 22">
            <a:extLst>
              <a:ext uri="{FF2B5EF4-FFF2-40B4-BE49-F238E27FC236}">
                <a16:creationId xmlns:a16="http://schemas.microsoft.com/office/drawing/2014/main" id="{2D07B986-D9DE-F2B0-3D43-BFA7F2B2EFCE}"/>
              </a:ext>
            </a:extLst>
          </p:cNvPr>
          <p:cNvGrpSpPr>
            <a:grpSpLocks/>
          </p:cNvGrpSpPr>
          <p:nvPr/>
        </p:nvGrpSpPr>
        <p:grpSpPr bwMode="auto">
          <a:xfrm>
            <a:off x="3513138" y="2852738"/>
            <a:ext cx="3379787" cy="990600"/>
            <a:chOff x="2448" y="1248"/>
            <a:chExt cx="2129" cy="624"/>
          </a:xfrm>
        </p:grpSpPr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DEE8E94E-9764-1C8A-76DF-E5763EE71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248"/>
              <a:ext cx="1601" cy="18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defTabSz="762000"/>
              <a:r>
                <a:rPr lang="de-DE" b="1">
                  <a:latin typeface="Arial" charset="0"/>
                </a:rPr>
                <a:t>Appel via le menu Démarrer</a:t>
              </a:r>
            </a:p>
          </p:txBody>
        </p: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05996193-D3F9-2928-EE3C-1C966A4179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244175">
              <a:off x="2448" y="1680"/>
              <a:ext cx="864" cy="192"/>
            </a:xfrm>
            <a:prstGeom prst="leftArrow">
              <a:avLst>
                <a:gd name="adj1" fmla="val 49722"/>
                <a:gd name="adj2" fmla="val 5027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2" name="AutoShape 20">
            <a:extLst>
              <a:ext uri="{FF2B5EF4-FFF2-40B4-BE49-F238E27FC236}">
                <a16:creationId xmlns:a16="http://schemas.microsoft.com/office/drawing/2014/main" id="{5582586C-7DDA-A655-172C-AA57748F467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3" name="S19">
            <a:hlinkClick r:id="" action="ppaction://media"/>
            <a:extLst>
              <a:ext uri="{FF2B5EF4-FFF2-40B4-BE49-F238E27FC236}">
                <a16:creationId xmlns:a16="http://schemas.microsoft.com/office/drawing/2014/main" id="{31C5FC20-1707-08C3-BD2B-75D9EBD2D2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9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2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4DAF3C0-EF76-900C-6C15-6612ED08768B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Outils STEP 7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5587E338-CC14-8162-F2CE-53D0156BB0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87EA804-DB3D-1E2D-AFC4-4C386E68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20</a:t>
            </a:fld>
            <a:endParaRPr lang="fr-FR"/>
          </a:p>
        </p:txBody>
      </p:sp>
      <p:graphicFrame>
        <p:nvGraphicFramePr>
          <p:cNvPr id="5" name="Object 13">
            <a:extLst>
              <a:ext uri="{FF2B5EF4-FFF2-40B4-BE49-F238E27FC236}">
                <a16:creationId xmlns:a16="http://schemas.microsoft.com/office/drawing/2014/main" id="{98F8BEA3-5358-C3F6-E093-141654402F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6288" y="2205038"/>
          <a:ext cx="2716212" cy="289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2946032" imgH="3136508" progId="">
                  <p:embed/>
                </p:oleObj>
              </mc:Choice>
              <mc:Fallback>
                <p:oleObj name="Image" r:id="rId4" imgW="2946032" imgH="3136508" progId="">
                  <p:embed/>
                  <p:pic>
                    <p:nvPicPr>
                      <p:cNvPr id="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2205038"/>
                        <a:ext cx="2716212" cy="289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43684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14">
            <a:extLst>
              <a:ext uri="{FF2B5EF4-FFF2-40B4-BE49-F238E27FC236}">
                <a16:creationId xmlns:a16="http://schemas.microsoft.com/office/drawing/2014/main" id="{D7189394-3FBB-1AD0-D64C-1E6BDDACA2F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56688" y="6092825"/>
            <a:ext cx="223838" cy="223837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B19146CC-5623-460B-421C-DAE8C8DC33A9}"/>
              </a:ext>
            </a:extLst>
          </p:cNvPr>
          <p:cNvGrpSpPr>
            <a:grpSpLocks/>
          </p:cNvGrpSpPr>
          <p:nvPr/>
        </p:nvGrpSpPr>
        <p:grpSpPr bwMode="auto">
          <a:xfrm>
            <a:off x="3440113" y="2133600"/>
            <a:ext cx="2592387" cy="1751013"/>
            <a:chOff x="2167" y="1979"/>
            <a:chExt cx="1633" cy="1103"/>
          </a:xfrm>
        </p:grpSpPr>
        <p:graphicFrame>
          <p:nvGraphicFramePr>
            <p:cNvPr id="8" name="Object 16">
              <a:extLst>
                <a:ext uri="{FF2B5EF4-FFF2-40B4-BE49-F238E27FC236}">
                  <a16:creationId xmlns:a16="http://schemas.microsoft.com/office/drawing/2014/main" id="{022B22A9-129B-F5D6-BD83-8B999459C2F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85" y="2024"/>
            <a:ext cx="1315" cy="10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6" imgW="2209524" imgH="1777778" progId="">
                    <p:embed/>
                  </p:oleObj>
                </mc:Choice>
                <mc:Fallback>
                  <p:oleObj name="Image" r:id="rId6" imgW="2209524" imgH="1777778" progId="">
                    <p:embed/>
                    <p:pic>
                      <p:nvPicPr>
                        <p:cNvPr id="12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5" y="2024"/>
                          <a:ext cx="1315" cy="10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43684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AutoShape 17">
              <a:extLst>
                <a:ext uri="{FF2B5EF4-FFF2-40B4-BE49-F238E27FC236}">
                  <a16:creationId xmlns:a16="http://schemas.microsoft.com/office/drawing/2014/main" id="{FE2F8D1E-9A3C-FD8E-5612-BD98195E5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7" y="1979"/>
              <a:ext cx="315" cy="214"/>
            </a:xfrm>
            <a:prstGeom prst="rightArrow">
              <a:avLst>
                <a:gd name="adj1" fmla="val 50000"/>
                <a:gd name="adj2" fmla="val 73605"/>
              </a:avLst>
            </a:prstGeom>
            <a:solidFill>
              <a:srgbClr val="00DFC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" name="Group 18">
            <a:extLst>
              <a:ext uri="{FF2B5EF4-FFF2-40B4-BE49-F238E27FC236}">
                <a16:creationId xmlns:a16="http://schemas.microsoft.com/office/drawing/2014/main" id="{06C6E221-0A8F-E6C8-2933-D9B2348C05CB}"/>
              </a:ext>
            </a:extLst>
          </p:cNvPr>
          <p:cNvGrpSpPr>
            <a:grpSpLocks/>
          </p:cNvGrpSpPr>
          <p:nvPr/>
        </p:nvGrpSpPr>
        <p:grpSpPr bwMode="auto">
          <a:xfrm>
            <a:off x="5889625" y="1628775"/>
            <a:ext cx="3311525" cy="2135188"/>
            <a:chOff x="3710" y="1661"/>
            <a:chExt cx="2086" cy="1345"/>
          </a:xfrm>
        </p:grpSpPr>
        <p:sp>
          <p:nvSpPr>
            <p:cNvPr id="11" name="AutoShape 19">
              <a:extLst>
                <a:ext uri="{FF2B5EF4-FFF2-40B4-BE49-F238E27FC236}">
                  <a16:creationId xmlns:a16="http://schemas.microsoft.com/office/drawing/2014/main" id="{D848A8C5-0E2B-AE19-2433-3C39A0A9E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750"/>
              <a:ext cx="315" cy="214"/>
            </a:xfrm>
            <a:prstGeom prst="rightArrow">
              <a:avLst>
                <a:gd name="adj1" fmla="val 50000"/>
                <a:gd name="adj2" fmla="val 73605"/>
              </a:avLst>
            </a:prstGeom>
            <a:solidFill>
              <a:srgbClr val="00DFC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aphicFrame>
          <p:nvGraphicFramePr>
            <p:cNvPr id="12" name="Object 20">
              <a:extLst>
                <a:ext uri="{FF2B5EF4-FFF2-40B4-BE49-F238E27FC236}">
                  <a16:creationId xmlns:a16="http://schemas.microsoft.com/office/drawing/2014/main" id="{F8E868D9-AD03-3DA2-5F45-D479B57118B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27" y="1661"/>
            <a:ext cx="1769" cy="13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8" imgW="3631746" imgH="2565079" progId="">
                    <p:embed/>
                  </p:oleObj>
                </mc:Choice>
                <mc:Fallback>
                  <p:oleObj name="Image" r:id="rId8" imgW="3631746" imgH="2565079" progId="">
                    <p:embed/>
                    <p:pic>
                      <p:nvPicPr>
                        <p:cNvPr id="16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r="7188"/>
                        <a:stretch>
                          <a:fillRect/>
                        </a:stretch>
                      </p:blipFill>
                      <p:spPr bwMode="auto">
                        <a:xfrm>
                          <a:off x="4027" y="1661"/>
                          <a:ext cx="1769" cy="13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43684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3" name="S20">
            <a:hlinkClick r:id="" action="ppaction://media"/>
            <a:extLst>
              <a:ext uri="{FF2B5EF4-FFF2-40B4-BE49-F238E27FC236}">
                <a16:creationId xmlns:a16="http://schemas.microsoft.com/office/drawing/2014/main" id="{F6654E6D-2211-1991-BD95-A34A87F961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4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65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1E45AA30-BF54-0452-0CB0-9899F25AC03F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Progiciels STEP 7</a:t>
            </a:r>
            <a:endParaRPr lang="de-DE" dirty="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909A6CD6-D5B1-0955-58A5-B174268B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6D6E2E3D-C54F-4D35-D900-03AE9B7A4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E582BEC-AD8E-5962-4D17-579DE22AD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1614488"/>
            <a:ext cx="5024438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6" name="Group 3">
            <a:extLst>
              <a:ext uri="{FF2B5EF4-FFF2-40B4-BE49-F238E27FC236}">
                <a16:creationId xmlns:a16="http://schemas.microsoft.com/office/drawing/2014/main" id="{65AA5A67-D459-5743-F29F-7592E52E4600}"/>
              </a:ext>
            </a:extLst>
          </p:cNvPr>
          <p:cNvGrpSpPr>
            <a:grpSpLocks/>
          </p:cNvGrpSpPr>
          <p:nvPr/>
        </p:nvGrpSpPr>
        <p:grpSpPr bwMode="auto">
          <a:xfrm>
            <a:off x="849313" y="765175"/>
            <a:ext cx="8305800" cy="5403850"/>
            <a:chOff x="528" y="480"/>
            <a:chExt cx="5232" cy="3408"/>
          </a:xfrm>
        </p:grpSpPr>
        <p:grpSp>
          <p:nvGrpSpPr>
            <p:cNvPr id="7" name="Group 4">
              <a:extLst>
                <a:ext uri="{FF2B5EF4-FFF2-40B4-BE49-F238E27FC236}">
                  <a16:creationId xmlns:a16="http://schemas.microsoft.com/office/drawing/2014/main" id="{847AC091-76B4-5996-E149-25F527C03C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" y="480"/>
              <a:ext cx="2064" cy="3408"/>
              <a:chOff x="528" y="480"/>
              <a:chExt cx="2064" cy="3408"/>
            </a:xfrm>
          </p:grpSpPr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42CD0B8D-DCA3-E48F-EFEB-ACADA5C5E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720"/>
                <a:ext cx="2064" cy="672"/>
              </a:xfrm>
              <a:prstGeom prst="rect">
                <a:avLst/>
              </a:prstGeom>
              <a:solidFill>
                <a:srgbClr val="DDDDDD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4" name="Rectangle 6">
                <a:extLst>
                  <a:ext uri="{FF2B5EF4-FFF2-40B4-BE49-F238E27FC236}">
                    <a16:creationId xmlns:a16="http://schemas.microsoft.com/office/drawing/2014/main" id="{E510CB13-7B08-7483-D9E0-2094FFB2C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2112"/>
                <a:ext cx="2064" cy="1776"/>
              </a:xfrm>
              <a:prstGeom prst="rect">
                <a:avLst/>
              </a:prstGeom>
              <a:solidFill>
                <a:srgbClr val="DDDDDD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5" name="Rectangle 7">
                <a:extLst>
                  <a:ext uri="{FF2B5EF4-FFF2-40B4-BE49-F238E27FC236}">
                    <a16:creationId xmlns:a16="http://schemas.microsoft.com/office/drawing/2014/main" id="{8FD83E5A-788D-2EA0-F07F-7BC132836C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440"/>
                <a:ext cx="2064" cy="624"/>
              </a:xfrm>
              <a:prstGeom prst="rect">
                <a:avLst/>
              </a:prstGeom>
              <a:solidFill>
                <a:srgbClr val="DDDDDD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6" name="Text Box 8">
                <a:extLst>
                  <a:ext uri="{FF2B5EF4-FFF2-40B4-BE49-F238E27FC236}">
                    <a16:creationId xmlns:a16="http://schemas.microsoft.com/office/drawing/2014/main" id="{1EF4BCC5-D480-177D-6A64-727D4CD187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2" y="480"/>
                <a:ext cx="846" cy="23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 defTabSz="762000"/>
                <a:r>
                  <a:rPr lang="nl-NL" sz="1800" b="1" dirty="0" err="1">
                    <a:latin typeface="Arial" charset="0"/>
                  </a:rPr>
                  <a:t>Quel</a:t>
                </a:r>
                <a:r>
                  <a:rPr lang="nl-NL" sz="1800" b="1" dirty="0">
                    <a:latin typeface="Arial" charset="0"/>
                  </a:rPr>
                  <a:t> API ?</a:t>
                </a:r>
              </a:p>
            </p:txBody>
          </p:sp>
          <p:sp>
            <p:nvSpPr>
              <p:cNvPr id="17" name="Text Box 9">
                <a:extLst>
                  <a:ext uri="{FF2B5EF4-FFF2-40B4-BE49-F238E27FC236}">
                    <a16:creationId xmlns:a16="http://schemas.microsoft.com/office/drawing/2014/main" id="{F5E9D407-0C2B-9514-C8AC-B22AFAE8DF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52" y="480"/>
                <a:ext cx="553" cy="23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 defTabSz="762000"/>
                <a:r>
                  <a:rPr lang="nl-NL" sz="1800" b="1" dirty="0" err="1">
                    <a:latin typeface="Arial" charset="0"/>
                  </a:rPr>
                  <a:t>requis</a:t>
                </a:r>
                <a:endParaRPr lang="nl-NL" sz="1800" b="1" dirty="0">
                  <a:latin typeface="Arial" charset="0"/>
                </a:endParaRPr>
              </a:p>
            </p:txBody>
          </p:sp>
        </p:grpSp>
        <p:grpSp>
          <p:nvGrpSpPr>
            <p:cNvPr id="8" name="Group 10">
              <a:extLst>
                <a:ext uri="{FF2B5EF4-FFF2-40B4-BE49-F238E27FC236}">
                  <a16:creationId xmlns:a16="http://schemas.microsoft.com/office/drawing/2014/main" id="{A65FE83D-ECCB-CAB6-1C0D-2FD2E51249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8" y="480"/>
              <a:ext cx="3072" cy="3408"/>
              <a:chOff x="2688" y="480"/>
              <a:chExt cx="3072" cy="3408"/>
            </a:xfrm>
          </p:grpSpPr>
          <p:sp>
            <p:nvSpPr>
              <p:cNvPr id="9" name="Text Box 11">
                <a:extLst>
                  <a:ext uri="{FF2B5EF4-FFF2-40B4-BE49-F238E27FC236}">
                    <a16:creationId xmlns:a16="http://schemas.microsoft.com/office/drawing/2014/main" id="{5DDF2FAE-E99F-6C6E-7390-2C971D37FE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04" y="480"/>
                <a:ext cx="641" cy="23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 defTabSz="762000"/>
                <a:r>
                  <a:rPr lang="nl-NL" sz="1800" b="1" dirty="0" err="1">
                    <a:latin typeface="Arial" charset="0"/>
                  </a:rPr>
                  <a:t>options</a:t>
                </a:r>
                <a:endParaRPr lang="nl-NL" sz="1800" b="1" dirty="0">
                  <a:latin typeface="Arial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9E053A5-C3C9-2F23-132D-1869F6843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720"/>
                <a:ext cx="3072" cy="672"/>
              </a:xfrm>
              <a:prstGeom prst="rect">
                <a:avLst/>
              </a:prstGeom>
              <a:solidFill>
                <a:srgbClr val="DDDDDD">
                  <a:alpha val="50195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4AE07DD-6680-4187-3E1F-CEB0A056BF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1440"/>
                <a:ext cx="3072" cy="624"/>
              </a:xfrm>
              <a:prstGeom prst="rect">
                <a:avLst/>
              </a:prstGeom>
              <a:solidFill>
                <a:srgbClr val="DDDDDD">
                  <a:alpha val="50195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A618DC5-FF15-6116-0CFD-4EB0FF5CA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2112"/>
                <a:ext cx="3072" cy="1776"/>
              </a:xfrm>
              <a:prstGeom prst="rect">
                <a:avLst/>
              </a:prstGeom>
              <a:solidFill>
                <a:srgbClr val="DDDDDD">
                  <a:alpha val="50195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fr-FR"/>
              </a:p>
            </p:txBody>
          </p:sp>
        </p:grp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5B813F71-55BE-4856-D2FF-AB5344DF0F92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355725"/>
            <a:ext cx="1535113" cy="704850"/>
            <a:chOff x="576" y="720"/>
            <a:chExt cx="967" cy="444"/>
          </a:xfrm>
        </p:grpSpPr>
        <p:sp>
          <p:nvSpPr>
            <p:cNvPr id="19" name="Text Box 17">
              <a:extLst>
                <a:ext uri="{FF2B5EF4-FFF2-40B4-BE49-F238E27FC236}">
                  <a16:creationId xmlns:a16="http://schemas.microsoft.com/office/drawing/2014/main" id="{215A1BD1-EC69-2117-C5A9-CC3B3F6F6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720"/>
              <a:ext cx="967" cy="1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defTabSz="762000"/>
              <a:r>
                <a:rPr lang="nl-NL" b="1" dirty="0">
                  <a:latin typeface="Arial" charset="0"/>
                </a:rPr>
                <a:t>SIMATIC S7-200</a:t>
              </a:r>
            </a:p>
          </p:txBody>
        </p:sp>
        <p:pic>
          <p:nvPicPr>
            <p:cNvPr id="20" name="Picture 18">
              <a:extLst>
                <a:ext uri="{FF2B5EF4-FFF2-40B4-BE49-F238E27FC236}">
                  <a16:creationId xmlns:a16="http://schemas.microsoft.com/office/drawing/2014/main" id="{A709803B-F383-0B55-3846-0117DEACA8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24" y="960"/>
              <a:ext cx="528" cy="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3B19379B-B327-D329-7037-DCF27AA1703C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352800"/>
            <a:ext cx="1600200" cy="2200275"/>
            <a:chOff x="576" y="2112"/>
            <a:chExt cx="1008" cy="1386"/>
          </a:xfrm>
        </p:grpSpPr>
        <p:pic>
          <p:nvPicPr>
            <p:cNvPr id="22" name="Picture 20">
              <a:extLst>
                <a:ext uri="{FF2B5EF4-FFF2-40B4-BE49-F238E27FC236}">
                  <a16:creationId xmlns:a16="http://schemas.microsoft.com/office/drawing/2014/main" id="{D391541F-6A16-D254-B064-CB6EF1AB7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24" y="2304"/>
              <a:ext cx="816" cy="2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23" name="Picture 21">
              <a:extLst>
                <a:ext uri="{FF2B5EF4-FFF2-40B4-BE49-F238E27FC236}">
                  <a16:creationId xmlns:a16="http://schemas.microsoft.com/office/drawing/2014/main" id="{27C7416A-6914-E60C-1FF3-1E7F28B6D5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24" y="2880"/>
              <a:ext cx="960" cy="6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24" name="Text Box 22">
              <a:extLst>
                <a:ext uri="{FF2B5EF4-FFF2-40B4-BE49-F238E27FC236}">
                  <a16:creationId xmlns:a16="http://schemas.microsoft.com/office/drawing/2014/main" id="{BFC03A53-B015-F917-16F8-FF5A26A105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2688"/>
              <a:ext cx="967" cy="1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defTabSz="762000"/>
              <a:r>
                <a:rPr lang="nl-NL" b="1">
                  <a:latin typeface="Arial" charset="0"/>
                </a:rPr>
                <a:t>SIMATIC S7-400</a:t>
              </a:r>
            </a:p>
          </p:txBody>
        </p:sp>
        <p:sp>
          <p:nvSpPr>
            <p:cNvPr id="25" name="Text Box 23">
              <a:extLst>
                <a:ext uri="{FF2B5EF4-FFF2-40B4-BE49-F238E27FC236}">
                  <a16:creationId xmlns:a16="http://schemas.microsoft.com/office/drawing/2014/main" id="{DE28B7CA-DA6F-7DD8-C18C-EB98F50694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2112"/>
              <a:ext cx="967" cy="1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defTabSz="762000"/>
              <a:r>
                <a:rPr lang="nl-NL" b="1">
                  <a:latin typeface="Arial" charset="0"/>
                </a:rPr>
                <a:t>SIMATIC S7-300</a:t>
              </a:r>
            </a:p>
          </p:txBody>
        </p:sp>
      </p:grpSp>
      <p:sp>
        <p:nvSpPr>
          <p:cNvPr id="26" name="Rectangle 27">
            <a:extLst>
              <a:ext uri="{FF2B5EF4-FFF2-40B4-BE49-F238E27FC236}">
                <a16:creationId xmlns:a16="http://schemas.microsoft.com/office/drawing/2014/main" id="{90C6B6CA-797D-B302-0A5D-560FBDF35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444625"/>
            <a:ext cx="1109663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STEP 7</a:t>
            </a:r>
          </a:p>
          <a:p>
            <a:pPr defTabSz="762000"/>
            <a:r>
              <a:rPr lang="nl-NL" sz="1100" b="1">
                <a:latin typeface="Arial" charset="0"/>
              </a:rPr>
              <a:t>Micro/WIN</a:t>
            </a:r>
          </a:p>
        </p:txBody>
      </p:sp>
      <p:sp>
        <p:nvSpPr>
          <p:cNvPr id="27" name="Rectangle 29">
            <a:extLst>
              <a:ext uri="{FF2B5EF4-FFF2-40B4-BE49-F238E27FC236}">
                <a16:creationId xmlns:a16="http://schemas.microsoft.com/office/drawing/2014/main" id="{40EF9598-992A-57F3-C075-617DAF647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6713" y="3429000"/>
            <a:ext cx="1109662" cy="381000"/>
          </a:xfrm>
          <a:prstGeom prst="rect">
            <a:avLst/>
          </a:prstGeom>
          <a:solidFill>
            <a:srgbClr val="EAEAEA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STEP 7</a:t>
            </a:r>
          </a:p>
        </p:txBody>
      </p:sp>
      <p:sp>
        <p:nvSpPr>
          <p:cNvPr id="28" name="Rectangle 30">
            <a:extLst>
              <a:ext uri="{FF2B5EF4-FFF2-40B4-BE49-F238E27FC236}">
                <a16:creationId xmlns:a16="http://schemas.microsoft.com/office/drawing/2014/main" id="{ABD138F6-95E2-4DBE-4F7B-A387DABD4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638" y="3500438"/>
            <a:ext cx="1109662" cy="381000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S7-SCL</a:t>
            </a:r>
          </a:p>
        </p:txBody>
      </p:sp>
      <p:sp>
        <p:nvSpPr>
          <p:cNvPr id="29" name="Rectangle 31">
            <a:extLst>
              <a:ext uri="{FF2B5EF4-FFF2-40B4-BE49-F238E27FC236}">
                <a16:creationId xmlns:a16="http://schemas.microsoft.com/office/drawing/2014/main" id="{136406E7-64D4-1109-81BA-F3ECA4190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238" y="35004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CFC</a:t>
            </a:r>
          </a:p>
        </p:txBody>
      </p:sp>
      <p:sp>
        <p:nvSpPr>
          <p:cNvPr id="30" name="Rectangle 32">
            <a:extLst>
              <a:ext uri="{FF2B5EF4-FFF2-40B4-BE49-F238E27FC236}">
                <a16:creationId xmlns:a16="http://schemas.microsoft.com/office/drawing/2014/main" id="{F4B5ADD5-B7DF-4C46-2B18-6A2D1B366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838" y="3500438"/>
            <a:ext cx="1109662" cy="381000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S7-GRAPH</a:t>
            </a:r>
          </a:p>
        </p:txBody>
      </p:sp>
      <p:sp>
        <p:nvSpPr>
          <p:cNvPr id="31" name="Rectangle 33">
            <a:extLst>
              <a:ext uri="{FF2B5EF4-FFF2-40B4-BE49-F238E27FC236}">
                <a16:creationId xmlns:a16="http://schemas.microsoft.com/office/drawing/2014/main" id="{E4A1C2E9-E563-FC23-5B1A-5404CCB53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638" y="39576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S7-HiGraph</a:t>
            </a:r>
          </a:p>
        </p:txBody>
      </p:sp>
      <p:sp>
        <p:nvSpPr>
          <p:cNvPr id="32" name="Rectangle 34">
            <a:extLst>
              <a:ext uri="{FF2B5EF4-FFF2-40B4-BE49-F238E27FC236}">
                <a16:creationId xmlns:a16="http://schemas.microsoft.com/office/drawing/2014/main" id="{CCFE7DE6-F5ED-BA4A-26F5-7B931CDD3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238" y="39576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Fuzzy Control</a:t>
            </a:r>
            <a:br>
              <a:rPr lang="nl-NL" sz="1100" b="1">
                <a:latin typeface="Arial" charset="0"/>
              </a:rPr>
            </a:br>
            <a:r>
              <a:rPr lang="nl-NL" sz="1100" b="1">
                <a:latin typeface="Arial" charset="0"/>
              </a:rPr>
              <a:t>(logique floue)</a:t>
            </a:r>
          </a:p>
        </p:txBody>
      </p:sp>
      <p:sp>
        <p:nvSpPr>
          <p:cNvPr id="33" name="Rectangle 35">
            <a:extLst>
              <a:ext uri="{FF2B5EF4-FFF2-40B4-BE49-F238E27FC236}">
                <a16:creationId xmlns:a16="http://schemas.microsoft.com/office/drawing/2014/main" id="{D224BE87-41E0-6F64-E6CA-DC05483D0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838" y="39576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Régulateur PID</a:t>
            </a:r>
          </a:p>
          <a:p>
            <a:pPr defTabSz="762000"/>
            <a:r>
              <a:rPr lang="nl-NL" sz="1100" b="1">
                <a:latin typeface="Arial" charset="0"/>
              </a:rPr>
              <a:t>standard</a:t>
            </a:r>
          </a:p>
        </p:txBody>
      </p:sp>
      <p:sp>
        <p:nvSpPr>
          <p:cNvPr id="34" name="Rectangle 36">
            <a:extLst>
              <a:ext uri="{FF2B5EF4-FFF2-40B4-BE49-F238E27FC236}">
                <a16:creationId xmlns:a16="http://schemas.microsoft.com/office/drawing/2014/main" id="{DB834561-67CA-72C6-BA2A-ADB9AAE15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638" y="44148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Régulateur PID</a:t>
            </a:r>
          </a:p>
          <a:p>
            <a:pPr defTabSz="762000"/>
            <a:r>
              <a:rPr lang="nl-NL" sz="1100" b="1">
                <a:latin typeface="Arial" charset="0"/>
              </a:rPr>
              <a:t>modulaire</a:t>
            </a:r>
          </a:p>
        </p:txBody>
      </p:sp>
      <p:sp>
        <p:nvSpPr>
          <p:cNvPr id="35" name="Rectangle 37">
            <a:extLst>
              <a:ext uri="{FF2B5EF4-FFF2-40B4-BE49-F238E27FC236}">
                <a16:creationId xmlns:a16="http://schemas.microsoft.com/office/drawing/2014/main" id="{56923CDD-25EA-CC75-94A7-AF7D33D33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238" y="44148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DOCPRO</a:t>
            </a:r>
          </a:p>
        </p:txBody>
      </p:sp>
      <p:sp>
        <p:nvSpPr>
          <p:cNvPr id="36" name="Rectangle 38">
            <a:extLst>
              <a:ext uri="{FF2B5EF4-FFF2-40B4-BE49-F238E27FC236}">
                <a16:creationId xmlns:a16="http://schemas.microsoft.com/office/drawing/2014/main" id="{97E376B7-51A0-6DA9-04E5-286BC7EE7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838" y="44148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TeleService</a:t>
            </a:r>
          </a:p>
        </p:txBody>
      </p:sp>
      <p:sp>
        <p:nvSpPr>
          <p:cNvPr id="37" name="Rectangle 39">
            <a:extLst>
              <a:ext uri="{FF2B5EF4-FFF2-40B4-BE49-F238E27FC236}">
                <a16:creationId xmlns:a16="http://schemas.microsoft.com/office/drawing/2014/main" id="{C5B44150-AD4C-85F8-851C-A805878D8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638" y="48720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S7-PDIAG</a:t>
            </a:r>
          </a:p>
        </p:txBody>
      </p:sp>
      <p:sp>
        <p:nvSpPr>
          <p:cNvPr id="38" name="Rectangle 40">
            <a:extLst>
              <a:ext uri="{FF2B5EF4-FFF2-40B4-BE49-F238E27FC236}">
                <a16:creationId xmlns:a16="http://schemas.microsoft.com/office/drawing/2014/main" id="{F6AA6EF3-BF04-F457-44CB-6039F3C6B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238" y="4872038"/>
            <a:ext cx="1109662" cy="381000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S7-PLCSIM</a:t>
            </a:r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94BCE7EE-6E35-FFBD-60E9-678173143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838" y="4872038"/>
            <a:ext cx="1109662" cy="381000"/>
          </a:xfrm>
          <a:prstGeom prst="rect">
            <a:avLst/>
          </a:prstGeom>
          <a:solidFill>
            <a:srgbClr val="EAEAEA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PRODAVE</a:t>
            </a:r>
          </a:p>
          <a:p>
            <a:pPr defTabSz="762000"/>
            <a:r>
              <a:rPr lang="nl-NL" sz="1100" b="1">
                <a:latin typeface="Arial" charset="0"/>
              </a:rPr>
              <a:t>MPI</a:t>
            </a:r>
          </a:p>
        </p:txBody>
      </p:sp>
      <p:sp>
        <p:nvSpPr>
          <p:cNvPr id="40" name="AutoShape 42">
            <a:extLst>
              <a:ext uri="{FF2B5EF4-FFF2-40B4-BE49-F238E27FC236}">
                <a16:creationId xmlns:a16="http://schemas.microsoft.com/office/drawing/2014/main" id="{B488C56E-CAAF-E80E-603F-EAFBE16F64C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067800" y="6076950"/>
            <a:ext cx="223838" cy="223838"/>
          </a:xfrm>
          <a:prstGeom prst="rtTriangle">
            <a:avLst/>
          </a:prstGeom>
          <a:gradFill rotWithShape="0">
            <a:gsLst>
              <a:gs pos="0">
                <a:srgbClr val="BCFFBC"/>
              </a:gs>
              <a:gs pos="100000">
                <a:srgbClr val="66FF6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1" name="Picture 43">
            <a:extLst>
              <a:ext uri="{FF2B5EF4-FFF2-40B4-BE49-F238E27FC236}">
                <a16:creationId xmlns:a16="http://schemas.microsoft.com/office/drawing/2014/main" id="{536750D3-7E15-20F7-B4F3-C6A15471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87700" y="3870325"/>
            <a:ext cx="48260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2" name="Rectangle 48">
            <a:extLst>
              <a:ext uri="{FF2B5EF4-FFF2-40B4-BE49-F238E27FC236}">
                <a16:creationId xmlns:a16="http://schemas.microsoft.com/office/drawing/2014/main" id="{16264BD3-E80E-073B-09BA-E0F5BC974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638800"/>
            <a:ext cx="1501775" cy="381000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STEP 7 Professional</a:t>
            </a:r>
          </a:p>
        </p:txBody>
      </p:sp>
      <p:sp>
        <p:nvSpPr>
          <p:cNvPr id="43" name="Rectangle 49">
            <a:extLst>
              <a:ext uri="{FF2B5EF4-FFF2-40B4-BE49-F238E27FC236}">
                <a16:creationId xmlns:a16="http://schemas.microsoft.com/office/drawing/2014/main" id="{CE2C59AB-C790-818B-CFB8-FC7023F86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638" y="5589588"/>
            <a:ext cx="1109662" cy="381000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S7-SCL</a:t>
            </a:r>
          </a:p>
        </p:txBody>
      </p:sp>
      <p:sp>
        <p:nvSpPr>
          <p:cNvPr id="44" name="Rectangle 53">
            <a:extLst>
              <a:ext uri="{FF2B5EF4-FFF2-40B4-BE49-F238E27FC236}">
                <a16:creationId xmlns:a16="http://schemas.microsoft.com/office/drawing/2014/main" id="{F722E6D4-14DB-68CB-4B65-8ACB4A482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350" y="5568950"/>
            <a:ext cx="1109663" cy="381000"/>
          </a:xfrm>
          <a:prstGeom prst="rect">
            <a:avLst/>
          </a:prstGeom>
          <a:solidFill>
            <a:srgbClr val="FFCC00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S7-GRAPH</a:t>
            </a:r>
          </a:p>
        </p:txBody>
      </p:sp>
      <p:sp>
        <p:nvSpPr>
          <p:cNvPr id="45" name="Rectangle 54">
            <a:extLst>
              <a:ext uri="{FF2B5EF4-FFF2-40B4-BE49-F238E27FC236}">
                <a16:creationId xmlns:a16="http://schemas.microsoft.com/office/drawing/2014/main" id="{D76A0208-CF2D-7167-8318-B69051F68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063" y="5568950"/>
            <a:ext cx="1109662" cy="381000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tIns="0" bIns="0" anchor="ctr"/>
          <a:lstStyle/>
          <a:p>
            <a:pPr defTabSz="762000"/>
            <a:r>
              <a:rPr lang="nl-NL" sz="1100" b="1">
                <a:latin typeface="Arial" charset="0"/>
              </a:rPr>
              <a:t>S7-PLCSIM</a:t>
            </a:r>
          </a:p>
        </p:txBody>
      </p:sp>
      <p:pic>
        <p:nvPicPr>
          <p:cNvPr id="46" name="S21">
            <a:hlinkClick r:id="" action="ppaction://media"/>
            <a:extLst>
              <a:ext uri="{FF2B5EF4-FFF2-40B4-BE49-F238E27FC236}">
                <a16:creationId xmlns:a16="http://schemas.microsoft.com/office/drawing/2014/main" id="{0CC92A6E-DDB0-3EEE-12ED-A6E1178CD1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8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41184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CEFFB6D-5474-D3C2-3330-AD6AE44BAFE2}"/>
              </a:ext>
            </a:extLst>
          </p:cNvPr>
          <p:cNvSpPr txBox="1">
            <a:spLocks noChangeArrowheads="1"/>
          </p:cNvSpPr>
          <p:nvPr/>
        </p:nvSpPr>
        <p:spPr>
          <a:xfrm>
            <a:off x="823913" y="476250"/>
            <a:ext cx="8301037" cy="350838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Rappel des objectifs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6B4E66C3-25F3-D059-5090-CBCED393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560" y="6492876"/>
            <a:ext cx="2311400" cy="365124"/>
          </a:xfrm>
        </p:spPr>
        <p:txBody>
          <a:bodyPr/>
          <a:lstStyle/>
          <a:p>
            <a:fld id="{E5D65B28-24B2-4A68-B10D-0DCFB4E1D99B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22825-3593-4F3A-B31E-5F9D42565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22</a:t>
            </a:fld>
            <a:endParaRPr lang="fr-FR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8566A4C1-4C86-D2B5-DBB2-DFE207FCC8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2743200"/>
          <a:ext cx="35052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300600" imgH="300600" progId="">
                  <p:embed/>
                </p:oleObj>
              </mc:Choice>
              <mc:Fallback>
                <p:oleObj name="Clip" r:id="rId4" imgW="300600" imgH="300600" progId="">
                  <p:embed/>
                  <p:pic>
                    <p:nvPicPr>
                      <p:cNvPr id="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743200"/>
                        <a:ext cx="3505200" cy="3505200"/>
                      </a:xfrm>
                      <a:prstGeom prst="rect">
                        <a:avLst/>
                      </a:prstGeom>
                      <a:solidFill>
                        <a:srgbClr val="C0C0C0">
                          <a:alpha val="50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46003BF6-4394-C877-F7F5-91FF58F059EA}"/>
              </a:ext>
            </a:extLst>
          </p:cNvPr>
          <p:cNvSpPr txBox="1">
            <a:spLocks noChangeArrowheads="1"/>
          </p:cNvSpPr>
          <p:nvPr/>
        </p:nvSpPr>
        <p:spPr>
          <a:xfrm>
            <a:off x="847725" y="1190625"/>
            <a:ext cx="7712075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E39DB97B-7856-8924-D125-E2CAC4E91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5725" y="1322388"/>
            <a:ext cx="184150" cy="284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F4F8BF-CAF7-CF73-03F8-C1EA16BCD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1550988"/>
            <a:ext cx="581977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>
                <a:latin typeface="Arial" charset="0"/>
              </a:rPr>
              <a:t>	...	la gamme SIMATIC S7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704D2C-6D23-5E95-6974-C73D5F041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1960563"/>
            <a:ext cx="5819775" cy="581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>
                <a:latin typeface="Arial" charset="0"/>
              </a:rPr>
              <a:t>	...	les systèmes d‘automatisation </a:t>
            </a:r>
            <a:br>
              <a:rPr lang="fr-FR" sz="1600">
                <a:latin typeface="Arial" charset="0"/>
              </a:rPr>
            </a:br>
            <a:r>
              <a:rPr lang="fr-FR" sz="1600">
                <a:latin typeface="Arial" charset="0"/>
              </a:rPr>
              <a:t>		S7-200 et S7-300/400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0E85CA-5B8E-1E77-8FE7-142906476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613025"/>
            <a:ext cx="581977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>
                <a:latin typeface="Arial" charset="0"/>
              </a:rPr>
              <a:t>	...	les modules disponibles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1644FE-B9BE-7D82-92E5-A7FD7C731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997200"/>
            <a:ext cx="5819775" cy="581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>
                <a:latin typeface="Arial" charset="0"/>
              </a:rPr>
              <a:t>	...	le concept </a:t>
            </a:r>
            <a:br>
              <a:rPr lang="fr-FR" sz="1600">
                <a:latin typeface="Arial" charset="0"/>
              </a:rPr>
            </a:br>
            <a:r>
              <a:rPr lang="fr-FR" sz="1600">
                <a:latin typeface="Arial" charset="0"/>
              </a:rPr>
              <a:t>		"Totally Integrated Automation"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A12129-5F04-EED0-3A8F-BD4938714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3919538"/>
            <a:ext cx="5819775" cy="581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>
                <a:latin typeface="Arial" charset="0"/>
              </a:rPr>
              <a:t>	...	la configuration requise sur un PC</a:t>
            </a:r>
            <a:br>
              <a:rPr lang="fr-FR" sz="1600">
                <a:latin typeface="Arial" charset="0"/>
              </a:rPr>
            </a:br>
            <a:r>
              <a:rPr lang="fr-FR" sz="1600">
                <a:latin typeface="Arial" charset="0"/>
              </a:rPr>
              <a:t>		pour travailler avec STEP7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A08A78-E3B3-77B2-8BE9-CF08AAE76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4508500"/>
            <a:ext cx="5819775" cy="581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>
                <a:latin typeface="Arial" charset="0"/>
              </a:rPr>
              <a:t>	...	les outils du progiciel de base </a:t>
            </a:r>
            <a:br>
              <a:rPr lang="fr-FR" sz="1600">
                <a:latin typeface="Arial" charset="0"/>
              </a:rPr>
            </a:br>
            <a:r>
              <a:rPr lang="fr-FR" sz="1600">
                <a:latin typeface="Arial" charset="0"/>
              </a:rPr>
              <a:t>		STEP7.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6A6085-D39A-F153-B403-00C341395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3573463"/>
            <a:ext cx="581977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>
                <a:latin typeface="Arial" charset="0"/>
              </a:rPr>
              <a:t>	...	les consoles de programmation</a:t>
            </a: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DAF27D6E-9391-4C84-A9E6-04A7697E1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1055688"/>
            <a:ext cx="2906712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b="1">
                <a:latin typeface="Arial" charset="0"/>
              </a:rPr>
              <a:t>Ce que vous venez de voir...</a:t>
            </a: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27896D8A-13D7-4E02-120B-8B5224B66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88" y="5373688"/>
            <a:ext cx="176847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762000">
              <a:lnSpc>
                <a:spcPct val="100000"/>
              </a:lnSpc>
              <a:spcAft>
                <a:spcPct val="50000"/>
              </a:spcAft>
            </a:pPr>
            <a:r>
              <a:rPr lang="fr-FR" sz="1600" b="1">
                <a:latin typeface="Arial" charset="0"/>
              </a:rPr>
              <a:t>À tout de suite...</a:t>
            </a:r>
          </a:p>
        </p:txBody>
      </p:sp>
      <p:pic>
        <p:nvPicPr>
          <p:cNvPr id="17" name="Picture 18">
            <a:hlinkClick r:id="rId6" action="ppaction://hlinkpres?slideindex=1&amp;slidetitle="/>
            <a:extLst>
              <a:ext uri="{FF2B5EF4-FFF2-40B4-BE49-F238E27FC236}">
                <a16:creationId xmlns:a16="http://schemas.microsoft.com/office/drawing/2014/main" id="{5A7377FB-B33D-60BB-FE04-7051EA1BD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375775" y="5969000"/>
            <a:ext cx="355600" cy="41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" name="S22">
            <a:hlinkClick r:id="" action="ppaction://media"/>
            <a:extLst>
              <a:ext uri="{FF2B5EF4-FFF2-40B4-BE49-F238E27FC236}">
                <a16:creationId xmlns:a16="http://schemas.microsoft.com/office/drawing/2014/main" id="{F48DEC8B-5754-26AB-B830-877B78B30F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6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D0029B9-136C-3A59-38E9-22BB4474B467}"/>
              </a:ext>
            </a:extLst>
          </p:cNvPr>
          <p:cNvSpPr txBox="1"/>
          <p:nvPr/>
        </p:nvSpPr>
        <p:spPr>
          <a:xfrm>
            <a:off x="1809728" y="2187727"/>
            <a:ext cx="61013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6000" dirty="0">
                <a:latin typeface="Gill Sans MT Condensed" pitchFamily="34" charset="0"/>
              </a:rPr>
              <a:t>MERCI POUR VOTRE PARTICIPATION </a:t>
            </a:r>
          </a:p>
          <a:p>
            <a:pPr lvl="0" algn="ctr"/>
            <a:endParaRPr lang="fr-FR" sz="4000" dirty="0">
              <a:latin typeface="Gill Sans MT Condensed" pitchFamily="34" charset="0"/>
            </a:endParaRPr>
          </a:p>
          <a:p>
            <a:pPr lvl="0" algn="ctr"/>
            <a:endParaRPr lang="fr-FR" sz="4000" dirty="0">
              <a:latin typeface="Gill Sans MT Condensed" pitchFamily="34" charset="0"/>
            </a:endParaRP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1DB3E0BE-DC08-1590-4929-4D5547C68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                    </a:t>
            </a:r>
            <a:fld id="{0668EC9D-ABE7-4F79-A756-E2110A2FEC14}" type="datetime1">
              <a:rPr lang="fr-FR" b="1" smtClean="0">
                <a:solidFill>
                  <a:schemeClr val="tx1"/>
                </a:solidFill>
              </a:rPr>
              <a:pPr/>
              <a:t>19/09/2026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6534CE5C-0772-EC01-215E-F5096DC0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E0E60-3ED7-497B-AAEF-9248603185BE}" type="slidenum">
              <a:rPr lang="fr-FR" smtClean="0"/>
              <a:pPr/>
              <a:t>23</a:t>
            </a:fld>
            <a:endParaRPr lang="fr-FR"/>
          </a:p>
        </p:txBody>
      </p:sp>
      <p:pic>
        <p:nvPicPr>
          <p:cNvPr id="6" name="S23">
            <a:hlinkClick r:id="" action="ppaction://media"/>
            <a:extLst>
              <a:ext uri="{FF2B5EF4-FFF2-40B4-BE49-F238E27FC236}">
                <a16:creationId xmlns:a16="http://schemas.microsoft.com/office/drawing/2014/main" id="{637DE805-C20F-5D2C-331C-72F9722C9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08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4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Éditorial">
  <a:themeElements>
    <a:clrScheme name="Éditorial">
      <a:dk1>
        <a:sysClr val="windowText" lastClr="000000"/>
      </a:dk1>
      <a:lt1>
        <a:sysClr val="window" lastClr="FFFFFF"/>
      </a:lt1>
      <a:dk2>
        <a:srgbClr val="171717"/>
      </a:dk2>
      <a:lt2>
        <a:srgbClr val="F7F6F3"/>
      </a:lt2>
      <a:accent1>
        <a:srgbClr val="C8350F"/>
      </a:accent1>
      <a:accent2>
        <a:srgbClr val="B6A992"/>
      </a:accent2>
      <a:accent3>
        <a:srgbClr val="D59A6D"/>
      </a:accent3>
      <a:accent4>
        <a:srgbClr val="C7793D"/>
      </a:accent4>
      <a:accent5>
        <a:srgbClr val="DB8464"/>
      </a:accent5>
      <a:accent6>
        <a:srgbClr val="3F7699"/>
      </a:accent6>
      <a:hlink>
        <a:srgbClr val="C8350F"/>
      </a:hlink>
      <a:folHlink>
        <a:srgbClr val="DB8464"/>
      </a:folHlink>
    </a:clrScheme>
    <a:fontScheme name="Custom 22">
      <a:majorFont>
        <a:latin typeface="Haettenschweiler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itorial" id="{71EC1670-473B-4381-BA1C-B02CC96DD716}" vid="{C5D3EF77-ADD0-40FD-A769-C339DAE739D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2686</TotalTime>
  <Words>824</Words>
  <Application>Microsoft Office PowerPoint</Application>
  <PresentationFormat>Format A4 (210 x 297 mm)</PresentationFormat>
  <Paragraphs>324</Paragraphs>
  <Slides>23</Slides>
  <Notes>2</Notes>
  <HiddenSlides>0</HiddenSlides>
  <MMClips>23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7</vt:i4>
      </vt:variant>
      <vt:variant>
        <vt:lpstr>Titres des diapositives</vt:lpstr>
      </vt:variant>
      <vt:variant>
        <vt:i4>23</vt:i4>
      </vt:variant>
    </vt:vector>
  </HeadingPairs>
  <TitlesOfParts>
    <vt:vector size="42" baseType="lpstr">
      <vt:lpstr>Aptos</vt:lpstr>
      <vt:lpstr>Arial</vt:lpstr>
      <vt:lpstr>Arial Black</vt:lpstr>
      <vt:lpstr>Arial Narrow</vt:lpstr>
      <vt:lpstr>Calibri</vt:lpstr>
      <vt:lpstr>Gill Sans MT Condensed</vt:lpstr>
      <vt:lpstr>Haettenschweiler</vt:lpstr>
      <vt:lpstr>Lucida Handwriting</vt:lpstr>
      <vt:lpstr>Times New Roman</vt:lpstr>
      <vt:lpstr>Trade Gothic Next Light</vt:lpstr>
      <vt:lpstr>Wingdings</vt:lpstr>
      <vt:lpstr>Éditorial</vt:lpstr>
      <vt:lpstr>Clip</vt:lpstr>
      <vt:lpstr>Bitmap-figuur</vt:lpstr>
      <vt:lpstr>Microsoft-tekening</vt:lpstr>
      <vt:lpstr>Bitmap Image</vt:lpstr>
      <vt:lpstr>Microsoft-Zeichnung</vt:lpstr>
      <vt:lpstr>Designer 3.1 Zeichnung</vt:lpstr>
      <vt:lpstr>Image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 NKEDI M.</dc:creator>
  <cp:lastModifiedBy>Madeleine julie Koné</cp:lastModifiedBy>
  <cp:revision>188</cp:revision>
  <dcterms:created xsi:type="dcterms:W3CDTF">2012-01-12T15:27:52Z</dcterms:created>
  <dcterms:modified xsi:type="dcterms:W3CDTF">2026-09-19T22:28:08Z</dcterms:modified>
</cp:coreProperties>
</file>