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Lst>
  <p:notesMasterIdLst>
    <p:notesMasterId r:id="rId31"/>
  </p:notesMasterIdLst>
  <p:sldIdLst>
    <p:sldId id="260" r:id="rId2"/>
    <p:sldId id="322" r:id="rId3"/>
    <p:sldId id="267" r:id="rId4"/>
    <p:sldId id="318" r:id="rId5"/>
    <p:sldId id="297" r:id="rId6"/>
    <p:sldId id="313" r:id="rId7"/>
    <p:sldId id="299" r:id="rId8"/>
    <p:sldId id="316" r:id="rId9"/>
    <p:sldId id="304" r:id="rId10"/>
    <p:sldId id="303" r:id="rId11"/>
    <p:sldId id="310" r:id="rId12"/>
    <p:sldId id="309" r:id="rId13"/>
    <p:sldId id="306" r:id="rId14"/>
    <p:sldId id="305" r:id="rId15"/>
    <p:sldId id="302" r:id="rId16"/>
    <p:sldId id="307" r:id="rId17"/>
    <p:sldId id="301" r:id="rId18"/>
    <p:sldId id="308" r:id="rId19"/>
    <p:sldId id="311" r:id="rId20"/>
    <p:sldId id="315" r:id="rId21"/>
    <p:sldId id="312" r:id="rId22"/>
    <p:sldId id="314" r:id="rId23"/>
    <p:sldId id="317" r:id="rId24"/>
    <p:sldId id="300" r:id="rId25"/>
    <p:sldId id="298" r:id="rId26"/>
    <p:sldId id="319" r:id="rId27"/>
    <p:sldId id="320" r:id="rId28"/>
    <p:sldId id="321" r:id="rId29"/>
    <p:sldId id="288" r:id="rId3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229" y="72"/>
      </p:cViewPr>
      <p:guideLst>
        <p:guide orient="horz" pos="2160"/>
        <p:guide pos="3120"/>
      </p:guideLst>
    </p:cSldViewPr>
  </p:slideViewPr>
  <p:notesTextViewPr>
    <p:cViewPr>
      <p:scale>
        <a:sx n="1" d="1"/>
        <a:sy n="1" d="1"/>
      </p:scale>
      <p:origin x="0" y="0"/>
    </p:cViewPr>
  </p:notesTextViewPr>
  <p:sorterViewPr>
    <p:cViewPr>
      <p:scale>
        <a:sx n="66" d="100"/>
        <a:sy n="66" d="100"/>
      </p:scale>
      <p:origin x="0" y="311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103F46-2DD6-4E60-823D-5D0786090CF6}" type="datetimeFigureOut">
              <a:rPr lang="fr-FR" smtClean="0"/>
              <a:pPr/>
              <a:t>20/09/2026</a:t>
            </a:fld>
            <a:endParaRPr lang="fr-FR"/>
          </a:p>
        </p:txBody>
      </p:sp>
      <p:sp>
        <p:nvSpPr>
          <p:cNvPr id="4" name="Espace réservé de l'image des diapositives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920342-70E6-4F72-A068-0406750C234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B2920342-70E6-4F72-A068-0406750C234B}"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3</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de-DE" b="1" dirty="0" err="1"/>
              <a:t>Insérer</a:t>
            </a:r>
            <a:r>
              <a:rPr lang="de-DE" b="1" dirty="0"/>
              <a:t> </a:t>
            </a:r>
            <a:r>
              <a:rPr lang="de-DE" b="1" dirty="0" err="1"/>
              <a:t>une</a:t>
            </a:r>
            <a:r>
              <a:rPr lang="de-DE" b="1" dirty="0"/>
              <a:t> </a:t>
            </a:r>
            <a:r>
              <a:rPr lang="de-DE" b="1" dirty="0" err="1"/>
              <a:t>station</a:t>
            </a:r>
            <a:endParaRPr lang="de-DE" b="1" dirty="0"/>
          </a:p>
          <a:p>
            <a:pPr>
              <a:spcAft>
                <a:spcPct val="0"/>
              </a:spcAft>
            </a:pPr>
            <a:r>
              <a:rPr lang="de-DE" dirty="0"/>
              <a:t>	</a:t>
            </a:r>
            <a:r>
              <a:rPr lang="fr-FR" dirty="0"/>
              <a:t>L‘option de menu </a:t>
            </a:r>
            <a:r>
              <a:rPr lang="fr-FR" b="1" i="1" dirty="0"/>
              <a:t>Insertion -&gt; Station -&gt; Station SIMATIC 300</a:t>
            </a:r>
            <a:r>
              <a:rPr lang="fr-FR" i="1" dirty="0"/>
              <a:t>  ou </a:t>
            </a:r>
            <a:r>
              <a:rPr lang="fr-FR" b="1" i="1" dirty="0"/>
              <a:t>Station</a:t>
            </a:r>
            <a:r>
              <a:rPr lang="fr-FR" i="1" dirty="0"/>
              <a:t> </a:t>
            </a:r>
            <a:endParaRPr lang="fr-FR" b="1" dirty="0"/>
          </a:p>
          <a:p>
            <a:r>
              <a:rPr lang="fr-FR" dirty="0"/>
              <a:t>	</a:t>
            </a:r>
            <a:r>
              <a:rPr lang="fr-FR" b="1" i="1" dirty="0"/>
              <a:t>SIMATIC 400</a:t>
            </a:r>
            <a:r>
              <a:rPr lang="fr-FR" i="1" dirty="0"/>
              <a:t> </a:t>
            </a:r>
            <a:r>
              <a:rPr lang="fr-FR" dirty="0"/>
              <a:t>permet d‘insérer une nouvelle station dans le projet en cours. </a:t>
            </a:r>
          </a:p>
          <a:p>
            <a:r>
              <a:rPr lang="fr-FR" dirty="0"/>
              <a:t>	Le nom attribué automatiquement à cette station „SIMATIC 300 (1)“ peut être modifié par l‘utilisateur</a:t>
            </a:r>
            <a:r>
              <a:rPr lang="de-DE" dirty="0"/>
              <a:t>.</a:t>
            </a:r>
          </a:p>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4</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5</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a:lnSpc>
                <a:spcPct val="90000"/>
              </a:lnSpc>
              <a:spcAft>
                <a:spcPct val="0"/>
              </a:spcAft>
            </a:pPr>
            <a:r>
              <a:rPr lang="fr-FR" b="1" dirty="0"/>
              <a:t>Créer la configuration</a:t>
            </a:r>
            <a:r>
              <a:rPr lang="fr-FR" dirty="0"/>
              <a:t>	Cela signifie déterminer l‘agencement des modules dans le support (châssis). </a:t>
            </a:r>
          </a:p>
          <a:p>
            <a:pPr>
              <a:lnSpc>
                <a:spcPct val="90000"/>
              </a:lnSpc>
              <a:spcAft>
                <a:spcPct val="0"/>
              </a:spcAft>
            </a:pPr>
            <a:r>
              <a:rPr lang="fr-FR" b="1" dirty="0"/>
              <a:t>prévue 	</a:t>
            </a:r>
            <a:r>
              <a:rPr lang="fr-FR" dirty="0"/>
              <a:t>Cette configuration effectuée par l‘utilisateur est appelée configuration prévue ou personnalisée.</a:t>
            </a:r>
            <a:br>
              <a:rPr lang="fr-FR" dirty="0"/>
            </a:br>
            <a:endParaRPr lang="fr-FR" dirty="0"/>
          </a:p>
          <a:p>
            <a:pPr>
              <a:lnSpc>
                <a:spcPct val="90000"/>
              </a:lnSpc>
            </a:pPr>
            <a:r>
              <a:rPr lang="fr-FR" b="1" dirty="0"/>
              <a:t>Châssis</a:t>
            </a:r>
            <a:r>
              <a:rPr lang="fr-FR" dirty="0"/>
              <a:t>	Dans le catalogue du matériel, on ouvre par exemple une station SIMATIC 300. Le catalogue du châssis „RACK-300" comprend un rail profilé. Celui-ci peut être inséré par un double clic (ou par glisser-déplacer) dans la fenêtre "Configuration matérielle".</a:t>
            </a:r>
          </a:p>
          <a:p>
            <a:pPr>
              <a:lnSpc>
                <a:spcPct val="90000"/>
              </a:lnSpc>
              <a:spcAft>
                <a:spcPct val="0"/>
              </a:spcAft>
            </a:pPr>
            <a:r>
              <a:rPr lang="fr-FR" dirty="0"/>
              <a:t>	Deux listes d‘équipement de châssis apparaissent alors dans la fenêtre divisée en deux parties : une simple liste en haut, une vue détaillée avec les références de commande, les adresses MPI et les adresses d'E/S en bas.</a:t>
            </a:r>
            <a:br>
              <a:rPr lang="fr-FR" dirty="0"/>
            </a:br>
            <a:endParaRPr lang="fr-FR" dirty="0"/>
          </a:p>
          <a:p>
            <a:pPr>
              <a:lnSpc>
                <a:spcPct val="90000"/>
              </a:lnSpc>
              <a:spcAft>
                <a:spcPct val="0"/>
              </a:spcAft>
            </a:pPr>
            <a:r>
              <a:rPr lang="fr-FR" b="1" dirty="0"/>
              <a:t>Alimentation</a:t>
            </a:r>
            <a:r>
              <a:rPr lang="fr-FR" dirty="0"/>
              <a:t> 	Si un module d‘alimentation est nécessaire, on insère le module "PS-300“ </a:t>
            </a:r>
            <a:br>
              <a:rPr lang="fr-FR" dirty="0"/>
            </a:br>
            <a:r>
              <a:rPr lang="fr-FR" i="1" dirty="0"/>
              <a:t>(PS: Power </a:t>
            </a:r>
            <a:r>
              <a:rPr lang="fr-FR" i="1" dirty="0" err="1"/>
              <a:t>Supply</a:t>
            </a:r>
            <a:r>
              <a:rPr lang="fr-FR" i="1" dirty="0"/>
              <a:t>) </a:t>
            </a:r>
            <a:r>
              <a:rPr lang="fr-FR" dirty="0"/>
              <a:t>correspondant dans la liste à l'emplacement n°1 à partir du catalogue par un double clic ou par glisser-déplacer.</a:t>
            </a:r>
            <a:br>
              <a:rPr lang="fr-FR" dirty="0"/>
            </a:br>
            <a:endParaRPr lang="fr-FR" dirty="0"/>
          </a:p>
          <a:p>
            <a:pPr>
              <a:lnSpc>
                <a:spcPct val="90000"/>
              </a:lnSpc>
              <a:spcAft>
                <a:spcPct val="0"/>
              </a:spcAft>
            </a:pPr>
            <a:r>
              <a:rPr lang="fr-FR" b="1" dirty="0"/>
              <a:t>CPU</a:t>
            </a:r>
            <a:r>
              <a:rPr lang="fr-FR" dirty="0"/>
              <a:t>	La CPU est par exemple sélectionnée et insérée à l'emplacement n°2 à partir du catalogue "CPU-300".</a:t>
            </a:r>
            <a:br>
              <a:rPr lang="fr-FR" dirty="0"/>
            </a:br>
            <a:endParaRPr lang="fr-FR" dirty="0"/>
          </a:p>
          <a:p>
            <a:pPr>
              <a:lnSpc>
                <a:spcPct val="90000"/>
              </a:lnSpc>
            </a:pPr>
            <a:r>
              <a:rPr lang="fr-FR" b="1" dirty="0"/>
              <a:t>Emplacement N° 3	</a:t>
            </a:r>
            <a:r>
              <a:rPr lang="fr-FR" dirty="0"/>
              <a:t>L'emplacement n° 3 est réservé comme adresse logique pour un coupleur IM (dans une configuration multi-châssis). Si cet emplacement doit être réservé dans la configuration effective pour le montage ultérieur d‘une carte IM, il faut y enficher un module de réservation DM 370 (DUMMY).</a:t>
            </a:r>
            <a:br>
              <a:rPr lang="fr-FR" dirty="0"/>
            </a:br>
            <a:endParaRPr lang="fr-FR" dirty="0"/>
          </a:p>
          <a:p>
            <a:pPr>
              <a:lnSpc>
                <a:spcPct val="90000"/>
              </a:lnSpc>
              <a:spcAft>
                <a:spcPct val="0"/>
              </a:spcAft>
            </a:pPr>
            <a:r>
              <a:rPr lang="fr-FR" dirty="0"/>
              <a:t>"</a:t>
            </a:r>
            <a:r>
              <a:rPr lang="fr-FR" b="1" dirty="0"/>
              <a:t>Montage</a:t>
            </a:r>
            <a:r>
              <a:rPr lang="fr-FR" dirty="0"/>
              <a:t>"</a:t>
            </a:r>
            <a:r>
              <a:rPr lang="fr-FR" b="1" dirty="0"/>
              <a:t> de </a:t>
            </a:r>
            <a:r>
              <a:rPr lang="fr-FR" dirty="0"/>
              <a:t>	A partir de l'emplacement n°4, il est possible de monter sur le châssis par</a:t>
            </a:r>
          </a:p>
          <a:p>
            <a:pPr>
              <a:lnSpc>
                <a:spcPct val="90000"/>
              </a:lnSpc>
            </a:pPr>
            <a:r>
              <a:rPr lang="fr-FR" b="1" dirty="0"/>
              <a:t>modules </a:t>
            </a:r>
            <a:r>
              <a:rPr lang="fr-FR" dirty="0"/>
              <a:t>	glisser-déplacer ou </a:t>
            </a:r>
            <a:r>
              <a:rPr lang="fr-FR" dirty="0" err="1"/>
              <a:t>double-clic</a:t>
            </a:r>
            <a:r>
              <a:rPr lang="fr-FR" dirty="0"/>
              <a:t> jusqu‘à 8 modules de signaux (SM), processeurs de communication (CP) ou modules fonctionnels (FM) sélectionnés dans le catalogue matériel. Une fois les modules sélectionnés, les emplacements auxquels ils peuvent être enfichés, sont automatiquement repérés en vert.</a:t>
            </a:r>
          </a:p>
          <a:p>
            <a:pPr>
              <a:lnSpc>
                <a:spcPct val="90000"/>
              </a:lnSpc>
            </a:pPr>
            <a:r>
              <a:rPr lang="de-DE" dirty="0"/>
              <a:t>	</a:t>
            </a:r>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6</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a:lnSpc>
                <a:spcPct val="90000"/>
              </a:lnSpc>
              <a:spcAft>
                <a:spcPct val="0"/>
              </a:spcAft>
            </a:pPr>
            <a:r>
              <a:rPr lang="fr-FR" b="1" dirty="0"/>
              <a:t>Numéros 	</a:t>
            </a:r>
            <a:r>
              <a:rPr lang="fr-FR" dirty="0"/>
              <a:t>Les numéros d'emplacement dans le châssis d‘un S7-300 facilitent</a:t>
            </a:r>
            <a:endParaRPr lang="fr-FR" b="1" dirty="0"/>
          </a:p>
          <a:p>
            <a:pPr>
              <a:lnSpc>
                <a:spcPct val="90000"/>
              </a:lnSpc>
            </a:pPr>
            <a:r>
              <a:rPr lang="fr-FR" b="1" dirty="0"/>
              <a:t>d'emplacement	</a:t>
            </a:r>
            <a:r>
              <a:rPr lang="fr-FR" dirty="0"/>
              <a:t>l‘établissement du schéma d‘adressage dans l‘environnement S7-300. La première adresse dans le module est déterminée par sa position dans le châssis.</a:t>
            </a:r>
            <a:br>
              <a:rPr lang="fr-FR" dirty="0"/>
            </a:br>
            <a:endParaRPr lang="fr-FR" dirty="0"/>
          </a:p>
          <a:p>
            <a:pPr>
              <a:lnSpc>
                <a:spcPct val="90000"/>
              </a:lnSpc>
              <a:spcAft>
                <a:spcPct val="0"/>
              </a:spcAft>
            </a:pPr>
            <a:r>
              <a:rPr lang="fr-FR" b="1" dirty="0"/>
              <a:t>Emplacement 1</a:t>
            </a:r>
            <a:r>
              <a:rPr lang="fr-FR" dirty="0"/>
              <a:t>	Alimentation électrique. En standard, elle occupe le premier emplacement. Un module d'alimentation n‘est pas obligatoire. Un système S7-300 peut aussi fonctionner directement sur 24 V.	</a:t>
            </a:r>
            <a:br>
              <a:rPr lang="fr-FR" dirty="0"/>
            </a:br>
            <a:endParaRPr lang="fr-FR" dirty="0"/>
          </a:p>
          <a:p>
            <a:pPr>
              <a:lnSpc>
                <a:spcPct val="90000"/>
              </a:lnSpc>
            </a:pPr>
            <a:r>
              <a:rPr lang="fr-FR" b="1" dirty="0"/>
              <a:t>Emplacement 2</a:t>
            </a:r>
            <a:r>
              <a:rPr lang="fr-FR" dirty="0"/>
              <a:t>	Emplacement de la CPU.</a:t>
            </a:r>
            <a:br>
              <a:rPr lang="fr-FR" dirty="0"/>
            </a:br>
            <a:endParaRPr lang="fr-FR" dirty="0"/>
          </a:p>
          <a:p>
            <a:pPr>
              <a:lnSpc>
                <a:spcPct val="90000"/>
              </a:lnSpc>
            </a:pPr>
            <a:r>
              <a:rPr lang="fr-FR" b="1" dirty="0"/>
              <a:t>Emplacement 3</a:t>
            </a:r>
            <a:r>
              <a:rPr lang="fr-FR" dirty="0"/>
              <a:t>	Il est logiquement réservé à un coupleur (IM) pour une configuration multi-châssis avec châssis d'extension. Même lorsqu‘aucun coupleur IM n‘est monté, il faut en tenir compte dans le schéma d‘adressage.</a:t>
            </a:r>
          </a:p>
          <a:p>
            <a:pPr>
              <a:lnSpc>
                <a:spcPct val="90000"/>
              </a:lnSpc>
            </a:pPr>
            <a:r>
              <a:rPr lang="fr-FR" dirty="0"/>
              <a:t>	Lorsque l‘emplacement doit être maintenu physiquement libre (par exemple pour le montage ultérieur d‘un coupleur IM), on peut insérer un module de réservation DM370 à cet emplacement.</a:t>
            </a:r>
          </a:p>
          <a:p>
            <a:pPr>
              <a:lnSpc>
                <a:spcPct val="90000"/>
              </a:lnSpc>
            </a:pPr>
            <a:endParaRPr lang="fr-FR" dirty="0"/>
          </a:p>
          <a:p>
            <a:pPr>
              <a:lnSpc>
                <a:spcPct val="90000"/>
              </a:lnSpc>
            </a:pPr>
            <a:r>
              <a:rPr lang="fr-FR" b="1" dirty="0"/>
              <a:t>Emplacements 4 à 11</a:t>
            </a:r>
            <a:r>
              <a:rPr lang="fr-FR" dirty="0"/>
              <a:t>	L‘emplacement 4 est le premier emplacement disponible pour des modules d‘E/S, des processeurs de communication (CP) ou des modules de fonction (FM). </a:t>
            </a:r>
          </a:p>
          <a:p>
            <a:pPr>
              <a:lnSpc>
                <a:spcPct val="90000"/>
              </a:lnSpc>
            </a:pPr>
            <a:r>
              <a:rPr lang="fr-FR" dirty="0"/>
              <a:t>	Exemples d‘adressage :</a:t>
            </a:r>
          </a:p>
          <a:p>
            <a:pPr>
              <a:lnSpc>
                <a:spcPct val="90000"/>
              </a:lnSpc>
            </a:pPr>
            <a:r>
              <a:rPr lang="fr-FR" dirty="0"/>
              <a:t>	•	Un module d'entrée TOR à l'emplacement 4 commence avec l‘adresse</a:t>
            </a:r>
            <a:br>
              <a:rPr lang="fr-FR" dirty="0"/>
            </a:br>
            <a:r>
              <a:rPr lang="fr-FR" dirty="0"/>
              <a:t>	d'octet 0 .</a:t>
            </a:r>
          </a:p>
          <a:p>
            <a:pPr>
              <a:lnSpc>
                <a:spcPct val="90000"/>
              </a:lnSpc>
            </a:pPr>
            <a:r>
              <a:rPr lang="fr-FR" dirty="0"/>
              <a:t>	•	La DEL supérieure sur un module de sorties TOR à l'emplacement 6</a:t>
            </a:r>
            <a:br>
              <a:rPr lang="fr-FR" dirty="0"/>
            </a:br>
            <a:r>
              <a:rPr lang="fr-FR" dirty="0"/>
              <a:t>	correspond à A8.0.</a:t>
            </a:r>
            <a:br>
              <a:rPr lang="fr-FR" dirty="0"/>
            </a:br>
            <a:endParaRPr lang="fr-FR" dirty="0"/>
          </a:p>
          <a:p>
            <a:pPr>
              <a:lnSpc>
                <a:spcPct val="90000"/>
              </a:lnSpc>
            </a:pPr>
            <a:r>
              <a:rPr lang="fr-FR" b="1" dirty="0"/>
              <a:t>Nota</a:t>
            </a:r>
            <a:r>
              <a:rPr lang="fr-FR" dirty="0"/>
              <a:t>	4 octets en E/S sont réservés à chaque emplacement. En cas d‘utilisation de modules d‘entrées/sorties TOR 16 voies, on perd 2 octets en entrée et en sortie par emplacement.</a:t>
            </a:r>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7</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8</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9</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10</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11</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12</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13</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14</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15</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16</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17</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18</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19</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20</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21</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22</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23</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24</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25</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26</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27</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28</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29</a:t>
            </a:fld>
            <a:endParaRPr lang="fr-FR" dirty="0"/>
          </a:p>
        </p:txBody>
      </p:sp>
    </p:spTree>
    <p:extLst>
      <p:ext uri="{BB962C8B-B14F-4D97-AF65-F5344CB8AC3E}">
        <p14:creationId xmlns:p14="http://schemas.microsoft.com/office/powerpoint/2010/main" val="994045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2" y="1033272"/>
            <a:ext cx="4787309" cy="3895344"/>
          </a:xfrm>
        </p:spPr>
        <p:txBody>
          <a:bodyPr vert="horz" lIns="91440" tIns="45720" rIns="91440" bIns="45720" rtlCol="0" anchor="t">
            <a:normAutofit/>
          </a:bodyPr>
          <a:lstStyle>
            <a:lvl1pPr>
              <a:defRPr lang="en-US" sz="6500" dirty="0">
                <a:solidFill>
                  <a:schemeClr val="tx2"/>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3" y="5733288"/>
            <a:ext cx="4787308" cy="795528"/>
          </a:xfrm>
        </p:spPr>
        <p:txBody>
          <a:bodyPr vert="horz" lIns="91440" tIns="45720" rIns="91440" bIns="45720" rtlCol="0" anchor="ctr">
            <a:normAutofit/>
          </a:bodyPr>
          <a:lstStyle>
            <a:lvl1pPr marL="0" indent="0">
              <a:buNone/>
              <a:defRPr lang="en-US" dirty="0">
                <a:solidFill>
                  <a:schemeClr val="tx2"/>
                </a:solidFill>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chemeClr val="tx2"/>
                </a:solidFill>
              </a:defRPr>
            </a:lvl1pPr>
          </a:lstStyle>
          <a:p>
            <a:endParaRPr lang="fr-FR"/>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5631561" y="793818"/>
            <a:ext cx="4274439" cy="6064181"/>
          </a:xfrm>
          <a:blipFill>
            <a:blip r:embed="rId2">
              <a:alphaModFix amt="8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5637602" y="207982"/>
            <a:ext cx="2163523" cy="41336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chemeClr val="tx2"/>
                </a:solidFill>
              </a:defRPr>
            </a:lvl1p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CF2C2C7B-6B47-4A5B-B24C-B316964ABE62}"/>
              </a:ext>
            </a:extLst>
          </p:cNvPr>
          <p:cNvCxnSpPr>
            <a:cxnSpLocks/>
          </p:cNvCxnSpPr>
          <p:nvPr/>
        </p:nvCxnSpPr>
        <p:spPr>
          <a:xfrm flipV="1">
            <a:off x="5630481" y="789558"/>
            <a:ext cx="0" cy="606844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F32355F-80FD-3956-F8D4-9DF4073D0E2E}"/>
              </a:ext>
            </a:extLst>
          </p:cNvPr>
          <p:cNvCxnSpPr>
            <a:cxnSpLocks/>
          </p:cNvCxnSpPr>
          <p:nvPr/>
        </p:nvCxnSpPr>
        <p:spPr>
          <a:xfrm>
            <a:off x="1" y="5420250"/>
            <a:ext cx="563048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D4DD8B2-0D73-EB9B-9708-67DF28E40F96}"/>
              </a:ext>
            </a:extLst>
          </p:cNvPr>
          <p:cNvCxnSpPr>
            <a:cxnSpLocks/>
          </p:cNvCxnSpPr>
          <p:nvPr/>
        </p:nvCxnSpPr>
        <p:spPr>
          <a:xfrm>
            <a:off x="0" y="791907"/>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64549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612648"/>
            <a:ext cx="9143605" cy="1106424"/>
          </a:xfrm>
        </p:spPr>
        <p:txBody>
          <a:bodyPr/>
          <a:lstStyle>
            <a:lvl1pPr>
              <a:defRPr sz="5363">
                <a:solidFill>
                  <a:schemeClr val="tx2"/>
                </a:solidFill>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0454" y="2139696"/>
            <a:ext cx="9143605" cy="428853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Footer Placeholder 8">
            <a:extLst>
              <a:ext uri="{FF2B5EF4-FFF2-40B4-BE49-F238E27FC236}">
                <a16:creationId xmlns:a16="http://schemas.microsoft.com/office/drawing/2014/main" id="{2D457B6E-DC25-9A54-64F7-98703149B156}"/>
              </a:ext>
            </a:extLst>
          </p:cNvPr>
          <p:cNvSpPr>
            <a:spLocks noGrp="1"/>
          </p:cNvSpPr>
          <p:nvPr>
            <p:ph type="ftr" sz="quarter" idx="11"/>
          </p:nvPr>
        </p:nvSpPr>
        <p:spPr/>
        <p:txBody>
          <a:bodyPr/>
          <a:lstStyle/>
          <a:p>
            <a:endParaRPr lang="fr-FR"/>
          </a:p>
        </p:txBody>
      </p:sp>
      <p:sp>
        <p:nvSpPr>
          <p:cNvPr id="8" name="Date Placeholder 7">
            <a:extLst>
              <a:ext uri="{FF2B5EF4-FFF2-40B4-BE49-F238E27FC236}">
                <a16:creationId xmlns:a16="http://schemas.microsoft.com/office/drawing/2014/main" id="{D49DF708-DA4E-D117-5CE8-7401A836F675}"/>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0" name="Slide Number Placeholder 9">
            <a:extLst>
              <a:ext uri="{FF2B5EF4-FFF2-40B4-BE49-F238E27FC236}">
                <a16:creationId xmlns:a16="http://schemas.microsoft.com/office/drawing/2014/main" id="{D1AE2728-8254-BE0F-89AB-2D5352D66F0D}"/>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093DFD8D-B66E-C844-B523-E3C51265F5EA}"/>
              </a:ext>
            </a:extLst>
          </p:cNvPr>
          <p:cNvCxnSpPr>
            <a:cxnSpLocks/>
          </p:cNvCxnSpPr>
          <p:nvPr/>
        </p:nvCxnSpPr>
        <p:spPr>
          <a:xfrm>
            <a:off x="0" y="180556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545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3" y="5223554"/>
            <a:ext cx="9286875" cy="914400"/>
          </a:xfrm>
        </p:spPr>
        <p:txBody>
          <a:bodyPr vert="horz" lIns="91440" tIns="45720" rIns="91440" bIns="45720" rtlCol="0" anchor="b">
            <a:normAutofit/>
          </a:bodyPr>
          <a:lstStyle>
            <a:lvl1pPr>
              <a:defRPr lang="en-US" sz="3575" dirty="0"/>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2" y="6083090"/>
            <a:ext cx="9286874" cy="566928"/>
          </a:xfrm>
        </p:spPr>
        <p:txBody>
          <a:bodyPr vert="horz" lIns="91440" tIns="45720" rIns="91440" bIns="45720" rtlCol="0" anchor="ctr">
            <a:normAutofit/>
          </a:bodyPr>
          <a:lstStyle>
            <a:lvl1pPr marL="0" indent="0">
              <a:buNone/>
              <a:defRPr lang="en-US" dirty="0"/>
            </a:lvl1pPr>
          </a:lstStyle>
          <a:p>
            <a:pPr lvl="0"/>
            <a:r>
              <a:rPr lang="fr-FR"/>
              <a:t>Modifiez le style des sous-titres du masque</a:t>
            </a:r>
            <a:endParaRPr lang="en-US" dirty="0"/>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0" y="0"/>
            <a:ext cx="9906000" cy="50694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rgbClr val="FFFFFF"/>
                </a:solidFill>
                <a:effectLst>
                  <a:outerShdw blurRad="38100" dist="38100" dir="2700000" algn="tl">
                    <a:srgbClr val="000000">
                      <a:alpha val="43137"/>
                    </a:srgbClr>
                  </a:outerShdw>
                </a:effectLst>
              </a:defRPr>
            </a:lvl1pPr>
          </a:lstStyle>
          <a:p>
            <a:endParaRPr lang="fr-F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lvl1pPr>
              <a:defRPr>
                <a:solidFill>
                  <a:srgbClr val="FFFFFF"/>
                </a:solidFill>
                <a:effectLst>
                  <a:outerShdw blurRad="38100" dist="38100" dir="2700000" algn="tl">
                    <a:srgbClr val="000000">
                      <a:alpha val="43137"/>
                    </a:srgbClr>
                  </a:outerShdw>
                </a:effectLst>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rgbClr val="FFFFFF"/>
                </a:solidFill>
                <a:effectLst>
                  <a:outerShdw blurRad="38100" dist="38100" dir="2700000" algn="tl">
                    <a:srgbClr val="000000">
                      <a:alpha val="43137"/>
                    </a:srgbClr>
                  </a:outerShdw>
                </a:effectLst>
              </a:defRPr>
            </a:lvl1p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8ABE8472-319C-7663-7B71-2A6549DED7EF}"/>
              </a:ext>
            </a:extLst>
          </p:cNvPr>
          <p:cNvCxnSpPr>
            <a:cxnSpLocks/>
          </p:cNvCxnSpPr>
          <p:nvPr/>
        </p:nvCxnSpPr>
        <p:spPr>
          <a:xfrm>
            <a:off x="0" y="5068350"/>
            <a:ext cx="990352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001146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3" y="758952"/>
            <a:ext cx="6166485" cy="4087368"/>
          </a:xfrm>
        </p:spPr>
        <p:txBody>
          <a:bodyPr vert="horz" lIns="91440" tIns="45720" rIns="91440" bIns="45720" rtlCol="0" anchor="t">
            <a:normAutofit/>
          </a:bodyPr>
          <a:lstStyle>
            <a:lvl1pPr>
              <a:defRPr lang="en-US" sz="7800" dirty="0">
                <a:solidFill>
                  <a:schemeClr val="tx2"/>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2" y="5404104"/>
            <a:ext cx="9356163"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a:xfrm>
            <a:off x="258190" y="6254496"/>
            <a:ext cx="2408000" cy="41336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6436415" y="6254496"/>
            <a:ext cx="1364709" cy="41336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a:xfrm>
            <a:off x="9172207" y="6254496"/>
            <a:ext cx="443988" cy="413360"/>
          </a:xfrm>
        </p:spPr>
        <p:txBody>
          <a:bodyPr/>
          <a:lstStyle>
            <a:lvl1pPr>
              <a:defRPr>
                <a:solidFill>
                  <a:schemeClr val="tx2"/>
                </a:solidFill>
              </a:defRPr>
            </a:lvl1pPr>
          </a:lstStyle>
          <a:p>
            <a:fld id="{91161E5B-F9E9-4241-9AE6-AA6433187709}" type="slidenum">
              <a:rPr lang="fr-FR" smtClean="0"/>
              <a:pPr/>
              <a:t>‹N°›</a:t>
            </a:fld>
            <a:endParaRPr lang="fr-FR"/>
          </a:p>
        </p:txBody>
      </p:sp>
      <p:cxnSp>
        <p:nvCxnSpPr>
          <p:cNvPr id="8" name="Straight Connector 7">
            <a:extLst>
              <a:ext uri="{FF2B5EF4-FFF2-40B4-BE49-F238E27FC236}">
                <a16:creationId xmlns:a16="http://schemas.microsoft.com/office/drawing/2014/main" id="{F05C310B-ED34-BA33-630C-F8D5EB2A41A2}"/>
              </a:ext>
            </a:extLst>
          </p:cNvPr>
          <p:cNvCxnSpPr>
            <a:cxnSpLocks/>
          </p:cNvCxnSpPr>
          <p:nvPr/>
        </p:nvCxnSpPr>
        <p:spPr>
          <a:xfrm>
            <a:off x="0" y="6057900"/>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6B77E3C-9D50-9277-C646-D9B5AB8122BB}"/>
              </a:ext>
            </a:extLst>
          </p:cNvPr>
          <p:cNvCxnSpPr>
            <a:cxnSpLocks/>
          </p:cNvCxnSpPr>
          <p:nvPr/>
        </p:nvCxnSpPr>
        <p:spPr>
          <a:xfrm>
            <a:off x="0" y="527477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200212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re de section">
    <p:bg>
      <p:bgPr>
        <a:solidFill>
          <a:srgbClr val="C8350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52007" y="1435608"/>
            <a:ext cx="9420606" cy="5559552"/>
          </a:xfrm>
        </p:spPr>
        <p:txBody>
          <a:bodyPr anchor="b">
            <a:normAutofit/>
          </a:bodyPr>
          <a:lstStyle>
            <a:lvl1pPr>
              <a:lnSpc>
                <a:spcPct val="67000"/>
              </a:lnSpc>
              <a:defRPr sz="12025">
                <a:solidFill>
                  <a:schemeClr val="tx2"/>
                </a:solidFill>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a:lstStyle>
            <a:lvl1pPr>
              <a:defRPr>
                <a:solidFill>
                  <a:schemeClr val="tx2"/>
                </a:solidFill>
              </a:defRPr>
            </a:lvl1pPr>
          </a:lstStyle>
          <a:p>
            <a:fld id="{91161E5B-F9E9-4241-9AE6-AA6433187709}" type="slidenum">
              <a:rPr lang="fr-FR" smtClean="0"/>
              <a:pPr/>
              <a:t>‹N°›</a:t>
            </a:fld>
            <a:endParaRPr lang="fr-FR"/>
          </a:p>
        </p:txBody>
      </p:sp>
      <p:cxnSp>
        <p:nvCxnSpPr>
          <p:cNvPr id="8" name="Straight Connector 7">
            <a:extLst>
              <a:ext uri="{FF2B5EF4-FFF2-40B4-BE49-F238E27FC236}">
                <a16:creationId xmlns:a16="http://schemas.microsoft.com/office/drawing/2014/main" id="{7F716D65-B11C-E9B7-66BF-88E72C5DCEBA}"/>
              </a:ext>
            </a:extLst>
          </p:cNvPr>
          <p:cNvCxnSpPr>
            <a:cxnSpLocks/>
          </p:cNvCxnSpPr>
          <p:nvPr/>
        </p:nvCxnSpPr>
        <p:spPr>
          <a:xfrm>
            <a:off x="0" y="783822"/>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564624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3" y="886968"/>
            <a:ext cx="9266788" cy="1170432"/>
          </a:xfrm>
        </p:spPr>
        <p:txBody>
          <a:bodyPr>
            <a:normAutofit/>
          </a:bodyPr>
          <a:lstStyle>
            <a:lvl1pPr>
              <a:defRPr sz="7150">
                <a:solidFill>
                  <a:schemeClr val="accent1"/>
                </a:solidFill>
              </a:defRPr>
            </a:lvl1pPr>
          </a:lstStyle>
          <a:p>
            <a:r>
              <a:rPr lang="fr-FR"/>
              <a:t>Modifiez le style du titre</a:t>
            </a:r>
            <a:endParaRPr lang="en-US" dirty="0"/>
          </a:p>
        </p:txBody>
      </p:sp>
      <p:sp>
        <p:nvSpPr>
          <p:cNvPr id="8" name="Footer Placeholder 7">
            <a:extLst>
              <a:ext uri="{FF2B5EF4-FFF2-40B4-BE49-F238E27FC236}">
                <a16:creationId xmlns:a16="http://schemas.microsoft.com/office/drawing/2014/main" id="{07599C6D-D164-AA94-72F8-241C187199F2}"/>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71466" y="2832653"/>
            <a:ext cx="5601147" cy="3508951"/>
          </a:xfrm>
        </p:spPr>
        <p:txBody>
          <a:bodyPr anchor="t">
            <a:normAutofit/>
          </a:bodyPr>
          <a:lstStyle>
            <a:lvl1pPr marL="371475" indent="-371475">
              <a:buFont typeface="+mj-lt"/>
              <a:buAutoNum type="arabicPeriod"/>
              <a:defRPr sz="1625"/>
            </a:lvl1pPr>
            <a:lvl2pPr marL="650081" indent="-278606">
              <a:buFont typeface="+mj-lt"/>
              <a:buAutoNum type="arabicPeriod"/>
              <a:defRPr sz="1463"/>
            </a:lvl2pPr>
            <a:lvl3pPr marL="1021556" indent="-278606">
              <a:buFont typeface="+mj-lt"/>
              <a:buAutoNum type="arabicPeriod"/>
              <a:defRPr sz="1300"/>
            </a:lvl3pPr>
            <a:lvl4pPr marL="1393031" indent="-278606">
              <a:buFont typeface="+mj-lt"/>
              <a:buAutoNum type="arabicPeriod"/>
              <a:defRPr sz="1138"/>
            </a:lvl4pPr>
            <a:lvl5pPr marL="1764506" indent="-278606">
              <a:buFont typeface="+mj-lt"/>
              <a:buAutoNum type="arabicPeriod"/>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a:extLst>
              <a:ext uri="{FF2B5EF4-FFF2-40B4-BE49-F238E27FC236}">
                <a16:creationId xmlns:a16="http://schemas.microsoft.com/office/drawing/2014/main" id="{10B50CAA-07B2-F8CA-1425-4249CE17A802}"/>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5DEAD866-E26E-BF23-7B5D-9F689B2FA881}"/>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E8AC7CAE-FC19-2728-AA3B-1D2FE7879B25}"/>
              </a:ext>
            </a:extLst>
          </p:cNvPr>
          <p:cNvCxnSpPr>
            <a:cxnSpLocks/>
          </p:cNvCxnSpPr>
          <p:nvPr/>
        </p:nvCxnSpPr>
        <p:spPr>
          <a:xfrm>
            <a:off x="0" y="2118492"/>
            <a:ext cx="9906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11B3592-91FB-05F4-B422-A40D7CD4DE2D}"/>
              </a:ext>
            </a:extLst>
          </p:cNvPr>
          <p:cNvCxnSpPr>
            <a:cxnSpLocks/>
          </p:cNvCxnSpPr>
          <p:nvPr/>
        </p:nvCxnSpPr>
        <p:spPr>
          <a:xfrm>
            <a:off x="0" y="800100"/>
            <a:ext cx="9906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751567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79392" y="521208"/>
            <a:ext cx="5401247" cy="1865376"/>
          </a:xfrm>
        </p:spPr>
        <p:txBody>
          <a:bodyPr>
            <a:normAutofit/>
          </a:bodyPr>
          <a:lstStyle>
            <a:lvl1pPr>
              <a:defRPr sz="6500">
                <a:solidFill>
                  <a:schemeClr val="accent1"/>
                </a:solidFill>
              </a:defRPr>
            </a:lvl1pPr>
          </a:lstStyle>
          <a:p>
            <a:r>
              <a:rPr lang="fr-FR"/>
              <a:t>Modifiez le style du titre</a:t>
            </a:r>
            <a:endParaRPr lang="en-US" dirty="0"/>
          </a:p>
        </p:txBody>
      </p:sp>
      <p:sp>
        <p:nvSpPr>
          <p:cNvPr id="12" name="Picture Placeholder 11">
            <a:extLst>
              <a:ext uri="{FF2B5EF4-FFF2-40B4-BE49-F238E27FC236}">
                <a16:creationId xmlns:a16="http://schemas.microsoft.com/office/drawing/2014/main" id="{AD3A4126-4E48-DD2C-1468-6A36AE6C1D14}"/>
              </a:ext>
            </a:extLst>
          </p:cNvPr>
          <p:cNvSpPr>
            <a:spLocks noGrp="1"/>
          </p:cNvSpPr>
          <p:nvPr>
            <p:ph type="pic" sz="quarter" idx="13" hasCustomPrompt="1"/>
          </p:nvPr>
        </p:nvSpPr>
        <p:spPr>
          <a:xfrm>
            <a:off x="0" y="0"/>
            <a:ext cx="3995323" cy="6858000"/>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279391" y="2651760"/>
            <a:ext cx="5141214" cy="3547872"/>
          </a:xfrm>
        </p:spPr>
        <p:txBody>
          <a:bodyPr>
            <a:normAutofit/>
          </a:bodyPr>
          <a:lstStyle>
            <a:lvl1pPr marL="371475" indent="-371475">
              <a:buFont typeface="+mj-lt"/>
              <a:buAutoNum type="arabicPeriod"/>
              <a:defRPr sz="1625"/>
            </a:lvl1pPr>
            <a:lvl2pPr marL="650081" indent="-278606">
              <a:buFont typeface="+mj-lt"/>
              <a:buAutoNum type="arabicPeriod"/>
              <a:defRPr sz="1463"/>
            </a:lvl2pPr>
            <a:lvl3pPr marL="1021556" indent="-278606">
              <a:buFont typeface="+mj-lt"/>
              <a:buAutoNum type="arabicPeriod"/>
              <a:defRPr sz="1300"/>
            </a:lvl3pPr>
            <a:lvl4pPr marL="1393031" indent="-278606">
              <a:buFont typeface="+mj-lt"/>
              <a:buAutoNum type="arabicPeriod"/>
              <a:defRPr sz="1138"/>
            </a:lvl4pPr>
            <a:lvl5pPr marL="1764506" indent="-278606">
              <a:buFont typeface="+mj-lt"/>
              <a:buAutoNum type="arabicPeriod"/>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283418" y="21031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778478"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E7633BE4-C9B9-310C-1EAE-191B5D344B59}"/>
              </a:ext>
            </a:extLst>
          </p:cNvPr>
          <p:cNvCxnSpPr>
            <a:cxnSpLocks/>
          </p:cNvCxnSpPr>
          <p:nvPr/>
        </p:nvCxnSpPr>
        <p:spPr>
          <a:xfrm>
            <a:off x="4000682" y="2452449"/>
            <a:ext cx="590531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A010762-96A4-4E1C-CD5D-EE1C1D1FC6E2}"/>
              </a:ext>
            </a:extLst>
          </p:cNvPr>
          <p:cNvCxnSpPr>
            <a:cxnSpLocks/>
          </p:cNvCxnSpPr>
          <p:nvPr/>
        </p:nvCxnSpPr>
        <p:spPr>
          <a:xfrm flipV="1">
            <a:off x="4000682" y="0"/>
            <a:ext cx="0" cy="685800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875607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9468" y="2077375"/>
            <a:ext cx="3639274" cy="2691413"/>
          </a:xfrm>
        </p:spPr>
        <p:txBody>
          <a:bodyPr vert="horz" lIns="91440" tIns="45720" rIns="91440" bIns="45720" rtlCol="0" anchor="ctr">
            <a:normAutofit/>
          </a:bodyPr>
          <a:lstStyle>
            <a:lvl1pPr>
              <a:defRPr lang="en-US" sz="5363" dirty="0"/>
            </a:lvl1pPr>
          </a:lstStyle>
          <a:p>
            <a:pPr lvl="0"/>
            <a:r>
              <a:rPr lang="fr-FR"/>
              <a:t>Modifiez le style du titre</a:t>
            </a:r>
            <a:endParaRPr lang="en-US" dirty="0"/>
          </a:p>
        </p:txBody>
      </p:sp>
      <p:sp>
        <p:nvSpPr>
          <p:cNvPr id="10" name="Footer Placeholder 9">
            <a:extLst>
              <a:ext uri="{FF2B5EF4-FFF2-40B4-BE49-F238E27FC236}">
                <a16:creationId xmlns:a16="http://schemas.microsoft.com/office/drawing/2014/main" id="{F7DEB5EF-910B-9B2B-CB95-1AD374FECAFB}"/>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673157" y="2210543"/>
            <a:ext cx="4768801" cy="2432477"/>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a:extLst>
              <a:ext uri="{FF2B5EF4-FFF2-40B4-BE49-F238E27FC236}">
                <a16:creationId xmlns:a16="http://schemas.microsoft.com/office/drawing/2014/main" id="{5FD4BD0F-0EF0-D5B9-5485-1ECB765DC5D9}"/>
              </a:ext>
            </a:extLst>
          </p:cNvPr>
          <p:cNvSpPr>
            <a:spLocks noGrp="1"/>
          </p:cNvSpPr>
          <p:nvPr>
            <p:ph type="dt" sz="half" idx="10"/>
          </p:nvPr>
        </p:nvSpPr>
        <p:spPr>
          <a:xfrm>
            <a:off x="4673157" y="207982"/>
            <a:ext cx="1561068" cy="413360"/>
          </a:xfrm>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8566B317-2D55-4797-E621-551FCA482D78}"/>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4315950" y="1550633"/>
            <a:ext cx="0" cy="375673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790D5D6-313A-8ACD-591F-F8BEC510B947}"/>
              </a:ext>
            </a:extLst>
          </p:cNvPr>
          <p:cNvCxnSpPr>
            <a:cxnSpLocks/>
          </p:cNvCxnSpPr>
          <p:nvPr/>
        </p:nvCxnSpPr>
        <p:spPr>
          <a:xfrm>
            <a:off x="0" y="5308844"/>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F6F1415-3933-6D89-472D-2FA4BBB279E7}"/>
              </a:ext>
            </a:extLst>
          </p:cNvPr>
          <p:cNvCxnSpPr>
            <a:cxnSpLocks/>
          </p:cNvCxnSpPr>
          <p:nvPr/>
        </p:nvCxnSpPr>
        <p:spPr>
          <a:xfrm>
            <a:off x="0" y="155063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2644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9468" y="1249960"/>
            <a:ext cx="3319804" cy="5125673"/>
          </a:xfrm>
        </p:spPr>
        <p:txBody>
          <a:bodyPr vert="horz" lIns="91440" tIns="45720" rIns="91440" bIns="45720" rtlCol="0" anchor="t">
            <a:normAutofit/>
          </a:bodyPr>
          <a:lstStyle>
            <a:lvl1pPr>
              <a:defRPr lang="en-US" sz="5363"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2A5B8121-E925-2131-A76A-FBDAB0BC9C80}"/>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53687" y="1249959"/>
            <a:ext cx="5232845" cy="523876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a:extLst>
              <a:ext uri="{FF2B5EF4-FFF2-40B4-BE49-F238E27FC236}">
                <a16:creationId xmlns:a16="http://schemas.microsoft.com/office/drawing/2014/main" id="{DBA5BEFD-7245-BB4D-0F86-F1C3A32E0676}"/>
              </a:ext>
            </a:extLst>
          </p:cNvPr>
          <p:cNvSpPr>
            <a:spLocks noGrp="1"/>
          </p:cNvSpPr>
          <p:nvPr>
            <p:ph type="dt" sz="half" idx="10"/>
          </p:nvPr>
        </p:nvSpPr>
        <p:spPr>
          <a:xfrm>
            <a:off x="4358130" y="207982"/>
            <a:ext cx="1561068" cy="413360"/>
          </a:xfrm>
        </p:spPr>
        <p:txBody>
          <a:bodyPr/>
          <a:lstStyle/>
          <a:p>
            <a:fld id="{455C1A0B-FE3B-4F02-9AD6-50270EBB5B15}" type="datetimeFigureOut">
              <a:rPr lang="fr-FR" smtClean="0"/>
              <a:pPr/>
              <a:t>20/09/2026</a:t>
            </a:fld>
            <a:endParaRPr lang="fr-FR"/>
          </a:p>
        </p:txBody>
      </p:sp>
      <p:sp>
        <p:nvSpPr>
          <p:cNvPr id="10" name="Slide Number Placeholder 9">
            <a:extLst>
              <a:ext uri="{FF2B5EF4-FFF2-40B4-BE49-F238E27FC236}">
                <a16:creationId xmlns:a16="http://schemas.microsoft.com/office/drawing/2014/main" id="{85879897-4AF6-4B38-AB30-8DD979DC52CE}"/>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3996481" y="805343"/>
            <a:ext cx="0" cy="6052657"/>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5261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331337" y="749808"/>
            <a:ext cx="5234145" cy="2039112"/>
          </a:xfrm>
        </p:spPr>
        <p:txBody>
          <a:bodyPr vert="horz" lIns="91440" tIns="45720" rIns="91440" bIns="45720" rtlCol="0" anchor="t">
            <a:normAutofit/>
          </a:bodyPr>
          <a:lstStyle>
            <a:lvl1pPr>
              <a:defRPr lang="en-US" sz="5850"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3989642" cy="68580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31336"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807497"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31337" y="2944369"/>
            <a:ext cx="5234145" cy="357169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989642"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0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859625" y="612648"/>
            <a:ext cx="5705856" cy="103327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3528350" cy="6858000"/>
          </a:xfrm>
          <a:blipFill>
            <a:blip r:embed="rId2">
              <a:alphaModFix amt="80000"/>
            </a:blip>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CD81791C-036D-058C-0055-96793694D657}"/>
              </a:ext>
            </a:extLst>
          </p:cNvPr>
          <p:cNvSpPr>
            <a:spLocks noGrp="1"/>
          </p:cNvSpPr>
          <p:nvPr>
            <p:ph type="ftr" sz="quarter" idx="15"/>
          </p:nvPr>
        </p:nvSpPr>
        <p:spPr>
          <a:xfrm>
            <a:off x="3859625" y="210312"/>
            <a:ext cx="2869293" cy="413360"/>
          </a:xfrm>
        </p:spPr>
        <p:txBody>
          <a:bodyPr/>
          <a:lstStyle/>
          <a:p>
            <a:endParaRPr lang="fr-FR"/>
          </a:p>
        </p:txBody>
      </p:sp>
      <p:sp>
        <p:nvSpPr>
          <p:cNvPr id="7" name="Date Placeholder 6">
            <a:extLst>
              <a:ext uri="{FF2B5EF4-FFF2-40B4-BE49-F238E27FC236}">
                <a16:creationId xmlns:a16="http://schemas.microsoft.com/office/drawing/2014/main" id="{E2A8DE5B-9C41-DE5B-BF91-98510120DCFE}"/>
              </a:ext>
            </a:extLst>
          </p:cNvPr>
          <p:cNvSpPr>
            <a:spLocks noGrp="1"/>
          </p:cNvSpPr>
          <p:nvPr>
            <p:ph type="dt" sz="half" idx="14"/>
          </p:nvPr>
        </p:nvSpPr>
        <p:spPr>
          <a:xfrm>
            <a:off x="7785618" y="210312"/>
            <a:ext cx="1364709" cy="413360"/>
          </a:xfrm>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0E0FD979-F905-C567-8E21-A3EDCE179803}"/>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59624" y="1746504"/>
            <a:ext cx="5705856" cy="480669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53093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812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612648"/>
            <a:ext cx="5700080" cy="103327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1" name="Footer Placeholder 10">
            <a:extLst>
              <a:ext uri="{FF2B5EF4-FFF2-40B4-BE49-F238E27FC236}">
                <a16:creationId xmlns:a16="http://schemas.microsoft.com/office/drawing/2014/main" id="{BB59EF2B-7C7F-BA27-16C2-C56B21D3774C}"/>
              </a:ext>
            </a:extLst>
          </p:cNvPr>
          <p:cNvSpPr>
            <a:spLocks noGrp="1"/>
          </p:cNvSpPr>
          <p:nvPr>
            <p:ph type="ftr" sz="quarter" idx="15"/>
          </p:nvPr>
        </p:nvSpPr>
        <p:spPr/>
        <p:txBody>
          <a:bodyPr/>
          <a:lstStyle/>
          <a:p>
            <a:endParaRPr lang="fr-FR"/>
          </a:p>
        </p:txBody>
      </p:sp>
      <p:sp>
        <p:nvSpPr>
          <p:cNvPr id="9" name="Date Placeholder 8">
            <a:extLst>
              <a:ext uri="{FF2B5EF4-FFF2-40B4-BE49-F238E27FC236}">
                <a16:creationId xmlns:a16="http://schemas.microsoft.com/office/drawing/2014/main" id="{2A99D216-CE5A-6458-A23E-BE0E554AC3D1}"/>
              </a:ext>
            </a:extLst>
          </p:cNvPr>
          <p:cNvSpPr>
            <a:spLocks noGrp="1"/>
          </p:cNvSpPr>
          <p:nvPr>
            <p:ph type="dt" sz="half" idx="14"/>
          </p:nvPr>
        </p:nvSpPr>
        <p:spPr>
          <a:xfrm>
            <a:off x="4245273" y="207982"/>
            <a:ext cx="1367028" cy="413360"/>
          </a:xfrm>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3220FA64-3C9A-EBCF-5C28-E7DED40C97DC}"/>
              </a:ext>
            </a:extLst>
          </p:cNvPr>
          <p:cNvSpPr>
            <a:spLocks noGrp="1"/>
          </p:cNvSpPr>
          <p:nvPr>
            <p:ph type="sldNum" sz="quarter" idx="16"/>
          </p:nvPr>
        </p:nvSpPr>
        <p:spPr>
          <a:xfrm>
            <a:off x="5516546" y="207982"/>
            <a:ext cx="443988"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1746504"/>
            <a:ext cx="5702345" cy="48066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316044" y="0"/>
            <a:ext cx="3588987"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6312177"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0391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58191" y="749808"/>
            <a:ext cx="4694809" cy="1033272"/>
          </a:xfrm>
        </p:spPr>
        <p:txBody>
          <a:bodyPr vert="horz" lIns="91440" tIns="45720" rIns="91440" bIns="45720" rtlCol="0" anchor="t">
            <a:normAutofit/>
          </a:bodyPr>
          <a:lstStyle>
            <a:lvl1pPr>
              <a:defRPr lang="en-US"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22494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4561451" y="210312"/>
            <a:ext cx="443988"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1993392"/>
            <a:ext cx="4694809" cy="455980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342525" y="0"/>
            <a:ext cx="456347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AF4034EB-F498-D527-195A-D17B85027774}"/>
              </a:ext>
            </a:extLst>
          </p:cNvPr>
          <p:cNvCxnSpPr>
            <a:cxnSpLocks/>
          </p:cNvCxnSpPr>
          <p:nvPr/>
        </p:nvCxnSpPr>
        <p:spPr>
          <a:xfrm>
            <a:off x="5338636" y="1"/>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0445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749808"/>
            <a:ext cx="3350490" cy="1517904"/>
          </a:xfrm>
        </p:spPr>
        <p:txBody>
          <a:bodyPr vert="horz" lIns="91440" tIns="45720" rIns="91440" bIns="45720" rtlCol="0" anchor="t">
            <a:normAutofit/>
          </a:bodyPr>
          <a:lstStyle>
            <a:lvl1pPr>
              <a:defRPr lang="en-US" sz="3250"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1" y="210312"/>
            <a:ext cx="1836296"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2461330" y="210312"/>
            <a:ext cx="859715"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3258286" y="210312"/>
            <a:ext cx="358287"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7885" y="2578610"/>
            <a:ext cx="3356117" cy="37124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3991535" y="0"/>
            <a:ext cx="591446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98772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5262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749808"/>
            <a:ext cx="9355738" cy="960120"/>
          </a:xfrm>
        </p:spPr>
        <p:txBody>
          <a:bodyPr vert="horz" lIns="91440" tIns="45720" rIns="91440" bIns="45720" rtlCol="0" anchor="t">
            <a:normAutofit/>
          </a:bodyPr>
          <a:lstStyle>
            <a:lvl1pPr>
              <a:defRPr lang="en-US" sz="5850"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F8890DBE-0DD3-8504-F95F-4225535FB1B9}"/>
              </a:ext>
            </a:extLst>
          </p:cNvPr>
          <p:cNvSpPr>
            <a:spLocks noGrp="1"/>
          </p:cNvSpPr>
          <p:nvPr>
            <p:ph type="ftr" sz="quarter" idx="15"/>
          </p:nvPr>
        </p:nvSpPr>
        <p:spPr/>
        <p:txBody>
          <a:bodyPr/>
          <a:lstStyle/>
          <a:p>
            <a:endParaRPr lang="fr-FR"/>
          </a:p>
        </p:txBody>
      </p:sp>
      <p:sp>
        <p:nvSpPr>
          <p:cNvPr id="7" name="Date Placeholder 6">
            <a:extLst>
              <a:ext uri="{FF2B5EF4-FFF2-40B4-BE49-F238E27FC236}">
                <a16:creationId xmlns:a16="http://schemas.microsoft.com/office/drawing/2014/main" id="{734BB28A-95D9-4CE6-DA59-520BA3C61CDB}"/>
              </a:ext>
            </a:extLst>
          </p:cNvPr>
          <p:cNvSpPr>
            <a:spLocks noGrp="1"/>
          </p:cNvSpPr>
          <p:nvPr>
            <p:ph type="dt" sz="half" idx="14"/>
          </p:nvPr>
        </p:nvSpPr>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E1FA0A0C-CE55-CB7D-174D-D77937630A9D}"/>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2180556"/>
            <a:ext cx="4072538" cy="428425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4730922" y="1834524"/>
            <a:ext cx="5182712" cy="5023476"/>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6C753443-12E2-4CD3-2C6F-4E20536BA82B}"/>
              </a:ext>
            </a:extLst>
          </p:cNvPr>
          <p:cNvCxnSpPr>
            <a:cxnSpLocks/>
          </p:cNvCxnSpPr>
          <p:nvPr/>
        </p:nvCxnSpPr>
        <p:spPr>
          <a:xfrm>
            <a:off x="4725869" y="1827254"/>
            <a:ext cx="0" cy="504063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9B4AF9B-8CF3-D7A8-CDB9-8E513FFF57EC}"/>
              </a:ext>
            </a:extLst>
          </p:cNvPr>
          <p:cNvCxnSpPr>
            <a:cxnSpLocks/>
          </p:cNvCxnSpPr>
          <p:nvPr/>
        </p:nvCxnSpPr>
        <p:spPr>
          <a:xfrm>
            <a:off x="0" y="1827254"/>
            <a:ext cx="9906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74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5166364"/>
            <a:ext cx="2970931" cy="1223420"/>
          </a:xfrm>
        </p:spPr>
        <p:txBody>
          <a:bodyPr vert="horz" lIns="91440" tIns="45720" rIns="91440" bIns="45720" rtlCol="0" anchor="t">
            <a:normAutofit/>
          </a:bodyPr>
          <a:lstStyle>
            <a:lvl1pPr>
              <a:defRPr lang="en-US"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9910953" cy="483717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18036" y="5166364"/>
            <a:ext cx="5747443" cy="1223420"/>
          </a:xfrm>
        </p:spPr>
        <p:txBody>
          <a:bodyPr/>
          <a:lstStyle>
            <a:lvl1pPr marL="0" indent="0">
              <a:buNone/>
              <a:defRPr/>
            </a:lvl1pPr>
            <a:lvl2pPr marL="371475" indent="0">
              <a:buNone/>
              <a:defRPr/>
            </a:lvl2pPr>
            <a:lvl3pPr marL="742950" indent="0">
              <a:buNone/>
              <a:defRPr/>
            </a:lvl3pPr>
            <a:lvl4pPr marL="1114425" indent="0">
              <a:buNone/>
              <a:defRPr/>
            </a:lvl4pPr>
            <a:lvl5pPr marL="1485900" indent="0">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6437377"/>
            <a:ext cx="2407158" cy="365125"/>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818036" y="6437194"/>
            <a:ext cx="3696398" cy="365125"/>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6437376"/>
            <a:ext cx="443988" cy="413360"/>
          </a:xfrm>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5DF9F6E2-159F-CDF3-F2D3-AB7A7E505C0B}"/>
              </a:ext>
            </a:extLst>
          </p:cNvPr>
          <p:cNvCxnSpPr>
            <a:cxnSpLocks/>
          </p:cNvCxnSpPr>
          <p:nvPr/>
        </p:nvCxnSpPr>
        <p:spPr>
          <a:xfrm>
            <a:off x="3480283" y="4837176"/>
            <a:ext cx="0" cy="202082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4F9120-94C1-CA43-BF4E-9411F4866A20}"/>
              </a:ext>
            </a:extLst>
          </p:cNvPr>
          <p:cNvCxnSpPr>
            <a:cxnSpLocks/>
          </p:cNvCxnSpPr>
          <p:nvPr/>
        </p:nvCxnSpPr>
        <p:spPr>
          <a:xfrm>
            <a:off x="-1016" y="4842106"/>
            <a:ext cx="9907016"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633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3" y="762003"/>
            <a:ext cx="5372889" cy="1555895"/>
          </a:xfrm>
        </p:spPr>
        <p:txBody>
          <a:bodyPr vert="horz" lIns="91440" tIns="45720" rIns="91440" bIns="45720" rtlCol="0" anchor="t">
            <a:normAutofit/>
          </a:bodyPr>
          <a:lstStyle>
            <a:lvl1pPr>
              <a:defRPr lang="en-US" sz="4875"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6A2AC736-2858-40E1-3533-38692573ECE6}"/>
              </a:ext>
            </a:extLst>
          </p:cNvPr>
          <p:cNvSpPr>
            <a:spLocks noGrp="1"/>
          </p:cNvSpPr>
          <p:nvPr>
            <p:ph type="ftr" sz="quarter" idx="15"/>
          </p:nvPr>
        </p:nvSpPr>
        <p:spPr/>
        <p:txBody>
          <a:bodyPr/>
          <a:lstStyle/>
          <a:p>
            <a:endParaRPr lang="fr-FR"/>
          </a:p>
        </p:txBody>
      </p:sp>
      <p:sp>
        <p:nvSpPr>
          <p:cNvPr id="8" name="Date Placeholder 7">
            <a:extLst>
              <a:ext uri="{FF2B5EF4-FFF2-40B4-BE49-F238E27FC236}">
                <a16:creationId xmlns:a16="http://schemas.microsoft.com/office/drawing/2014/main" id="{6F901C69-26AA-7830-9BFF-EC62E8208AB7}"/>
              </a:ext>
            </a:extLst>
          </p:cNvPr>
          <p:cNvSpPr>
            <a:spLocks noGrp="1"/>
          </p:cNvSpPr>
          <p:nvPr>
            <p:ph type="dt" sz="half" idx="14"/>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A83EC4C7-2AFC-9797-0F80-FCBABD2A8562}"/>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384" y="2435966"/>
            <a:ext cx="5918027" cy="4422032"/>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6240055" y="762000"/>
            <a:ext cx="3325411" cy="5791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7" name="Straight Connector 6">
            <a:extLst>
              <a:ext uri="{FF2B5EF4-FFF2-40B4-BE49-F238E27FC236}">
                <a16:creationId xmlns:a16="http://schemas.microsoft.com/office/drawing/2014/main" id="{788F70BF-1865-3761-955D-0621AA22B818}"/>
              </a:ext>
            </a:extLst>
          </p:cNvPr>
          <p:cNvCxnSpPr>
            <a:cxnSpLocks/>
          </p:cNvCxnSpPr>
          <p:nvPr/>
        </p:nvCxnSpPr>
        <p:spPr>
          <a:xfrm>
            <a:off x="0" y="2435966"/>
            <a:ext cx="591264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638DF4A-7DDF-7C24-D39A-EA7EAF7CFE63}"/>
              </a:ext>
            </a:extLst>
          </p:cNvPr>
          <p:cNvCxnSpPr>
            <a:cxnSpLocks/>
          </p:cNvCxnSpPr>
          <p:nvPr/>
        </p:nvCxnSpPr>
        <p:spPr>
          <a:xfrm>
            <a:off x="5912644" y="1"/>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0890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448056"/>
            <a:ext cx="9355742" cy="1124712"/>
          </a:xfrm>
        </p:spPr>
        <p:txBody>
          <a:bodyPr vert="horz" lIns="91440" tIns="45720" rIns="91440" bIns="45720" rtlCol="0" anchor="ctr">
            <a:normAutofit/>
          </a:bodyPr>
          <a:lstStyle>
            <a:lvl1pPr>
              <a:defRPr lang="en-US"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07982"/>
            <a:ext cx="443988" cy="411480"/>
          </a:xfrm>
        </p:spPr>
        <p:txBody>
          <a:bodyPr/>
          <a:lstStyle/>
          <a:p>
            <a:fld id="{91161E5B-F9E9-4241-9AE6-AA6433187709}" type="slidenum">
              <a:rPr lang="fr-FR" smtClean="0"/>
              <a:pPr/>
              <a:t>‹N°›</a:t>
            </a:fld>
            <a:endParaRPr lang="fr-FR"/>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2936" y="1700784"/>
            <a:ext cx="2696013" cy="515721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088671" y="2130553"/>
            <a:ext cx="6476810" cy="442264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7" name="Straight Connector 6">
            <a:extLst>
              <a:ext uri="{FF2B5EF4-FFF2-40B4-BE49-F238E27FC236}">
                <a16:creationId xmlns:a16="http://schemas.microsoft.com/office/drawing/2014/main" id="{6C347961-3E7C-FAAC-2283-DA751A80201C}"/>
              </a:ext>
            </a:extLst>
          </p:cNvPr>
          <p:cNvCxnSpPr>
            <a:cxnSpLocks/>
          </p:cNvCxnSpPr>
          <p:nvPr/>
        </p:nvCxnSpPr>
        <p:spPr>
          <a:xfrm>
            <a:off x="0" y="1695518"/>
            <a:ext cx="9906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B3C03-E31F-77F7-02F0-8C25E1C62792}"/>
              </a:ext>
            </a:extLst>
          </p:cNvPr>
          <p:cNvCxnSpPr>
            <a:cxnSpLocks/>
          </p:cNvCxnSpPr>
          <p:nvPr/>
        </p:nvCxnSpPr>
        <p:spPr>
          <a:xfrm>
            <a:off x="2696013" y="1695518"/>
            <a:ext cx="0" cy="516248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3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6151626" y="1188720"/>
            <a:ext cx="3306128" cy="4480560"/>
          </a:xfrm>
        </p:spPr>
        <p:txBody>
          <a:bodyPr anchor="ctr">
            <a:normAutofit/>
          </a:bodyPr>
          <a:lstStyle>
            <a:lvl1pPr>
              <a:lnSpc>
                <a:spcPct val="110000"/>
              </a:lnSpc>
              <a:defRPr sz="2275" cap="none" baseline="0">
                <a:solidFill>
                  <a:schemeClr val="tx2"/>
                </a:solidFill>
                <a:latin typeface="+mn-lt"/>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364045" y="1609344"/>
            <a:ext cx="5505260" cy="4151376"/>
          </a:xfrm>
        </p:spPr>
        <p:txBody>
          <a:bodyPr vert="horz" lIns="91440" tIns="45720" rIns="91440" bIns="45720" rtlCol="0" anchor="ctr">
            <a:normAutofit/>
          </a:bodyPr>
          <a:lstStyle>
            <a:lvl1pPr marL="0" indent="0" algn="r">
              <a:lnSpc>
                <a:spcPct val="70000"/>
              </a:lnSpc>
              <a:buNone/>
              <a:defRPr lang="en-US" sz="27138" dirty="0">
                <a:solidFill>
                  <a:schemeClr val="accent1"/>
                </a:solidFill>
                <a:latin typeface="+mj-lt"/>
              </a:defRPr>
            </a:lvl1pPr>
            <a:lvl2pPr marL="371475" indent="0">
              <a:buNone/>
              <a:defRPr lang="en-US" dirty="0">
                <a:solidFill>
                  <a:schemeClr val="accent3">
                    <a:lumMod val="20000"/>
                    <a:lumOff val="80000"/>
                  </a:schemeClr>
                </a:solidFill>
              </a:defRPr>
            </a:lvl2pPr>
            <a:lvl3pPr>
              <a:defRPr lang="en-US" dirty="0">
                <a:solidFill>
                  <a:schemeClr val="accent3">
                    <a:lumMod val="20000"/>
                    <a:lumOff val="80000"/>
                  </a:schemeClr>
                </a:solidFill>
              </a:defRPr>
            </a:lvl3pPr>
            <a:lvl4pPr>
              <a:defRPr lang="en-US" dirty="0">
                <a:solidFill>
                  <a:schemeClr val="accent3">
                    <a:lumMod val="20000"/>
                    <a:lumOff val="80000"/>
                  </a:schemeClr>
                </a:solidFill>
              </a:defRPr>
            </a:lvl4pPr>
            <a:lvl5pPr>
              <a:defRPr lang="en-US" dirty="0">
                <a:solidFill>
                  <a:schemeClr val="accent3">
                    <a:lumMod val="20000"/>
                    <a:lumOff val="80000"/>
                  </a:schemeClr>
                </a:solidFill>
              </a:defRPr>
            </a:lvl5pPr>
          </a:lstStyle>
          <a:p>
            <a:pPr lvl="0"/>
            <a:r>
              <a:rPr lang="en-US" dirty="0"/>
              <a:t>#%</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normAutofit/>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normAutofit/>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10312"/>
            <a:ext cx="443988" cy="411480"/>
          </a:xfrm>
        </p:spPr>
        <p:txBody>
          <a:bodyPr>
            <a:normAutofit/>
          </a:bodyPr>
          <a:lstStyle>
            <a:lvl1pPr>
              <a:defRPr>
                <a:solidFill>
                  <a:schemeClr val="tx2"/>
                </a:solidFill>
              </a:defRPr>
            </a:lvl1pPr>
          </a:lstStyle>
          <a:p>
            <a:fld id="{91161E5B-F9E9-4241-9AE6-AA6433187709}" type="slidenum">
              <a:rPr lang="fr-FR" smtClean="0"/>
              <a:pPr/>
              <a:t>‹N°›</a:t>
            </a:fld>
            <a:endParaRPr lang="fr-FR"/>
          </a:p>
        </p:txBody>
      </p:sp>
      <p:cxnSp>
        <p:nvCxnSpPr>
          <p:cNvPr id="10" name="Straight Connector 9">
            <a:extLst>
              <a:ext uri="{FF2B5EF4-FFF2-40B4-BE49-F238E27FC236}">
                <a16:creationId xmlns:a16="http://schemas.microsoft.com/office/drawing/2014/main" id="{C34144DB-F44E-C5EB-68A1-D39E3F401C4E}"/>
              </a:ext>
            </a:extLst>
          </p:cNvPr>
          <p:cNvCxnSpPr>
            <a:cxnSpLocks/>
          </p:cNvCxnSpPr>
          <p:nvPr/>
        </p:nvCxnSpPr>
        <p:spPr>
          <a:xfrm>
            <a:off x="0" y="6069441"/>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068762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97776" y="-1133856"/>
            <a:ext cx="8655368" cy="914400"/>
          </a:xfrm>
        </p:spPr>
        <p:txBody>
          <a:bodyPr/>
          <a:lstStyle/>
          <a:p>
            <a:r>
              <a:rPr lang="fr-FR"/>
              <a:t>Modifiez le style du titre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58191" y="914400"/>
            <a:ext cx="8161909" cy="4464554"/>
          </a:xfrm>
        </p:spPr>
        <p:txBody>
          <a:bodyPr anchor="ctr">
            <a:noAutofit/>
          </a:bodyPr>
          <a:lstStyle>
            <a:lvl1pPr marL="0" indent="0">
              <a:lnSpc>
                <a:spcPct val="75000"/>
              </a:lnSpc>
              <a:buNone/>
              <a:defRPr sz="7150" b="0">
                <a:solidFill>
                  <a:schemeClr val="tx2"/>
                </a:solidFill>
                <a:latin typeface="+mj-lt"/>
              </a:defRPr>
            </a:lvl1pPr>
            <a:lvl2pPr marL="185738" indent="0">
              <a:lnSpc>
                <a:spcPct val="100000"/>
              </a:lnSpc>
              <a:buNone/>
              <a:defRPr sz="6500" b="0">
                <a:solidFill>
                  <a:schemeClr val="tx2"/>
                </a:solidFill>
                <a:latin typeface="+mj-lt"/>
              </a:defRPr>
            </a:lvl2pPr>
            <a:lvl3pPr marL="371475" indent="0">
              <a:lnSpc>
                <a:spcPct val="100000"/>
              </a:lnSpc>
              <a:buNone/>
              <a:defRPr sz="5850" b="0">
                <a:solidFill>
                  <a:schemeClr val="tx2"/>
                </a:solidFill>
                <a:latin typeface="+mj-lt"/>
              </a:defRPr>
            </a:lvl3pPr>
            <a:lvl4pPr marL="557213" indent="0">
              <a:lnSpc>
                <a:spcPct val="100000"/>
              </a:lnSpc>
              <a:buNone/>
              <a:defRPr sz="5363" b="0">
                <a:solidFill>
                  <a:schemeClr val="tx2"/>
                </a:solidFill>
                <a:latin typeface="+mj-lt"/>
              </a:defRPr>
            </a:lvl4pPr>
            <a:lvl5pPr marL="742950" indent="0">
              <a:lnSpc>
                <a:spcPct val="100000"/>
              </a:lnSpc>
              <a:buNone/>
              <a:defRPr sz="4875"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258190" y="6263640"/>
            <a:ext cx="2408000" cy="413360"/>
          </a:xfrm>
        </p:spPr>
        <p:txBody>
          <a:bodyPr/>
          <a:lstStyle/>
          <a:p>
            <a:endParaRPr lang="fr-F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6240057" y="6263640"/>
            <a:ext cx="1561068" cy="413360"/>
          </a:xfrm>
        </p:spPr>
        <p:txBody>
          <a:bodyPr/>
          <a:lstStyle/>
          <a:p>
            <a:fld id="{455C1A0B-FE3B-4F02-9AD6-50270EBB5B15}" type="datetimeFigureOut">
              <a:rPr lang="fr-FR" smtClean="0"/>
              <a:pPr/>
              <a:t>20/09/2026</a:t>
            </a:fld>
            <a:endParaRPr lang="fr-F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172207" y="6263640"/>
            <a:ext cx="443988" cy="413360"/>
          </a:xfrm>
        </p:spPr>
        <p:txBody>
          <a:bodyPr/>
          <a:lstStyle/>
          <a:p>
            <a:fld id="{91161E5B-F9E9-4241-9AE6-AA6433187709}" type="slidenum">
              <a:rPr lang="fr-FR" smtClean="0"/>
              <a:pPr/>
              <a:t>‹N°›</a:t>
            </a:fld>
            <a:endParaRPr lang="fr-FR"/>
          </a:p>
        </p:txBody>
      </p:sp>
      <p:cxnSp>
        <p:nvCxnSpPr>
          <p:cNvPr id="6" name="Straight Connector 5">
            <a:extLst>
              <a:ext uri="{FF2B5EF4-FFF2-40B4-BE49-F238E27FC236}">
                <a16:creationId xmlns:a16="http://schemas.microsoft.com/office/drawing/2014/main" id="{1A935D4C-A027-60A0-BEB8-B1A89C1C5E3A}"/>
              </a:ext>
            </a:extLst>
          </p:cNvPr>
          <p:cNvCxnSpPr>
            <a:cxnSpLocks/>
          </p:cNvCxnSpPr>
          <p:nvPr/>
        </p:nvCxnSpPr>
        <p:spPr>
          <a:xfrm>
            <a:off x="0" y="6057900"/>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041558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Quo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hasCustomPrompt="1"/>
          </p:nvPr>
        </p:nvSpPr>
        <p:spPr>
          <a:xfrm>
            <a:off x="579501" y="5440220"/>
            <a:ext cx="7555802" cy="1015996"/>
          </a:xfrm>
        </p:spPr>
        <p:txBody>
          <a:bodyPr anchor="ctr">
            <a:normAutofit/>
          </a:bodyPr>
          <a:lstStyle>
            <a:lvl1pPr>
              <a:defRPr sz="1625" cap="none"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260033" y="1170817"/>
            <a:ext cx="7875270" cy="3872159"/>
          </a:xfrm>
        </p:spPr>
        <p:txBody>
          <a:bodyPr>
            <a:normAutofit/>
          </a:bodyPr>
          <a:lstStyle>
            <a:lvl1pPr marL="222885" indent="-222885">
              <a:lnSpc>
                <a:spcPct val="70000"/>
              </a:lnSpc>
              <a:buNone/>
              <a:defRPr sz="7150" cap="all" baseline="0">
                <a:solidFill>
                  <a:schemeClr val="tx2"/>
                </a:solidFill>
                <a:latin typeface="+mj-lt"/>
              </a:defRPr>
            </a:lvl1pPr>
            <a:lvl2pPr marL="222885" indent="-222885">
              <a:lnSpc>
                <a:spcPct val="70000"/>
              </a:lnSpc>
              <a:buNone/>
              <a:defRPr sz="6500" cap="all" baseline="0">
                <a:solidFill>
                  <a:schemeClr val="accent2">
                    <a:lumMod val="20000"/>
                    <a:lumOff val="80000"/>
                  </a:schemeClr>
                </a:solidFill>
                <a:latin typeface="+mj-lt"/>
              </a:defRPr>
            </a:lvl2pPr>
            <a:lvl3pPr marL="222885" indent="-222885">
              <a:lnSpc>
                <a:spcPct val="70000"/>
              </a:lnSpc>
              <a:buNone/>
              <a:defRPr sz="5850" cap="all" baseline="0">
                <a:solidFill>
                  <a:schemeClr val="accent2">
                    <a:lumMod val="20000"/>
                    <a:lumOff val="80000"/>
                  </a:schemeClr>
                </a:solidFill>
                <a:latin typeface="+mj-lt"/>
              </a:defRPr>
            </a:lvl3pPr>
            <a:lvl4pPr marL="222885" indent="-222885">
              <a:lnSpc>
                <a:spcPct val="70000"/>
              </a:lnSpc>
              <a:buNone/>
              <a:defRPr sz="5363" cap="all" baseline="0">
                <a:solidFill>
                  <a:schemeClr val="accent2">
                    <a:lumMod val="20000"/>
                    <a:lumOff val="80000"/>
                  </a:schemeClr>
                </a:solidFill>
                <a:latin typeface="+mj-lt"/>
              </a:defRPr>
            </a:lvl4pPr>
            <a:lvl5pPr marL="222885" indent="-222885">
              <a:lnSpc>
                <a:spcPct val="70000"/>
              </a:lnSpc>
              <a:buNone/>
              <a:defRPr sz="5363" cap="all" baseline="0">
                <a:solidFill>
                  <a:schemeClr val="accent2">
                    <a:lumMod val="20000"/>
                    <a:lumOff val="80000"/>
                  </a:schemeClr>
                </a:solidFill>
                <a:latin typeface="+mj-lt"/>
              </a:defRPr>
            </a:lvl5pPr>
          </a:lstStyle>
          <a:p>
            <a:pPr lvl="0"/>
            <a:r>
              <a:rPr lang="en-US" dirty="0"/>
              <a:t>Click to edit quote</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985578" cy="41148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10312"/>
            <a:ext cx="443988" cy="411480"/>
          </a:xfrm>
        </p:spPr>
        <p:txBody>
          <a:bodyPr/>
          <a:lstStyle>
            <a:lvl1pPr>
              <a:defRPr>
                <a:solidFill>
                  <a:schemeClr val="tx2"/>
                </a:solidFill>
              </a:defRPr>
            </a:lvl1p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1660C7B9-B6D9-6FB6-59EE-D9DB3BC93758}"/>
              </a:ext>
            </a:extLst>
          </p:cNvPr>
          <p:cNvCxnSpPr>
            <a:cxnSpLocks/>
          </p:cNvCxnSpPr>
          <p:nvPr/>
        </p:nvCxnSpPr>
        <p:spPr>
          <a:xfrm flipH="1">
            <a:off x="0" y="787179"/>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15D9130-12F6-DFB8-70EF-9ACBA9FDECB0}"/>
              </a:ext>
            </a:extLst>
          </p:cNvPr>
          <p:cNvCxnSpPr>
            <a:cxnSpLocks/>
          </p:cNvCxnSpPr>
          <p:nvPr/>
        </p:nvCxnSpPr>
        <p:spPr>
          <a:xfrm>
            <a:off x="0" y="5274530"/>
            <a:ext cx="9906000"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5128316"/>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94AB-EF90-9591-5954-F617B83D139F}"/>
              </a:ext>
            </a:extLst>
          </p:cNvPr>
          <p:cNvSpPr>
            <a:spLocks noGrp="1"/>
          </p:cNvSpPr>
          <p:nvPr>
            <p:ph type="title"/>
          </p:nvPr>
        </p:nvSpPr>
        <p:spPr>
          <a:xfrm>
            <a:off x="260454" y="685800"/>
            <a:ext cx="9143605" cy="665690"/>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0" name="Footer Placeholder 9">
            <a:extLst>
              <a:ext uri="{FF2B5EF4-FFF2-40B4-BE49-F238E27FC236}">
                <a16:creationId xmlns:a16="http://schemas.microsoft.com/office/drawing/2014/main" id="{96A57BED-3AFE-6AA9-E0D5-586748D61F6A}"/>
              </a:ext>
            </a:extLst>
          </p:cNvPr>
          <p:cNvSpPr>
            <a:spLocks noGrp="1"/>
          </p:cNvSpPr>
          <p:nvPr>
            <p:ph type="ftr" sz="quarter" idx="11"/>
          </p:nvPr>
        </p:nvSpPr>
        <p:spPr/>
        <p:txBody>
          <a:bodyPr/>
          <a:lstStyle/>
          <a:p>
            <a:endParaRPr lang="fr-FR"/>
          </a:p>
        </p:txBody>
      </p:sp>
      <p:sp>
        <p:nvSpPr>
          <p:cNvPr id="9" name="Date Placeholder 8">
            <a:extLst>
              <a:ext uri="{FF2B5EF4-FFF2-40B4-BE49-F238E27FC236}">
                <a16:creationId xmlns:a16="http://schemas.microsoft.com/office/drawing/2014/main" id="{47C21221-DC95-273B-0C4F-43B35ADA1C0E}"/>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2E44E859-99AA-D46F-1AD8-4C0F287F3783}"/>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F2C3231F-0FFC-E2BB-36F8-9816E4DECEB6}"/>
              </a:ext>
            </a:extLst>
          </p:cNvPr>
          <p:cNvSpPr>
            <a:spLocks noGrp="1"/>
          </p:cNvSpPr>
          <p:nvPr>
            <p:ph sz="half" idx="1"/>
          </p:nvPr>
        </p:nvSpPr>
        <p:spPr>
          <a:xfrm>
            <a:off x="258190" y="1773857"/>
            <a:ext cx="4346258" cy="44531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a:extLst>
              <a:ext uri="{FF2B5EF4-FFF2-40B4-BE49-F238E27FC236}">
                <a16:creationId xmlns:a16="http://schemas.microsoft.com/office/drawing/2014/main" id="{193CC2C1-ED8C-D52E-BEF5-671EDC62385A}"/>
              </a:ext>
            </a:extLst>
          </p:cNvPr>
          <p:cNvSpPr>
            <a:spLocks noGrp="1"/>
          </p:cNvSpPr>
          <p:nvPr>
            <p:ph sz="half" idx="2"/>
          </p:nvPr>
        </p:nvSpPr>
        <p:spPr>
          <a:xfrm>
            <a:off x="5057802" y="1773858"/>
            <a:ext cx="4346258" cy="44531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2397169B-5226-712F-36F4-352E56B637D4}"/>
              </a:ext>
            </a:extLst>
          </p:cNvPr>
          <p:cNvCxnSpPr>
            <a:cxnSpLocks/>
          </p:cNvCxnSpPr>
          <p:nvPr/>
        </p:nvCxnSpPr>
        <p:spPr>
          <a:xfrm>
            <a:off x="0" y="144282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00264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258190" y="685800"/>
            <a:ext cx="9145715" cy="66751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endParaRPr lang="fr-F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258190" y="1773857"/>
            <a:ext cx="4346115" cy="590144"/>
          </a:xfrm>
        </p:spPr>
        <p:txBody>
          <a:bodyPr anchor="b">
            <a:normAutofit/>
          </a:bodyPr>
          <a:lstStyle>
            <a:lvl1pPr marL="0" indent="0">
              <a:buNone/>
              <a:defRPr sz="1463" b="1" cap="all"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184D3C6A-509A-8CB1-B220-1CE755BE2FE8}"/>
              </a:ext>
            </a:extLst>
          </p:cNvPr>
          <p:cNvSpPr>
            <a:spLocks noGrp="1"/>
          </p:cNvSpPr>
          <p:nvPr>
            <p:ph sz="half" idx="2"/>
          </p:nvPr>
        </p:nvSpPr>
        <p:spPr>
          <a:xfrm>
            <a:off x="258190" y="2368476"/>
            <a:ext cx="4346115" cy="385876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5057647" y="1773857"/>
            <a:ext cx="4346258" cy="590144"/>
          </a:xfrm>
        </p:spPr>
        <p:txBody>
          <a:bodyPr anchor="b">
            <a:normAutofit/>
          </a:bodyPr>
          <a:lstStyle>
            <a:lvl1pPr marL="0" indent="0">
              <a:buNone/>
              <a:defRPr sz="1463" b="1" cap="all"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C61ECFD5-92D0-1854-D18E-8BC5DF56A70E}"/>
              </a:ext>
            </a:extLst>
          </p:cNvPr>
          <p:cNvSpPr>
            <a:spLocks noGrp="1"/>
          </p:cNvSpPr>
          <p:nvPr>
            <p:ph sz="quarter" idx="4"/>
          </p:nvPr>
        </p:nvSpPr>
        <p:spPr>
          <a:xfrm>
            <a:off x="5057647" y="2368476"/>
            <a:ext cx="4346258" cy="385876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10" name="Straight Connector 9">
            <a:extLst>
              <a:ext uri="{FF2B5EF4-FFF2-40B4-BE49-F238E27FC236}">
                <a16:creationId xmlns:a16="http://schemas.microsoft.com/office/drawing/2014/main" id="{3D1AC07E-A077-E2A6-1718-DDDA542A8A98}"/>
              </a:ext>
            </a:extLst>
          </p:cNvPr>
          <p:cNvCxnSpPr>
            <a:cxnSpLocks/>
          </p:cNvCxnSpPr>
          <p:nvPr/>
        </p:nvCxnSpPr>
        <p:spPr>
          <a:xfrm>
            <a:off x="0" y="144282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2862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7042-CDCB-3B2F-8C5B-24B17903E7D2}"/>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4" name="Footer Placeholder 3">
            <a:extLst>
              <a:ext uri="{FF2B5EF4-FFF2-40B4-BE49-F238E27FC236}">
                <a16:creationId xmlns:a16="http://schemas.microsoft.com/office/drawing/2014/main" id="{3BA4C6AE-702E-258F-EA5E-02906C70DFD8}"/>
              </a:ext>
            </a:extLst>
          </p:cNvPr>
          <p:cNvSpPr>
            <a:spLocks noGrp="1"/>
          </p:cNvSpPr>
          <p:nvPr>
            <p:ph type="ftr" sz="quarter" idx="11"/>
          </p:nvPr>
        </p:nvSpPr>
        <p:spPr/>
        <p:txBody>
          <a:bodyPr/>
          <a:lstStyle/>
          <a:p>
            <a:endParaRPr lang="fr-FR"/>
          </a:p>
        </p:txBody>
      </p:sp>
      <p:sp>
        <p:nvSpPr>
          <p:cNvPr id="3" name="Date Placeholder 2">
            <a:extLst>
              <a:ext uri="{FF2B5EF4-FFF2-40B4-BE49-F238E27FC236}">
                <a16:creationId xmlns:a16="http://schemas.microsoft.com/office/drawing/2014/main" id="{12339AE3-ADB1-728F-9FBA-2FD43A0AC300}"/>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5" name="Slide Number Placeholder 4">
            <a:extLst>
              <a:ext uri="{FF2B5EF4-FFF2-40B4-BE49-F238E27FC236}">
                <a16:creationId xmlns:a16="http://schemas.microsoft.com/office/drawing/2014/main" id="{FD965F4B-E6CF-D83A-1F1B-81274FD57428}"/>
              </a:ext>
            </a:extLst>
          </p:cNvPr>
          <p:cNvSpPr>
            <a:spLocks noGrp="1"/>
          </p:cNvSpPr>
          <p:nvPr>
            <p:ph type="sldNum" sz="quarter" idx="12"/>
          </p:nvPr>
        </p:nvSpPr>
        <p:spPr/>
        <p:txBody>
          <a:bodyPr/>
          <a:lstStyle/>
          <a:p>
            <a:fld id="{91161E5B-F9E9-4241-9AE6-AA6433187709}" type="slidenum">
              <a:rPr lang="fr-FR" smtClean="0"/>
              <a:pPr/>
              <a:t>‹N°›</a:t>
            </a:fld>
            <a:endParaRPr lang="fr-FR"/>
          </a:p>
        </p:txBody>
      </p:sp>
    </p:spTree>
    <p:extLst>
      <p:ext uri="{BB962C8B-B14F-4D97-AF65-F5344CB8AC3E}">
        <p14:creationId xmlns:p14="http://schemas.microsoft.com/office/powerpoint/2010/main" val="4181851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5E52550-02A6-D7FB-DD57-70C87BAA4FE2}"/>
              </a:ext>
            </a:extLst>
          </p:cNvPr>
          <p:cNvSpPr>
            <a:spLocks noGrp="1"/>
          </p:cNvSpPr>
          <p:nvPr>
            <p:ph type="ftr" sz="quarter" idx="11"/>
          </p:nvPr>
        </p:nvSpPr>
        <p:spPr/>
        <p:txBody>
          <a:bodyPr/>
          <a:lstStyle/>
          <a:p>
            <a:endParaRPr lang="fr-FR"/>
          </a:p>
        </p:txBody>
      </p:sp>
      <p:sp>
        <p:nvSpPr>
          <p:cNvPr id="2" name="Date Placeholder 1">
            <a:extLst>
              <a:ext uri="{FF2B5EF4-FFF2-40B4-BE49-F238E27FC236}">
                <a16:creationId xmlns:a16="http://schemas.microsoft.com/office/drawing/2014/main" id="{B402D272-B561-7F82-06FB-C5DE719AAE9A}"/>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4" name="Slide Number Placeholder 3">
            <a:extLst>
              <a:ext uri="{FF2B5EF4-FFF2-40B4-BE49-F238E27FC236}">
                <a16:creationId xmlns:a16="http://schemas.microsoft.com/office/drawing/2014/main" id="{A7EF0FF0-3A36-A128-D75E-71A4B54CB6CD}"/>
              </a:ext>
            </a:extLst>
          </p:cNvPr>
          <p:cNvSpPr>
            <a:spLocks noGrp="1"/>
          </p:cNvSpPr>
          <p:nvPr>
            <p:ph type="sldNum" sz="quarter" idx="12"/>
          </p:nvPr>
        </p:nvSpPr>
        <p:spPr/>
        <p:txBody>
          <a:bodyPr/>
          <a:lstStyle/>
          <a:p>
            <a:fld id="{91161E5B-F9E9-4241-9AE6-AA6433187709}" type="slidenum">
              <a:rPr lang="fr-FR" smtClean="0"/>
              <a:pPr/>
              <a:t>‹N°›</a:t>
            </a:fld>
            <a:endParaRPr lang="fr-FR"/>
          </a:p>
        </p:txBody>
      </p:sp>
    </p:spTree>
    <p:extLst>
      <p:ext uri="{BB962C8B-B14F-4D97-AF65-F5344CB8AC3E}">
        <p14:creationId xmlns:p14="http://schemas.microsoft.com/office/powerpoint/2010/main" val="3685201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Ref idx="1001">
        <a:schemeClr val="bg2"/>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8A45ECA-9413-0F81-085A-48CF6F23E1DC}"/>
              </a:ext>
            </a:extLst>
          </p:cNvPr>
          <p:cNvCxnSpPr>
            <a:cxnSpLocks/>
          </p:cNvCxnSpPr>
          <p:nvPr/>
        </p:nvCxnSpPr>
        <p:spPr>
          <a:xfrm>
            <a:off x="0" y="2118492"/>
            <a:ext cx="9906000" cy="0"/>
          </a:xfrm>
          <a:prstGeom prst="line">
            <a:avLst/>
          </a:prstGeom>
          <a:ln w="9525">
            <a:solidFill>
              <a:schemeClr val="tx1">
                <a:lumMod val="8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832104"/>
            <a:ext cx="9143605" cy="1225296"/>
          </a:xfrm>
        </p:spPr>
        <p:txBody>
          <a:bodyPr>
            <a:normAutofit/>
          </a:bodyPr>
          <a:lstStyle>
            <a:lvl1pPr>
              <a:defRPr sz="7150">
                <a:solidFill>
                  <a:schemeClr val="tx2"/>
                </a:solidFill>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6263640"/>
            <a:ext cx="2407158" cy="41148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4" y="6263640"/>
            <a:ext cx="1571012" cy="41148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6263640"/>
            <a:ext cx="443988" cy="413360"/>
          </a:xfrm>
        </p:spPr>
        <p:txBody>
          <a:bodyPr/>
          <a:lstStyle>
            <a:lvl1pPr>
              <a:defRPr>
                <a:solidFill>
                  <a:schemeClr val="tx2"/>
                </a:solidFill>
              </a:defRPr>
            </a:lvl1p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0453" y="3429001"/>
            <a:ext cx="9143606" cy="27735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306831166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5" y="1270390"/>
            <a:ext cx="6443109" cy="2060888"/>
          </a:xfrm>
        </p:spPr>
        <p:txBody>
          <a:bodyPr>
            <a:normAutofit/>
          </a:bodyPr>
          <a:lstStyle>
            <a:lvl1pPr>
              <a:defRPr sz="7150">
                <a:solidFill>
                  <a:schemeClr val="tx2"/>
                </a:solidFill>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2" y="3794762"/>
            <a:ext cx="6445372" cy="1531091"/>
          </a:xfrm>
        </p:spPr>
        <p:txBody>
          <a:bodyPr>
            <a:normAutofit/>
          </a:bodyPr>
          <a:lstStyle>
            <a:lvl1pPr marL="0" indent="0">
              <a:buNone/>
              <a:defRPr sz="1625"/>
            </a:lvl1pPr>
            <a:lvl2pPr marL="371475" indent="0">
              <a:buNone/>
              <a:defRPr sz="1463"/>
            </a:lvl2pPr>
            <a:lvl3pPr marL="742950" indent="0">
              <a:buNone/>
              <a:defRPr sz="1300"/>
            </a:lvl3pPr>
            <a:lvl4pPr marL="1114425" indent="0">
              <a:buNone/>
              <a:defRPr sz="1138"/>
            </a:lvl4pPr>
            <a:lvl5pPr marL="1485900" indent="0">
              <a:buNone/>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F4D168F9-DE00-B9C1-AD77-139DA8AF3364}"/>
              </a:ext>
            </a:extLst>
          </p:cNvPr>
          <p:cNvCxnSpPr>
            <a:cxnSpLocks/>
          </p:cNvCxnSpPr>
          <p:nvPr/>
        </p:nvCxnSpPr>
        <p:spPr>
          <a:xfrm>
            <a:off x="0" y="3434907"/>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861970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4398EFF-E3C5-E79D-1BD3-016E84949F9C}"/>
              </a:ext>
            </a:extLst>
          </p:cNvPr>
          <p:cNvCxnSpPr>
            <a:cxnSpLocks/>
          </p:cNvCxnSpPr>
          <p:nvPr/>
        </p:nvCxnSpPr>
        <p:spPr>
          <a:xfrm>
            <a:off x="0" y="78956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260454" y="935798"/>
            <a:ext cx="9143605" cy="665690"/>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260454" y="1707582"/>
            <a:ext cx="9143605" cy="484833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258190" y="207982"/>
            <a:ext cx="2408000" cy="413360"/>
          </a:xfrm>
          <a:prstGeom prst="rect">
            <a:avLst/>
          </a:prstGeom>
        </p:spPr>
        <p:txBody>
          <a:bodyPr vert="horz" lIns="91440" tIns="45720" rIns="91440" bIns="45720" rtlCol="0" anchor="ctr">
            <a:normAutofit/>
          </a:bodyPr>
          <a:lstStyle>
            <a:lvl1pPr algn="l">
              <a:defRPr sz="691" b="1" cap="all" spc="81" baseline="0">
                <a:solidFill>
                  <a:schemeClr val="tx2"/>
                </a:solidFill>
              </a:defRPr>
            </a:lvl1pPr>
          </a:lstStyle>
          <a:p>
            <a:endParaRPr lang="fr-FR"/>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6240057" y="207982"/>
            <a:ext cx="1561068" cy="413360"/>
          </a:xfrm>
          <a:prstGeom prst="rect">
            <a:avLst/>
          </a:prstGeom>
        </p:spPr>
        <p:txBody>
          <a:bodyPr vert="horz" lIns="91440" tIns="45720" rIns="91440" bIns="45720" rtlCol="0" anchor="ctr">
            <a:normAutofit/>
          </a:bodyPr>
          <a:lstStyle>
            <a:lvl1pPr algn="l">
              <a:defRPr sz="691" b="1" cap="all" spc="81" baseline="0">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9172207" y="207982"/>
            <a:ext cx="443988" cy="413360"/>
          </a:xfrm>
          <a:prstGeom prst="rect">
            <a:avLst/>
          </a:prstGeom>
        </p:spPr>
        <p:txBody>
          <a:bodyPr vert="horz" lIns="91440" tIns="45720" rIns="91440" bIns="45720" rtlCol="0" anchor="ctr">
            <a:normAutofit/>
          </a:bodyPr>
          <a:lstStyle>
            <a:lvl1pPr algn="r">
              <a:defRPr sz="691" b="1" cap="all" baseline="0">
                <a:solidFill>
                  <a:schemeClr val="tx2"/>
                </a:solidFill>
              </a:defRPr>
            </a:lvl1pPr>
          </a:lstStyle>
          <a:p>
            <a:fld id="{91161E5B-F9E9-4241-9AE6-AA6433187709}" type="slidenum">
              <a:rPr lang="fr-FR" smtClean="0"/>
              <a:pPr/>
              <a:t>‹N°›</a:t>
            </a:fld>
            <a:endParaRPr lang="fr-FR"/>
          </a:p>
        </p:txBody>
      </p:sp>
      <p:sp>
        <p:nvSpPr>
          <p:cNvPr id="8" name="TextBox 7">
            <a:extLst>
              <a:ext uri="{FF2B5EF4-FFF2-40B4-BE49-F238E27FC236}">
                <a16:creationId xmlns:a16="http://schemas.microsoft.com/office/drawing/2014/main" id="{5F143C14-E680-3360-0E4D-DA502AF50E85}"/>
              </a:ext>
            </a:extLst>
          </p:cNvPr>
          <p:cNvSpPr txBox="1"/>
          <p:nvPr>
            <p:extLst>
              <p:ext uri="{1162E1C5-73C7-4A58-AE30-91384D911F3F}">
                <p184:classification xmlns:p184="http://schemas.microsoft.com/office/powerpoint/2018/4/main" val="ftr"/>
              </p:ext>
            </p:extLst>
          </p:nvPr>
        </p:nvSpPr>
        <p:spPr>
          <a:xfrm>
            <a:off x="51594" y="6642101"/>
            <a:ext cx="1607145" cy="125099"/>
          </a:xfrm>
          <a:prstGeom prst="rect">
            <a:avLst/>
          </a:prstGeom>
        </p:spPr>
        <p:txBody>
          <a:bodyPr horzOverflow="overflow" lIns="0" tIns="0" rIns="0" bIns="0">
            <a:spAutoFit/>
          </a:bodyPr>
          <a:lstStyle/>
          <a:p>
            <a:pPr algn="l"/>
            <a:r>
              <a:rPr lang="en-US" sz="813">
                <a:solidFill>
                  <a:srgbClr val="000000">
                    <a:alpha val="50000"/>
                  </a:srgbClr>
                </a:solidFill>
                <a:latin typeface="Aptos" panose="020B0004020202020204" pitchFamily="34" charset="0"/>
              </a:rPr>
              <a:t>Classified as Microsoft Confidential</a:t>
            </a:r>
          </a:p>
        </p:txBody>
      </p:sp>
      <p:pic>
        <p:nvPicPr>
          <p:cNvPr id="7" name="Image 6" descr="master.jpg">
            <a:extLst>
              <a:ext uri="{FF2B5EF4-FFF2-40B4-BE49-F238E27FC236}">
                <a16:creationId xmlns:a16="http://schemas.microsoft.com/office/drawing/2014/main" id="{D747B9B9-0A57-0230-8002-1B7227D0928A}"/>
              </a:ext>
            </a:extLst>
          </p:cNvPr>
          <p:cNvPicPr>
            <a:picLocks noChangeAspect="1"/>
          </p:cNvPicPr>
          <p:nvPr userDrawn="1"/>
        </p:nvPicPr>
        <p:blipFill>
          <a:blip r:embed="rId29" cstate="print"/>
          <a:stretch>
            <a:fillRect/>
          </a:stretch>
        </p:blipFill>
        <p:spPr>
          <a:xfrm>
            <a:off x="0" y="0"/>
            <a:ext cx="9906000" cy="6858000"/>
          </a:xfrm>
          <a:prstGeom prst="rect">
            <a:avLst/>
          </a:prstGeom>
        </p:spPr>
      </p:pic>
    </p:spTree>
    <p:extLst>
      <p:ext uri="{BB962C8B-B14F-4D97-AF65-F5344CB8AC3E}">
        <p14:creationId xmlns:p14="http://schemas.microsoft.com/office/powerpoint/2010/main" val="327221066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Lst>
  <p:txStyles>
    <p:titleStyle>
      <a:lvl1pPr algn="l" defTabSz="742950" rtl="0" eaLnBrk="1" latinLnBrk="0" hangingPunct="1">
        <a:lnSpc>
          <a:spcPct val="70000"/>
        </a:lnSpc>
        <a:spcBef>
          <a:spcPct val="0"/>
        </a:spcBef>
        <a:buNone/>
        <a:defRPr sz="3250" kern="1200" cap="all" baseline="0">
          <a:solidFill>
            <a:schemeClr val="tx2"/>
          </a:solidFill>
          <a:latin typeface="+mj-lt"/>
          <a:ea typeface="+mj-ea"/>
          <a:cs typeface="+mj-cs"/>
        </a:defRPr>
      </a:lvl1pPr>
    </p:titleStyle>
    <p:bodyStyle>
      <a:lvl1pPr marL="185738" indent="-185738" algn="l" defTabSz="742950" rtl="0" eaLnBrk="1" latinLnBrk="0" hangingPunct="1">
        <a:lnSpc>
          <a:spcPct val="120000"/>
        </a:lnSpc>
        <a:spcBef>
          <a:spcPts val="813"/>
        </a:spcBef>
        <a:buFont typeface="Arial" panose="020B0604020202020204" pitchFamily="34" charset="0"/>
        <a:buChar char="•"/>
        <a:defRPr sz="1463" kern="1200">
          <a:solidFill>
            <a:schemeClr val="tx2"/>
          </a:solidFill>
          <a:latin typeface="+mn-lt"/>
          <a:ea typeface="+mn-ea"/>
          <a:cs typeface="+mn-cs"/>
        </a:defRPr>
      </a:lvl1pPr>
      <a:lvl2pPr marL="557213" indent="-185738" algn="l" defTabSz="742950" rtl="0" eaLnBrk="1" latinLnBrk="0" hangingPunct="1">
        <a:lnSpc>
          <a:spcPct val="120000"/>
        </a:lnSpc>
        <a:spcBef>
          <a:spcPts val="406"/>
        </a:spcBef>
        <a:buFont typeface="Arial" panose="020B0604020202020204" pitchFamily="34" charset="0"/>
        <a:buChar char="•"/>
        <a:defRPr sz="1300" kern="1200">
          <a:solidFill>
            <a:schemeClr val="tx2"/>
          </a:solidFill>
          <a:latin typeface="+mn-lt"/>
          <a:ea typeface="+mn-ea"/>
          <a:cs typeface="+mn-cs"/>
        </a:defRPr>
      </a:lvl2pPr>
      <a:lvl3pPr marL="928688"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3pPr>
      <a:lvl4pPr marL="1300163"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4pPr>
      <a:lvl5pPr marL="1671638"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264">
          <p15:clr>
            <a:srgbClr val="F26B43"/>
          </p15:clr>
        </p15:guide>
        <p15:guide id="3" pos="7416">
          <p15:clr>
            <a:srgbClr val="F26B43"/>
          </p15:clr>
        </p15:guide>
        <p15:guide id="4" orient="horz" pos="3816">
          <p15:clr>
            <a:srgbClr val="F26B43"/>
          </p15:clr>
        </p15:guide>
        <p15:guide id="5" pos="7200">
          <p15:clr>
            <a:srgbClr val="F26B43"/>
          </p15:clr>
        </p15:guide>
        <p15:guide id="6" pos="504">
          <p15:clr>
            <a:srgbClr val="F26B43"/>
          </p15:clr>
        </p15:guide>
        <p15:guide id="7" orient="horz" pos="4128">
          <p15:clr>
            <a:srgbClr val="F26B43"/>
          </p15:clr>
        </p15:guide>
        <p15:guide id="8" orient="horz" pos="1056">
          <p15:clr>
            <a:srgbClr val="F26B43"/>
          </p15:clr>
        </p15:guide>
        <p15:guide id="9"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oleObject" Target="../embeddings/oleObject3.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oleObject" Target="../embeddings/oleObject2.bin"/><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oleObject" Target="../embeddings/oleObject4.bin"/><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8"/>
          <p:cNvSpPr txBox="1">
            <a:spLocks/>
          </p:cNvSpPr>
          <p:nvPr/>
        </p:nvSpPr>
        <p:spPr>
          <a:xfrm>
            <a:off x="1381100" y="4214818"/>
            <a:ext cx="7286676" cy="1071570"/>
          </a:xfrm>
          <a:prstGeom prst="rect">
            <a:avLst/>
          </a:prstGeom>
        </p:spPr>
        <p:txBody>
          <a:bodyPr vert="horz" lIns="91440" tIns="45720" rIns="91440" bIns="45720" rtlCol="0" anchor="ctr">
            <a:noAutofit/>
          </a:bodyPr>
          <a:lstStyle/>
          <a:p>
            <a:pPr lvl="0" algn="ctr">
              <a:spcBef>
                <a:spcPct val="0"/>
              </a:spcBef>
              <a:defRPr/>
            </a:pPr>
            <a:r>
              <a:rPr kumimoji="0" lang="fr-FR" sz="3600" b="1" i="0" u="none" strike="noStrike" kern="1200" cap="none" spc="0" normalizeH="0" baseline="0" noProof="0" dirty="0">
                <a:ln>
                  <a:noFill/>
                </a:ln>
                <a:effectLst/>
                <a:uLnTx/>
                <a:uFillTx/>
                <a:latin typeface="+mj-lt"/>
                <a:ea typeface="+mj-ea"/>
                <a:cs typeface="+mj-cs"/>
              </a:rPr>
              <a:t>Automate</a:t>
            </a:r>
            <a:r>
              <a:rPr kumimoji="0" lang="fr-FR" sz="3600" b="1" i="0" u="none" strike="noStrike" kern="1200" cap="none" spc="0" normalizeH="0" noProof="0" dirty="0">
                <a:ln>
                  <a:noFill/>
                </a:ln>
                <a:effectLst/>
                <a:uLnTx/>
                <a:uFillTx/>
                <a:latin typeface="+mj-lt"/>
                <a:ea typeface="+mj-ea"/>
                <a:cs typeface="+mj-cs"/>
              </a:rPr>
              <a:t> Programmable industriel</a:t>
            </a:r>
            <a:endParaRPr kumimoji="0" lang="fr-FR" sz="3600" b="1"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6244914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8">
            <a:extLst>
              <a:ext uri="{FF2B5EF4-FFF2-40B4-BE49-F238E27FC236}">
                <a16:creationId xmlns:a16="http://schemas.microsoft.com/office/drawing/2014/main" id="{E2F859A0-4B05-E051-2DAD-840157C4F94E}"/>
              </a:ext>
            </a:extLst>
          </p:cNvPr>
          <p:cNvSpPr>
            <a:spLocks noGrp="1"/>
          </p:cNvSpPr>
          <p:nvPr>
            <p:ph type="dt" sz="half" idx="10"/>
          </p:nvPr>
        </p:nvSpPr>
        <p:spPr>
          <a:xfrm>
            <a:off x="350489" y="6492876"/>
            <a:ext cx="1360866" cy="365125"/>
          </a:xfrm>
        </p:spPr>
        <p:txBody>
          <a:bodyPr/>
          <a:lstStyle/>
          <a:p>
            <a:fld id="{FB09DAA9-944B-4673-A7A7-3481C3F195A3}" type="datetime1">
              <a:rPr lang="fr-FR" b="1" smtClean="0">
                <a:solidFill>
                  <a:schemeClr val="tx1"/>
                </a:solidFill>
              </a:rPr>
              <a:pPr/>
              <a:t>20/09/2026</a:t>
            </a:fld>
            <a:endParaRPr lang="fr-FR" b="1" dirty="0">
              <a:solidFill>
                <a:schemeClr val="tx1"/>
              </a:solidFill>
            </a:endParaRPr>
          </a:p>
        </p:txBody>
      </p:sp>
      <p:sp>
        <p:nvSpPr>
          <p:cNvPr id="3" name="Espace réservé du numéro de diapositive 10">
            <a:extLst>
              <a:ext uri="{FF2B5EF4-FFF2-40B4-BE49-F238E27FC236}">
                <a16:creationId xmlns:a16="http://schemas.microsoft.com/office/drawing/2014/main" id="{B7CF5844-7D5C-A05B-5DA4-EDC966DD959A}"/>
              </a:ext>
            </a:extLst>
          </p:cNvPr>
          <p:cNvSpPr>
            <a:spLocks noGrp="1"/>
          </p:cNvSpPr>
          <p:nvPr>
            <p:ph type="sldNum" sz="quarter" idx="12"/>
          </p:nvPr>
        </p:nvSpPr>
        <p:spPr>
          <a:xfrm>
            <a:off x="9172207" y="6254496"/>
            <a:ext cx="443988" cy="413360"/>
          </a:xfrm>
        </p:spPr>
        <p:txBody>
          <a:bodyPr/>
          <a:lstStyle/>
          <a:p>
            <a:fld id="{619E0E60-3ED7-497B-AAEF-9248603185BE}" type="slidenum">
              <a:rPr lang="fr-FR" smtClean="0"/>
              <a:pPr/>
              <a:t>2</a:t>
            </a:fld>
            <a:endParaRPr lang="fr-FR"/>
          </a:p>
        </p:txBody>
      </p:sp>
      <p:sp>
        <p:nvSpPr>
          <p:cNvPr id="4" name="Rectangle 2">
            <a:extLst>
              <a:ext uri="{FF2B5EF4-FFF2-40B4-BE49-F238E27FC236}">
                <a16:creationId xmlns:a16="http://schemas.microsoft.com/office/drawing/2014/main" id="{E92F2769-7DCA-794B-99C8-6736EA52D29D}"/>
              </a:ext>
            </a:extLst>
          </p:cNvPr>
          <p:cNvSpPr txBox="1">
            <a:spLocks noChangeArrowheads="1"/>
          </p:cNvSpPr>
          <p:nvPr/>
        </p:nvSpPr>
        <p:spPr>
          <a:xfrm>
            <a:off x="738158" y="428604"/>
            <a:ext cx="8301037" cy="350838"/>
          </a:xfrm>
          <a:prstGeom prst="rect">
            <a:avLst/>
          </a:prstGeom>
          <a:no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DE" sz="3600" b="1" i="0" u="none" strike="noStrike" kern="1200" cap="none" spc="0" normalizeH="0" baseline="0" noProof="0" dirty="0">
                <a:ln>
                  <a:noFill/>
                </a:ln>
                <a:solidFill>
                  <a:schemeClr val="tx1"/>
                </a:solidFill>
                <a:effectLst/>
                <a:uLnTx/>
                <a:uFillTx/>
                <a:latin typeface="+mj-lt"/>
                <a:ea typeface="+mj-ea"/>
                <a:cs typeface="+mj-cs"/>
              </a:rPr>
              <a:t>Configuration matérielle</a:t>
            </a:r>
          </a:p>
        </p:txBody>
      </p:sp>
      <p:pic>
        <p:nvPicPr>
          <p:cNvPr id="5" name="Picture 5" descr="s7-300">
            <a:extLst>
              <a:ext uri="{FF2B5EF4-FFF2-40B4-BE49-F238E27FC236}">
                <a16:creationId xmlns:a16="http://schemas.microsoft.com/office/drawing/2014/main" id="{4EC1DBBC-B07A-D6E8-1382-E9968556585C}"/>
              </a:ext>
            </a:extLst>
          </p:cNvPr>
          <p:cNvPicPr>
            <a:picLocks noChangeAspect="1" noChangeArrowheads="1"/>
          </p:cNvPicPr>
          <p:nvPr/>
        </p:nvPicPr>
        <p:blipFill>
          <a:blip r:embed="rId2"/>
          <a:srcRect/>
          <a:stretch>
            <a:fillRect/>
          </a:stretch>
        </p:blipFill>
        <p:spPr bwMode="auto">
          <a:xfrm>
            <a:off x="1666845" y="1133454"/>
            <a:ext cx="6553200" cy="4913313"/>
          </a:xfrm>
          <a:prstGeom prst="rect">
            <a:avLst/>
          </a:prstGeom>
          <a:noFill/>
          <a:ln w="9525">
            <a:noFill/>
            <a:miter lim="800000"/>
            <a:headEnd/>
            <a:tailEnd/>
          </a:ln>
        </p:spPr>
      </p:pic>
    </p:spTree>
    <p:extLst>
      <p:ext uri="{BB962C8B-B14F-4D97-AF65-F5344CB8AC3E}">
        <p14:creationId xmlns:p14="http://schemas.microsoft.com/office/powerpoint/2010/main" val="971723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p:spPr>
        <p:txBody>
          <a:bodyPr>
            <a:normAutofit fontScale="90000"/>
          </a:bodyPr>
          <a:lstStyle/>
          <a:p>
            <a:r>
              <a:rPr lang="de-DE"/>
              <a:t>Objectifs du chapitre</a:t>
            </a:r>
          </a:p>
        </p:txBody>
      </p:sp>
      <p:sp>
        <p:nvSpPr>
          <p:cNvPr id="5" name="Espace réservé de la date 4"/>
          <p:cNvSpPr>
            <a:spLocks noGrp="1"/>
          </p:cNvSpPr>
          <p:nvPr>
            <p:ph type="dt" sz="half" idx="10"/>
          </p:nvPr>
        </p:nvSpPr>
        <p:spPr>
          <a:xfrm>
            <a:off x="776536" y="6309320"/>
            <a:ext cx="2311400" cy="365124"/>
          </a:xfrm>
        </p:spPr>
        <p:txBody>
          <a:bodyPr/>
          <a:lstStyle/>
          <a:p>
            <a:r>
              <a:rPr lang="fr-FR" b="1" dirty="0">
                <a:solidFill>
                  <a:schemeClr val="tx1"/>
                </a:solidFill>
              </a:rPr>
              <a:t>           </a:t>
            </a:r>
            <a:fld id="{D3C50D58-2EA3-4623-B224-47BEE2C4BF6F}"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3</a:t>
            </a:fld>
            <a:endParaRPr lang="fr-FR"/>
          </a:p>
        </p:txBody>
      </p:sp>
      <p:sp>
        <p:nvSpPr>
          <p:cNvPr id="7" name="Rectangle 3"/>
          <p:cNvSpPr txBox="1">
            <a:spLocks noChangeArrowheads="1"/>
          </p:cNvSpPr>
          <p:nvPr/>
        </p:nvSpPr>
        <p:spPr>
          <a:xfrm>
            <a:off x="847725" y="1190625"/>
            <a:ext cx="7712075" cy="1524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de-DE" sz="1800" b="0" i="0" u="none" strike="noStrike" kern="120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de-DE"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8" name="Object 5"/>
          <p:cNvGraphicFramePr>
            <a:graphicFrameLocks noChangeAspect="1"/>
          </p:cNvGraphicFramePr>
          <p:nvPr/>
        </p:nvGraphicFramePr>
        <p:xfrm>
          <a:off x="6667512" y="3500438"/>
          <a:ext cx="2552688" cy="2552688"/>
        </p:xfrm>
        <a:graphic>
          <a:graphicData uri="http://schemas.openxmlformats.org/presentationml/2006/ole">
            <mc:AlternateContent xmlns:mc="http://schemas.openxmlformats.org/markup-compatibility/2006">
              <mc:Choice xmlns:v="urn:schemas-microsoft-com:vml" Requires="v">
                <p:oleObj spid="_x0000_s1026" name="Clip" r:id="rId3" imgW="300600" imgH="300600" progId="">
                  <p:embed/>
                </p:oleObj>
              </mc:Choice>
              <mc:Fallback>
                <p:oleObj name="Clip" r:id="rId3" imgW="300600" imgH="300600"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12" y="3500438"/>
                        <a:ext cx="2552688" cy="2552688"/>
                      </a:xfrm>
                      <a:prstGeom prst="rect">
                        <a:avLst/>
                      </a:prstGeom>
                      <a:solidFill>
                        <a:srgbClr val="C0C0C0">
                          <a:alpha val="50000"/>
                        </a:srgbClr>
                      </a:solidFill>
                    </p:spPr>
                  </p:pic>
                </p:oleObj>
              </mc:Fallback>
            </mc:AlternateContent>
          </a:graphicData>
        </a:graphic>
      </p:graphicFrame>
      <p:sp>
        <p:nvSpPr>
          <p:cNvPr id="9" name="Text Box 6"/>
          <p:cNvSpPr txBox="1">
            <a:spLocks noChangeArrowheads="1"/>
          </p:cNvSpPr>
          <p:nvPr/>
        </p:nvSpPr>
        <p:spPr bwMode="auto">
          <a:xfrm>
            <a:off x="914400" y="1192213"/>
            <a:ext cx="6084888" cy="1803400"/>
          </a:xfrm>
          <a:prstGeom prst="rect">
            <a:avLst/>
          </a:prstGeom>
          <a:noFill/>
          <a:ln w="12700">
            <a:noFill/>
            <a:miter lim="800000"/>
            <a:headEnd/>
            <a:tailEnd/>
          </a:ln>
        </p:spPr>
        <p:txBody>
          <a:bodyPr wrap="none">
            <a:spAutoFit/>
          </a:bodyPr>
          <a:lstStyle/>
          <a:p>
            <a:pPr algn="l" defTabSz="762000">
              <a:lnSpc>
                <a:spcPct val="100000"/>
              </a:lnSpc>
              <a:spcAft>
                <a:spcPct val="50000"/>
              </a:spcAft>
            </a:pPr>
            <a:r>
              <a:rPr lang="de-DE" sz="1600">
                <a:latin typeface="Helvetica" pitchFamily="34" charset="0"/>
              </a:rPr>
              <a:t>A l‘issue du chapitre </a:t>
            </a:r>
            <a:r>
              <a:rPr lang="fr-FR" sz="1600"/>
              <a:t>„Configuration matérielle“, vous allez</a:t>
            </a:r>
            <a:r>
              <a:rPr lang="de-DE" sz="1600">
                <a:latin typeface="Helvetica" pitchFamily="34" charset="0"/>
              </a:rPr>
              <a:t> ...</a:t>
            </a:r>
          </a:p>
          <a:p>
            <a:pPr algn="l" defTabSz="762000">
              <a:lnSpc>
                <a:spcPct val="100000"/>
              </a:lnSpc>
              <a:spcAft>
                <a:spcPct val="50000"/>
              </a:spcAft>
            </a:pPr>
            <a:r>
              <a:rPr lang="de-DE" sz="1600" b="0">
                <a:latin typeface="Helvetica" pitchFamily="34" charset="0"/>
              </a:rPr>
              <a:t>		</a:t>
            </a:r>
          </a:p>
          <a:p>
            <a:pPr algn="l" defTabSz="762000">
              <a:lnSpc>
                <a:spcPct val="100000"/>
              </a:lnSpc>
              <a:spcAft>
                <a:spcPct val="50000"/>
              </a:spcAft>
            </a:pPr>
            <a:r>
              <a:rPr lang="de-DE" sz="1600" b="0">
                <a:latin typeface="Helvetica" pitchFamily="34" charset="0"/>
              </a:rPr>
              <a:t>	</a:t>
            </a:r>
          </a:p>
          <a:p>
            <a:pPr algn="l" defTabSz="762000">
              <a:lnSpc>
                <a:spcPct val="100000"/>
              </a:lnSpc>
              <a:spcAft>
                <a:spcPct val="50000"/>
              </a:spcAft>
            </a:pPr>
            <a:r>
              <a:rPr lang="de-DE" sz="1600" b="0">
                <a:latin typeface="Helvetica" pitchFamily="34" charset="0"/>
              </a:rPr>
              <a:t>	</a:t>
            </a:r>
          </a:p>
          <a:p>
            <a:pPr algn="l" defTabSz="762000">
              <a:lnSpc>
                <a:spcPct val="100000"/>
              </a:lnSpc>
              <a:spcAft>
                <a:spcPct val="50000"/>
              </a:spcAft>
            </a:pPr>
            <a:r>
              <a:rPr lang="de-DE" sz="1600" b="0">
                <a:latin typeface="Helvetica" pitchFamily="34" charset="0"/>
              </a:rPr>
              <a:t>	</a:t>
            </a:r>
          </a:p>
        </p:txBody>
      </p:sp>
      <p:sp>
        <p:nvSpPr>
          <p:cNvPr id="10" name="AutoShape 8"/>
          <p:cNvSpPr>
            <a:spLocks noChangeArrowheads="1"/>
          </p:cNvSpPr>
          <p:nvPr/>
        </p:nvSpPr>
        <p:spPr bwMode="auto">
          <a:xfrm rot="16200000">
            <a:off x="9067800" y="6076950"/>
            <a:ext cx="223838" cy="223838"/>
          </a:xfrm>
          <a:prstGeom prst="rtTriangle">
            <a:avLst/>
          </a:prstGeom>
          <a:gradFill rotWithShape="0">
            <a:gsLst>
              <a:gs pos="0">
                <a:srgbClr val="BCFFBC"/>
              </a:gs>
              <a:gs pos="100000">
                <a:srgbClr val="66FF66"/>
              </a:gs>
            </a:gsLst>
            <a:lin ang="2700000" scaled="1"/>
          </a:gradFill>
          <a:ln w="12700">
            <a:solidFill>
              <a:schemeClr val="tx1"/>
            </a:solidFill>
            <a:miter lim="800000"/>
            <a:headEnd/>
            <a:tailEnd/>
          </a:ln>
        </p:spPr>
        <p:txBody>
          <a:bodyPr vert="eaVert" wrap="none" anchor="ctr"/>
          <a:lstStyle/>
          <a:p>
            <a:endParaRPr lang="fr-FR"/>
          </a:p>
        </p:txBody>
      </p:sp>
      <p:sp>
        <p:nvSpPr>
          <p:cNvPr id="11" name="Rectangle 9"/>
          <p:cNvSpPr>
            <a:spLocks noChangeArrowheads="1"/>
          </p:cNvSpPr>
          <p:nvPr/>
        </p:nvSpPr>
        <p:spPr bwMode="auto">
          <a:xfrm>
            <a:off x="1773238" y="3059113"/>
            <a:ext cx="6022975" cy="284162"/>
          </a:xfrm>
          <a:prstGeom prst="rect">
            <a:avLst/>
          </a:prstGeom>
          <a:noFill/>
          <a:ln w="12700">
            <a:noFill/>
            <a:miter lim="800000"/>
            <a:headEnd/>
            <a:tailEnd/>
          </a:ln>
        </p:spPr>
        <p:txBody>
          <a:bodyPr wrap="none">
            <a:spAutoFit/>
          </a:bodyPr>
          <a:lstStyle/>
          <a:p>
            <a:r>
              <a:rPr lang="de-DE" b="0"/>
              <a:t>...	connaître l‘adressage des modules d‘entrée/sortie d‘un S7-300</a:t>
            </a:r>
            <a:endParaRPr lang="fr-FR" b="0"/>
          </a:p>
        </p:txBody>
      </p:sp>
      <p:sp>
        <p:nvSpPr>
          <p:cNvPr id="12" name="Rectangle 10"/>
          <p:cNvSpPr>
            <a:spLocks noChangeArrowheads="1"/>
          </p:cNvSpPr>
          <p:nvPr/>
        </p:nvSpPr>
        <p:spPr bwMode="auto">
          <a:xfrm>
            <a:off x="1773238" y="2613025"/>
            <a:ext cx="6030912" cy="284163"/>
          </a:xfrm>
          <a:prstGeom prst="rect">
            <a:avLst/>
          </a:prstGeom>
          <a:noFill/>
          <a:ln w="12700">
            <a:noFill/>
            <a:miter lim="800000"/>
            <a:headEnd/>
            <a:tailEnd/>
          </a:ln>
        </p:spPr>
        <p:txBody>
          <a:bodyPr wrap="none">
            <a:spAutoFit/>
          </a:bodyPr>
          <a:lstStyle/>
          <a:p>
            <a:r>
              <a:rPr lang="de-DE" b="0"/>
              <a:t>...	savoir lire en mémoire une configuration réelle et la paramétrer</a:t>
            </a:r>
            <a:endParaRPr lang="fr-FR" b="0"/>
          </a:p>
        </p:txBody>
      </p:sp>
      <p:sp>
        <p:nvSpPr>
          <p:cNvPr id="13" name="Rectangle 11"/>
          <p:cNvSpPr>
            <a:spLocks noChangeArrowheads="1"/>
          </p:cNvSpPr>
          <p:nvPr/>
        </p:nvSpPr>
        <p:spPr bwMode="auto">
          <a:xfrm>
            <a:off x="1773238" y="2166938"/>
            <a:ext cx="5548312" cy="284162"/>
          </a:xfrm>
          <a:prstGeom prst="rect">
            <a:avLst/>
          </a:prstGeom>
          <a:noFill/>
          <a:ln w="12700">
            <a:noFill/>
            <a:miter lim="800000"/>
            <a:headEnd/>
            <a:tailEnd/>
          </a:ln>
        </p:spPr>
        <p:txBody>
          <a:bodyPr wrap="none">
            <a:spAutoFit/>
          </a:bodyPr>
          <a:lstStyle/>
          <a:p>
            <a:r>
              <a:rPr lang="de-DE" b="0"/>
              <a:t>...	savoir créer et paramétrer une configuration de consigne</a:t>
            </a:r>
            <a:endParaRPr lang="fr-FR" b="0"/>
          </a:p>
        </p:txBody>
      </p:sp>
      <p:sp>
        <p:nvSpPr>
          <p:cNvPr id="14" name="Rectangle 12"/>
          <p:cNvSpPr>
            <a:spLocks noChangeArrowheads="1"/>
          </p:cNvSpPr>
          <p:nvPr/>
        </p:nvSpPr>
        <p:spPr bwMode="auto">
          <a:xfrm>
            <a:off x="1773238" y="1701800"/>
            <a:ext cx="5067300" cy="304800"/>
          </a:xfrm>
          <a:prstGeom prst="rect">
            <a:avLst/>
          </a:prstGeom>
          <a:noFill/>
          <a:ln w="12700">
            <a:noFill/>
            <a:miter lim="800000"/>
            <a:headEnd/>
            <a:tailEnd/>
          </a:ln>
        </p:spPr>
        <p:txBody>
          <a:bodyPr wrap="none">
            <a:spAutoFit/>
          </a:bodyPr>
          <a:lstStyle/>
          <a:p>
            <a:pPr>
              <a:lnSpc>
                <a:spcPct val="100000"/>
              </a:lnSpc>
              <a:spcAft>
                <a:spcPct val="50000"/>
              </a:spcAft>
            </a:pPr>
            <a:r>
              <a:rPr lang="de-DE" b="0"/>
              <a:t>...	savoir insérer une station matérielle dans un projet</a:t>
            </a: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500"/>
                            </p:stCondLst>
                            <p:childTnLst>
                              <p:par>
                                <p:cTn id="24" presetID="18" presetClass="entr" presetSubtype="9"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up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p:spPr>
        <p:txBody>
          <a:bodyPr>
            <a:normAutofit fontScale="90000"/>
          </a:bodyPr>
          <a:lstStyle/>
          <a:p>
            <a:r>
              <a:rPr lang="de-DE"/>
              <a:t>Insertion d‘une station</a:t>
            </a:r>
          </a:p>
        </p:txBody>
      </p:sp>
      <p:pic>
        <p:nvPicPr>
          <p:cNvPr id="8" name="Picture 9"/>
          <p:cNvPicPr>
            <a:picLocks noGrp="1" noChangeAspect="1" noChangeArrowheads="1"/>
          </p:cNvPicPr>
          <p:nvPr>
            <p:ph idx="1"/>
          </p:nvPr>
        </p:nvPicPr>
        <p:blipFill>
          <a:blip r:embed="rId3"/>
          <a:srcRect/>
          <a:stretch>
            <a:fillRect/>
          </a:stretch>
        </p:blipFill>
        <p:spPr>
          <a:xfrm>
            <a:off x="1260475" y="987425"/>
            <a:ext cx="7573963" cy="5041900"/>
          </a:xfrm>
          <a:noFill/>
        </p:spPr>
      </p:pic>
      <p:sp>
        <p:nvSpPr>
          <p:cNvPr id="5" name="Espace réservé de la date 4"/>
          <p:cNvSpPr>
            <a:spLocks noGrp="1"/>
          </p:cNvSpPr>
          <p:nvPr>
            <p:ph type="dt" sz="half" idx="10"/>
          </p:nvPr>
        </p:nvSpPr>
        <p:spPr>
          <a:xfrm>
            <a:off x="776536" y="6309320"/>
            <a:ext cx="2311400" cy="365124"/>
          </a:xfrm>
        </p:spPr>
        <p:txBody>
          <a:bodyPr/>
          <a:lstStyle/>
          <a:p>
            <a:r>
              <a:rPr lang="fr-FR" b="1" dirty="0">
                <a:solidFill>
                  <a:schemeClr val="tx1"/>
                </a:solidFill>
              </a:rPr>
              <a:t>           </a:t>
            </a:r>
            <a:fld id="{D3C50D58-2EA3-4623-B224-47BEE2C4BF6F}"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4</a:t>
            </a:fld>
            <a:endParaRPr lang="fr-FR"/>
          </a:p>
        </p:txBody>
      </p:sp>
    </p:spTree>
    <p:extLst>
      <p:ext uri="{BB962C8B-B14F-4D97-AF65-F5344CB8AC3E}">
        <p14:creationId xmlns:p14="http://schemas.microsoft.com/office/powerpoint/2010/main" val="373871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p:cNvSpPr>
            <a:spLocks noGrp="1" noChangeArrowheads="1"/>
          </p:cNvSpPr>
          <p:nvPr>
            <p:ph type="title"/>
          </p:nvPr>
        </p:nvSpPr>
        <p:spPr>
          <a:xfrm>
            <a:off x="823913" y="292080"/>
            <a:ext cx="8301037" cy="350838"/>
          </a:xfrm>
          <a:noFill/>
        </p:spPr>
        <p:txBody>
          <a:bodyPr>
            <a:noAutofit/>
          </a:bodyPr>
          <a:lstStyle/>
          <a:p>
            <a:r>
              <a:rPr lang="de-DE" sz="2800" dirty="0" err="1"/>
              <a:t>Lancement</a:t>
            </a:r>
            <a:r>
              <a:rPr lang="de-DE" sz="2800" dirty="0"/>
              <a:t> de la </a:t>
            </a:r>
            <a:r>
              <a:rPr lang="de-DE" sz="2800" dirty="0" err="1"/>
              <a:t>configuration</a:t>
            </a:r>
            <a:r>
              <a:rPr lang="de-DE" sz="2800" dirty="0"/>
              <a:t> matérielle</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4" name="Rectangle 2"/>
          <p:cNvSpPr>
            <a:spLocks noChangeArrowheads="1"/>
          </p:cNvSpPr>
          <p:nvPr/>
        </p:nvSpPr>
        <p:spPr bwMode="auto">
          <a:xfrm>
            <a:off x="762000" y="6248400"/>
            <a:ext cx="2057400" cy="457200"/>
          </a:xfrm>
          <a:prstGeom prst="rect">
            <a:avLst/>
          </a:prstGeom>
          <a:noFill/>
          <a:ln w="12700">
            <a:noFill/>
            <a:miter lim="800000"/>
            <a:headEnd/>
            <a:tailEnd/>
          </a:ln>
        </p:spPr>
        <p:txBody>
          <a:bodyPr wrap="none" anchor="ctr"/>
          <a:lstStyle/>
          <a:p>
            <a:endParaRPr lang="fr-FR"/>
          </a:p>
        </p:txBody>
      </p:sp>
      <p:sp>
        <p:nvSpPr>
          <p:cNvPr id="7" name="Rectangle 3"/>
          <p:cNvSpPr>
            <a:spLocks noChangeArrowheads="1"/>
          </p:cNvSpPr>
          <p:nvPr/>
        </p:nvSpPr>
        <p:spPr bwMode="auto">
          <a:xfrm>
            <a:off x="3429000" y="6248400"/>
            <a:ext cx="3048000" cy="457200"/>
          </a:xfrm>
          <a:prstGeom prst="rect">
            <a:avLst/>
          </a:prstGeom>
          <a:noFill/>
          <a:ln w="12700">
            <a:noFill/>
            <a:miter lim="800000"/>
            <a:headEnd/>
            <a:tailEnd/>
          </a:ln>
        </p:spPr>
        <p:txBody>
          <a:bodyPr wrap="none" anchor="ctr"/>
          <a:lstStyle/>
          <a:p>
            <a:endParaRPr lang="fr-FR"/>
          </a:p>
        </p:txBody>
      </p:sp>
      <p:sp>
        <p:nvSpPr>
          <p:cNvPr id="9" name="Rectangle 5"/>
          <p:cNvSpPr>
            <a:spLocks noChangeArrowheads="1"/>
          </p:cNvSpPr>
          <p:nvPr/>
        </p:nvSpPr>
        <p:spPr bwMode="auto">
          <a:xfrm>
            <a:off x="3429000" y="6248400"/>
            <a:ext cx="3048000" cy="457200"/>
          </a:xfrm>
          <a:prstGeom prst="rect">
            <a:avLst/>
          </a:prstGeom>
          <a:noFill/>
          <a:ln w="12700">
            <a:noFill/>
            <a:miter lim="800000"/>
            <a:headEnd/>
            <a:tailEnd/>
          </a:ln>
        </p:spPr>
        <p:txBody>
          <a:bodyPr wrap="none" anchor="ctr"/>
          <a:lstStyle/>
          <a:p>
            <a:endParaRPr lang="fr-FR"/>
          </a:p>
        </p:txBody>
      </p:sp>
      <p:pic>
        <p:nvPicPr>
          <p:cNvPr id="11" name="Picture 43"/>
          <p:cNvPicPr>
            <a:picLocks noChangeAspect="1" noChangeArrowheads="1"/>
          </p:cNvPicPr>
          <p:nvPr/>
        </p:nvPicPr>
        <p:blipFill>
          <a:blip r:embed="rId3"/>
          <a:srcRect/>
          <a:stretch>
            <a:fillRect/>
          </a:stretch>
        </p:blipFill>
        <p:spPr bwMode="auto">
          <a:xfrm>
            <a:off x="838200" y="838200"/>
            <a:ext cx="7305675" cy="3562350"/>
          </a:xfrm>
          <a:prstGeom prst="rect">
            <a:avLst/>
          </a:prstGeom>
          <a:noFill/>
          <a:ln w="12700">
            <a:noFill/>
            <a:miter lim="800000"/>
            <a:headEnd/>
            <a:tailEnd/>
          </a:ln>
        </p:spPr>
      </p:pic>
      <p:grpSp>
        <p:nvGrpSpPr>
          <p:cNvPr id="13" name="Group 45"/>
          <p:cNvGrpSpPr>
            <a:grpSpLocks/>
          </p:cNvGrpSpPr>
          <p:nvPr/>
        </p:nvGrpSpPr>
        <p:grpSpPr bwMode="auto">
          <a:xfrm>
            <a:off x="2590800" y="2006600"/>
            <a:ext cx="5486400" cy="4241800"/>
            <a:chOff x="1632" y="1264"/>
            <a:chExt cx="3456" cy="2672"/>
          </a:xfrm>
        </p:grpSpPr>
        <p:sp>
          <p:nvSpPr>
            <p:cNvPr id="14" name="AutoShape 46"/>
            <p:cNvSpPr>
              <a:spLocks noChangeArrowheads="1"/>
            </p:cNvSpPr>
            <p:nvPr/>
          </p:nvSpPr>
          <p:spPr bwMode="auto">
            <a:xfrm rot="5400000">
              <a:off x="2256" y="1200"/>
              <a:ext cx="208" cy="336"/>
            </a:xfrm>
            <a:custGeom>
              <a:avLst/>
              <a:gdLst>
                <a:gd name="T0" fmla="*/ 146 w 21600"/>
                <a:gd name="T1" fmla="*/ 0 h 21600"/>
                <a:gd name="T2" fmla="*/ 146 w 21600"/>
                <a:gd name="T3" fmla="*/ 189 h 21600"/>
                <a:gd name="T4" fmla="*/ 31 w 21600"/>
                <a:gd name="T5" fmla="*/ 336 h 21600"/>
                <a:gd name="T6" fmla="*/ 208 w 21600"/>
                <a:gd name="T7" fmla="*/ 95 h 21600"/>
                <a:gd name="T8" fmla="*/ 17694720 60000 65536"/>
                <a:gd name="T9" fmla="*/ 5898240 60000 65536"/>
                <a:gd name="T10" fmla="*/ 5898240 60000 65536"/>
                <a:gd name="T11" fmla="*/ 0 60000 65536"/>
                <a:gd name="T12" fmla="*/ 12462 w 21600"/>
                <a:gd name="T13" fmla="*/ 2893 h 21600"/>
                <a:gd name="T14" fmla="*/ 18277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FF99"/>
            </a:solidFill>
            <a:ln w="12700">
              <a:solidFill>
                <a:schemeClr val="hlink"/>
              </a:solidFill>
              <a:miter lim="800000"/>
              <a:headEnd/>
              <a:tailEnd/>
            </a:ln>
          </p:spPr>
          <p:txBody>
            <a:bodyPr wrap="none" anchor="ctr"/>
            <a:lstStyle/>
            <a:p>
              <a:endParaRPr lang="fr-FR"/>
            </a:p>
          </p:txBody>
        </p:sp>
        <p:pic>
          <p:nvPicPr>
            <p:cNvPr id="15" name="Picture 47"/>
            <p:cNvPicPr>
              <a:picLocks noChangeAspect="1" noChangeArrowheads="1"/>
            </p:cNvPicPr>
            <p:nvPr/>
          </p:nvPicPr>
          <p:blipFill>
            <a:blip r:embed="rId4"/>
            <a:srcRect/>
            <a:stretch>
              <a:fillRect/>
            </a:stretch>
          </p:blipFill>
          <p:spPr bwMode="auto">
            <a:xfrm>
              <a:off x="1632" y="1488"/>
              <a:ext cx="3456" cy="2448"/>
            </a:xfrm>
            <a:prstGeom prst="rect">
              <a:avLst/>
            </a:prstGeom>
            <a:noFill/>
            <a:ln w="12700">
              <a:noFill/>
              <a:miter lim="800000"/>
              <a:headEnd/>
              <a:tailEnd/>
            </a:ln>
          </p:spPr>
        </p:pic>
      </p:grpSp>
      <p:grpSp>
        <p:nvGrpSpPr>
          <p:cNvPr id="16" name="Group 48"/>
          <p:cNvGrpSpPr>
            <a:grpSpLocks/>
          </p:cNvGrpSpPr>
          <p:nvPr/>
        </p:nvGrpSpPr>
        <p:grpSpPr bwMode="auto">
          <a:xfrm>
            <a:off x="6262688" y="1905000"/>
            <a:ext cx="2947987" cy="3914775"/>
            <a:chOff x="3945" y="1200"/>
            <a:chExt cx="1857" cy="2466"/>
          </a:xfrm>
        </p:grpSpPr>
        <p:sp>
          <p:nvSpPr>
            <p:cNvPr id="17" name="AutoShape 49"/>
            <p:cNvSpPr>
              <a:spLocks noChangeArrowheads="1"/>
            </p:cNvSpPr>
            <p:nvPr/>
          </p:nvSpPr>
          <p:spPr bwMode="auto">
            <a:xfrm>
              <a:off x="3945" y="1753"/>
              <a:ext cx="480" cy="216"/>
            </a:xfrm>
            <a:prstGeom prst="rightArrow">
              <a:avLst>
                <a:gd name="adj1" fmla="val 50000"/>
                <a:gd name="adj2" fmla="val 55556"/>
              </a:avLst>
            </a:prstGeom>
            <a:solidFill>
              <a:srgbClr val="FCFEB9"/>
            </a:solidFill>
            <a:ln w="19050">
              <a:solidFill>
                <a:srgbClr val="FF3300"/>
              </a:solidFill>
              <a:miter lim="800000"/>
              <a:headEnd/>
              <a:tailEnd/>
            </a:ln>
          </p:spPr>
          <p:txBody>
            <a:bodyPr wrap="none" anchor="ctr"/>
            <a:lstStyle/>
            <a:p>
              <a:pPr defTabSz="762000"/>
              <a:endParaRPr lang="en-GB" sz="900"/>
            </a:p>
          </p:txBody>
        </p:sp>
        <p:pic>
          <p:nvPicPr>
            <p:cNvPr id="18" name="Picture 50"/>
            <p:cNvPicPr>
              <a:picLocks noChangeAspect="1" noChangeArrowheads="1"/>
            </p:cNvPicPr>
            <p:nvPr/>
          </p:nvPicPr>
          <p:blipFill>
            <a:blip r:embed="rId5"/>
            <a:srcRect/>
            <a:stretch>
              <a:fillRect/>
            </a:stretch>
          </p:blipFill>
          <p:spPr bwMode="auto">
            <a:xfrm>
              <a:off x="4416" y="1200"/>
              <a:ext cx="1386" cy="2466"/>
            </a:xfrm>
            <a:prstGeom prst="rect">
              <a:avLst/>
            </a:prstGeom>
            <a:noFill/>
            <a:ln w="12700">
              <a:noFill/>
              <a:miter lim="800000"/>
              <a:headEnd/>
              <a:tailEnd/>
            </a:ln>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p:spPr>
        <p:txBody>
          <a:bodyPr>
            <a:noAutofit/>
          </a:bodyPr>
          <a:lstStyle/>
          <a:p>
            <a:r>
              <a:rPr lang="de-DE" sz="3200" dirty="0" err="1"/>
              <a:t>Création</a:t>
            </a:r>
            <a:r>
              <a:rPr lang="de-DE" sz="3200" dirty="0"/>
              <a:t> </a:t>
            </a:r>
            <a:r>
              <a:rPr lang="de-DE" sz="3200" dirty="0" err="1"/>
              <a:t>d‘une</a:t>
            </a:r>
            <a:r>
              <a:rPr lang="de-DE" sz="3200" dirty="0"/>
              <a:t> </a:t>
            </a:r>
            <a:r>
              <a:rPr lang="de-DE" sz="3200" dirty="0" err="1"/>
              <a:t>configuration</a:t>
            </a:r>
            <a:r>
              <a:rPr lang="de-DE" sz="3200" dirty="0"/>
              <a:t> </a:t>
            </a:r>
            <a:r>
              <a:rPr lang="de-DE" sz="3200" dirty="0" err="1"/>
              <a:t>prévue</a:t>
            </a:r>
            <a:endParaRPr lang="de-DE" sz="3200" dirty="0"/>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r>
              <a:rPr lang="fr-FR" dirty="0"/>
              <a:t>7</a:t>
            </a:r>
          </a:p>
        </p:txBody>
      </p:sp>
      <p:pic>
        <p:nvPicPr>
          <p:cNvPr id="8" name="Picture 28"/>
          <p:cNvPicPr>
            <a:picLocks noChangeAspect="1" noChangeArrowheads="1"/>
          </p:cNvPicPr>
          <p:nvPr/>
        </p:nvPicPr>
        <p:blipFill>
          <a:blip r:embed="rId3"/>
          <a:srcRect/>
          <a:stretch>
            <a:fillRect/>
          </a:stretch>
        </p:blipFill>
        <p:spPr bwMode="auto">
          <a:xfrm>
            <a:off x="1285875" y="874713"/>
            <a:ext cx="7334250" cy="5210175"/>
          </a:xfrm>
          <a:prstGeom prst="rect">
            <a:avLst/>
          </a:prstGeom>
          <a:noFill/>
          <a:ln w="12700">
            <a:noFill/>
            <a:miter lim="800000"/>
            <a:headEnd/>
            <a:tailEnd/>
          </a:ln>
        </p:spPr>
      </p:pic>
    </p:spTree>
    <p:extLst>
      <p:ext uri="{BB962C8B-B14F-4D97-AF65-F5344CB8AC3E}">
        <p14:creationId xmlns:p14="http://schemas.microsoft.com/office/powerpoint/2010/main" val="373871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p:spPr>
        <p:txBody>
          <a:bodyPr>
            <a:noAutofit/>
          </a:bodyPr>
          <a:lstStyle/>
          <a:p>
            <a:r>
              <a:rPr lang="de-DE" sz="3200" dirty="0" err="1"/>
              <a:t>Adressage</a:t>
            </a:r>
            <a:r>
              <a:rPr lang="de-DE" sz="3200" dirty="0"/>
              <a:t> des </a:t>
            </a:r>
            <a:r>
              <a:rPr lang="de-DE" sz="3200" dirty="0" err="1"/>
              <a:t>modules</a:t>
            </a:r>
            <a:r>
              <a:rPr lang="de-DE" sz="3200" dirty="0"/>
              <a:t> S7-300</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7</a:t>
            </a:fld>
            <a:endParaRPr lang="fr-FR"/>
          </a:p>
        </p:txBody>
      </p:sp>
      <p:grpSp>
        <p:nvGrpSpPr>
          <p:cNvPr id="7" name="Group 336"/>
          <p:cNvGrpSpPr>
            <a:grpSpLocks/>
          </p:cNvGrpSpPr>
          <p:nvPr/>
        </p:nvGrpSpPr>
        <p:grpSpPr bwMode="auto">
          <a:xfrm>
            <a:off x="838200" y="2971800"/>
            <a:ext cx="7770813" cy="473075"/>
            <a:chOff x="528" y="672"/>
            <a:chExt cx="4895" cy="298"/>
          </a:xfrm>
        </p:grpSpPr>
        <p:sp>
          <p:nvSpPr>
            <p:cNvPr id="8" name="Rectangle 337"/>
            <p:cNvSpPr>
              <a:spLocks noChangeArrowheads="1"/>
            </p:cNvSpPr>
            <p:nvPr/>
          </p:nvSpPr>
          <p:spPr bwMode="auto">
            <a:xfrm>
              <a:off x="1717" y="672"/>
              <a:ext cx="3706" cy="298"/>
            </a:xfrm>
            <a:prstGeom prst="rect">
              <a:avLst/>
            </a:prstGeom>
            <a:noFill/>
            <a:ln w="12700">
              <a:noFill/>
              <a:miter lim="800000"/>
              <a:headEnd/>
              <a:tailEnd/>
            </a:ln>
          </p:spPr>
          <p:txBody>
            <a:bodyPr wrap="none" lIns="90488" tIns="44450" rIns="90488" bIns="44450">
              <a:spAutoFit/>
            </a:bodyPr>
            <a:lstStyle/>
            <a:p>
              <a:pPr algn="l" defTabSz="762000">
                <a:tabLst>
                  <a:tab pos="762000" algn="l"/>
                  <a:tab pos="1816100" algn="l"/>
                  <a:tab pos="2387600" algn="l"/>
                  <a:tab pos="2959100" algn="l"/>
                  <a:tab pos="3619500" algn="l"/>
                  <a:tab pos="4191000" algn="l"/>
                  <a:tab pos="4864100" algn="l"/>
                  <a:tab pos="5435600" algn="l"/>
                </a:tabLst>
              </a:pPr>
              <a:r>
                <a:rPr lang="de-DE" b="0"/>
                <a:t>PS	CPU	SM	SM	SM	SM	SM	SM	SM</a:t>
              </a:r>
            </a:p>
            <a:p>
              <a:pPr algn="l" defTabSz="762000">
                <a:tabLst>
                  <a:tab pos="762000" algn="l"/>
                  <a:tab pos="1816100" algn="l"/>
                  <a:tab pos="2387600" algn="l"/>
                  <a:tab pos="2959100" algn="l"/>
                  <a:tab pos="3619500" algn="l"/>
                  <a:tab pos="4191000" algn="l"/>
                  <a:tab pos="4864100" algn="l"/>
                  <a:tab pos="5435600" algn="l"/>
                </a:tabLst>
              </a:pPr>
              <a:r>
                <a:rPr lang="de-DE" b="0"/>
                <a:t>(alim.)</a:t>
              </a:r>
            </a:p>
          </p:txBody>
        </p:sp>
        <p:sp>
          <p:nvSpPr>
            <p:cNvPr id="9" name="Rectangle 338"/>
            <p:cNvSpPr>
              <a:spLocks noChangeArrowheads="1"/>
            </p:cNvSpPr>
            <p:nvPr/>
          </p:nvSpPr>
          <p:spPr bwMode="auto">
            <a:xfrm>
              <a:off x="528" y="672"/>
              <a:ext cx="1008" cy="177"/>
            </a:xfrm>
            <a:prstGeom prst="rect">
              <a:avLst/>
            </a:prstGeom>
            <a:noFill/>
            <a:ln w="12700">
              <a:noFill/>
              <a:miter lim="800000"/>
              <a:headEnd/>
              <a:tailEnd/>
            </a:ln>
          </p:spPr>
          <p:txBody>
            <a:bodyPr lIns="90488" tIns="44450" rIns="90488" bIns="44450">
              <a:spAutoFit/>
            </a:bodyPr>
            <a:lstStyle/>
            <a:p>
              <a:pPr algn="l" defTabSz="762000">
                <a:tabLst>
                  <a:tab pos="1054100" algn="l"/>
                </a:tabLst>
              </a:pPr>
              <a:r>
                <a:rPr lang="de-DE" b="0"/>
                <a:t>Modules</a:t>
              </a:r>
            </a:p>
          </p:txBody>
        </p:sp>
        <p:sp>
          <p:nvSpPr>
            <p:cNvPr id="10" name="AutoShape 339"/>
            <p:cNvSpPr>
              <a:spLocks noChangeArrowheads="1"/>
            </p:cNvSpPr>
            <p:nvPr/>
          </p:nvSpPr>
          <p:spPr bwMode="auto">
            <a:xfrm>
              <a:off x="1248" y="720"/>
              <a:ext cx="192" cy="96"/>
            </a:xfrm>
            <a:prstGeom prst="rightArrow">
              <a:avLst>
                <a:gd name="adj1" fmla="val 50000"/>
                <a:gd name="adj2" fmla="val 50000"/>
              </a:avLst>
            </a:prstGeom>
            <a:solidFill>
              <a:schemeClr val="bg1"/>
            </a:solidFill>
            <a:ln w="12700">
              <a:solidFill>
                <a:schemeClr val="tx1"/>
              </a:solidFill>
              <a:miter lim="800000"/>
              <a:headEnd/>
              <a:tailEnd/>
            </a:ln>
          </p:spPr>
          <p:txBody>
            <a:bodyPr wrap="none" anchor="ctr"/>
            <a:lstStyle/>
            <a:p>
              <a:endParaRPr lang="fr-FR"/>
            </a:p>
          </p:txBody>
        </p:sp>
      </p:grpSp>
      <p:sp>
        <p:nvSpPr>
          <p:cNvPr id="11" name="Rectangle 341"/>
          <p:cNvSpPr>
            <a:spLocks noChangeArrowheads="1"/>
          </p:cNvSpPr>
          <p:nvPr/>
        </p:nvSpPr>
        <p:spPr bwMode="auto">
          <a:xfrm>
            <a:off x="2725738" y="1066800"/>
            <a:ext cx="5961062" cy="280988"/>
          </a:xfrm>
          <a:prstGeom prst="rect">
            <a:avLst/>
          </a:prstGeom>
          <a:noFill/>
          <a:ln w="12700">
            <a:noFill/>
            <a:miter lim="800000"/>
            <a:headEnd/>
            <a:tailEnd/>
          </a:ln>
        </p:spPr>
        <p:txBody>
          <a:bodyPr lIns="90488" tIns="44450" rIns="90488" bIns="44450">
            <a:spAutoFit/>
          </a:bodyPr>
          <a:lstStyle/>
          <a:p>
            <a:pPr algn="l" defTabSz="762000">
              <a:tabLst>
                <a:tab pos="863600" algn="l"/>
                <a:tab pos="1905000" algn="l"/>
                <a:tab pos="2476500" algn="l"/>
                <a:tab pos="3149600" algn="l"/>
                <a:tab pos="3721100" algn="l"/>
                <a:tab pos="4292600" algn="l"/>
                <a:tab pos="4953000" algn="l"/>
                <a:tab pos="5435600" algn="l"/>
              </a:tabLst>
            </a:pPr>
            <a:r>
              <a:rPr lang="de-DE" b="0"/>
              <a:t> 1	2	4	5	6	7	8	9	10</a:t>
            </a:r>
          </a:p>
        </p:txBody>
      </p:sp>
      <p:sp>
        <p:nvSpPr>
          <p:cNvPr id="12" name="Rectangle 342"/>
          <p:cNvSpPr>
            <a:spLocks noChangeArrowheads="1"/>
          </p:cNvSpPr>
          <p:nvPr/>
        </p:nvSpPr>
        <p:spPr bwMode="auto">
          <a:xfrm>
            <a:off x="711200" y="1066800"/>
            <a:ext cx="1600200" cy="280988"/>
          </a:xfrm>
          <a:prstGeom prst="rect">
            <a:avLst/>
          </a:prstGeom>
          <a:noFill/>
          <a:ln w="12700">
            <a:noFill/>
            <a:miter lim="800000"/>
            <a:headEnd/>
            <a:tailEnd/>
          </a:ln>
        </p:spPr>
        <p:txBody>
          <a:bodyPr lIns="90488" tIns="44450" rIns="90488" bIns="44450">
            <a:spAutoFit/>
          </a:bodyPr>
          <a:lstStyle/>
          <a:p>
            <a:pPr algn="l" defTabSz="762000">
              <a:tabLst>
                <a:tab pos="1054100" algn="l"/>
              </a:tabLst>
            </a:pPr>
            <a:r>
              <a:rPr lang="de-DE" b="0"/>
              <a:t>N° emplacement</a:t>
            </a:r>
          </a:p>
        </p:txBody>
      </p:sp>
      <p:sp>
        <p:nvSpPr>
          <p:cNvPr id="13" name="AutoShape 343"/>
          <p:cNvSpPr>
            <a:spLocks noChangeArrowheads="1"/>
          </p:cNvSpPr>
          <p:nvPr/>
        </p:nvSpPr>
        <p:spPr bwMode="auto">
          <a:xfrm>
            <a:off x="2133600" y="1143000"/>
            <a:ext cx="304800" cy="152400"/>
          </a:xfrm>
          <a:prstGeom prst="rightArrow">
            <a:avLst>
              <a:gd name="adj1" fmla="val 50000"/>
              <a:gd name="adj2" fmla="val 50000"/>
            </a:avLst>
          </a:prstGeom>
          <a:solidFill>
            <a:schemeClr val="bg1"/>
          </a:solidFill>
          <a:ln w="12700">
            <a:solidFill>
              <a:schemeClr val="tx1"/>
            </a:solidFill>
            <a:miter lim="800000"/>
            <a:headEnd/>
            <a:tailEnd/>
          </a:ln>
        </p:spPr>
        <p:txBody>
          <a:bodyPr wrap="none" anchor="ctr"/>
          <a:lstStyle/>
          <a:p>
            <a:endParaRPr lang="fr-FR"/>
          </a:p>
        </p:txBody>
      </p:sp>
      <p:sp>
        <p:nvSpPr>
          <p:cNvPr id="14" name="Text Box 344"/>
          <p:cNvSpPr txBox="1">
            <a:spLocks noChangeArrowheads="1"/>
          </p:cNvSpPr>
          <p:nvPr/>
        </p:nvSpPr>
        <p:spPr bwMode="auto">
          <a:xfrm>
            <a:off x="7924800" y="4343400"/>
            <a:ext cx="1130300" cy="923925"/>
          </a:xfrm>
          <a:prstGeom prst="rect">
            <a:avLst/>
          </a:prstGeom>
          <a:noFill/>
          <a:ln w="12700">
            <a:noFill/>
            <a:miter lim="800000"/>
            <a:headEnd/>
            <a:tailEnd/>
          </a:ln>
        </p:spPr>
        <p:txBody>
          <a:bodyPr wrap="none">
            <a:spAutoFit/>
          </a:bodyPr>
          <a:lstStyle/>
          <a:p>
            <a:pPr algn="l" defTabSz="762000"/>
            <a:r>
              <a:rPr lang="de-DE" b="0"/>
              <a:t>Adresse 0.0</a:t>
            </a:r>
          </a:p>
          <a:p>
            <a:pPr algn="l" defTabSz="762000">
              <a:spcAft>
                <a:spcPct val="30000"/>
              </a:spcAft>
            </a:pPr>
            <a:r>
              <a:rPr lang="de-DE" b="0"/>
              <a:t>Adresse 0.7</a:t>
            </a:r>
          </a:p>
          <a:p>
            <a:pPr algn="l" defTabSz="762000"/>
            <a:r>
              <a:rPr lang="de-DE" b="0"/>
              <a:t>Adresse 1.0</a:t>
            </a:r>
          </a:p>
          <a:p>
            <a:pPr algn="l" defTabSz="762000"/>
            <a:r>
              <a:rPr lang="de-DE" b="0"/>
              <a:t>Adresse 1.7</a:t>
            </a:r>
          </a:p>
        </p:txBody>
      </p:sp>
      <p:sp>
        <p:nvSpPr>
          <p:cNvPr id="15" name="Freeform 345"/>
          <p:cNvSpPr>
            <a:spLocks/>
          </p:cNvSpPr>
          <p:nvPr/>
        </p:nvSpPr>
        <p:spPr bwMode="auto">
          <a:xfrm>
            <a:off x="6553200" y="3581400"/>
            <a:ext cx="1371600" cy="914400"/>
          </a:xfrm>
          <a:custGeom>
            <a:avLst/>
            <a:gdLst>
              <a:gd name="T0" fmla="*/ 864 w 864"/>
              <a:gd name="T1" fmla="*/ 576 h 576"/>
              <a:gd name="T2" fmla="*/ 720 w 864"/>
              <a:gd name="T3" fmla="*/ 576 h 576"/>
              <a:gd name="T4" fmla="*/ 144 w 864"/>
              <a:gd name="T5" fmla="*/ 0 h 576"/>
              <a:gd name="T6" fmla="*/ 0 w 864"/>
              <a:gd name="T7" fmla="*/ 0 h 576"/>
              <a:gd name="T8" fmla="*/ 0 60000 65536"/>
              <a:gd name="T9" fmla="*/ 0 60000 65536"/>
              <a:gd name="T10" fmla="*/ 0 60000 65536"/>
              <a:gd name="T11" fmla="*/ 0 60000 65536"/>
              <a:gd name="T12" fmla="*/ 0 w 864"/>
              <a:gd name="T13" fmla="*/ 0 h 576"/>
              <a:gd name="T14" fmla="*/ 864 w 864"/>
              <a:gd name="T15" fmla="*/ 576 h 576"/>
            </a:gdLst>
            <a:ahLst/>
            <a:cxnLst>
              <a:cxn ang="T8">
                <a:pos x="T0" y="T1"/>
              </a:cxn>
              <a:cxn ang="T9">
                <a:pos x="T2" y="T3"/>
              </a:cxn>
              <a:cxn ang="T10">
                <a:pos x="T4" y="T5"/>
              </a:cxn>
              <a:cxn ang="T11">
                <a:pos x="T6" y="T7"/>
              </a:cxn>
            </a:cxnLst>
            <a:rect l="T12" t="T13" r="T14" b="T15"/>
            <a:pathLst>
              <a:path w="864" h="576">
                <a:moveTo>
                  <a:pt x="864" y="576"/>
                </a:moveTo>
                <a:lnTo>
                  <a:pt x="720" y="576"/>
                </a:lnTo>
                <a:lnTo>
                  <a:pt x="144" y="0"/>
                </a:lnTo>
                <a:lnTo>
                  <a:pt x="0" y="0"/>
                </a:lnTo>
              </a:path>
            </a:pathLst>
          </a:custGeom>
          <a:noFill/>
          <a:ln w="19050">
            <a:solidFill>
              <a:schemeClr val="hlink"/>
            </a:solidFill>
            <a:round/>
            <a:headEnd/>
            <a:tailEnd type="triangle" w="med" len="med"/>
          </a:ln>
        </p:spPr>
        <p:txBody>
          <a:bodyPr wrap="none" anchor="ctr"/>
          <a:lstStyle/>
          <a:p>
            <a:endParaRPr lang="fr-FR"/>
          </a:p>
        </p:txBody>
      </p:sp>
      <p:sp>
        <p:nvSpPr>
          <p:cNvPr id="16" name="Freeform 346"/>
          <p:cNvSpPr>
            <a:spLocks/>
          </p:cNvSpPr>
          <p:nvPr/>
        </p:nvSpPr>
        <p:spPr bwMode="auto">
          <a:xfrm flipV="1">
            <a:off x="6553200" y="5105400"/>
            <a:ext cx="1371600" cy="914400"/>
          </a:xfrm>
          <a:custGeom>
            <a:avLst/>
            <a:gdLst>
              <a:gd name="T0" fmla="*/ 864 w 864"/>
              <a:gd name="T1" fmla="*/ 576 h 576"/>
              <a:gd name="T2" fmla="*/ 720 w 864"/>
              <a:gd name="T3" fmla="*/ 576 h 576"/>
              <a:gd name="T4" fmla="*/ 144 w 864"/>
              <a:gd name="T5" fmla="*/ 0 h 576"/>
              <a:gd name="T6" fmla="*/ 0 w 864"/>
              <a:gd name="T7" fmla="*/ 0 h 576"/>
              <a:gd name="T8" fmla="*/ 0 60000 65536"/>
              <a:gd name="T9" fmla="*/ 0 60000 65536"/>
              <a:gd name="T10" fmla="*/ 0 60000 65536"/>
              <a:gd name="T11" fmla="*/ 0 60000 65536"/>
              <a:gd name="T12" fmla="*/ 0 w 864"/>
              <a:gd name="T13" fmla="*/ 0 h 576"/>
              <a:gd name="T14" fmla="*/ 864 w 864"/>
              <a:gd name="T15" fmla="*/ 576 h 576"/>
            </a:gdLst>
            <a:ahLst/>
            <a:cxnLst>
              <a:cxn ang="T8">
                <a:pos x="T0" y="T1"/>
              </a:cxn>
              <a:cxn ang="T9">
                <a:pos x="T2" y="T3"/>
              </a:cxn>
              <a:cxn ang="T10">
                <a:pos x="T4" y="T5"/>
              </a:cxn>
              <a:cxn ang="T11">
                <a:pos x="T6" y="T7"/>
              </a:cxn>
            </a:cxnLst>
            <a:rect l="T12" t="T13" r="T14" b="T15"/>
            <a:pathLst>
              <a:path w="864" h="576">
                <a:moveTo>
                  <a:pt x="864" y="576"/>
                </a:moveTo>
                <a:lnTo>
                  <a:pt x="720" y="576"/>
                </a:lnTo>
                <a:lnTo>
                  <a:pt x="144" y="0"/>
                </a:lnTo>
                <a:lnTo>
                  <a:pt x="0" y="0"/>
                </a:lnTo>
              </a:path>
            </a:pathLst>
          </a:custGeom>
          <a:noFill/>
          <a:ln w="19050">
            <a:solidFill>
              <a:schemeClr val="hlink"/>
            </a:solidFill>
            <a:round/>
            <a:headEnd/>
            <a:tailEnd type="triangle" w="med" len="med"/>
          </a:ln>
        </p:spPr>
        <p:txBody>
          <a:bodyPr wrap="none" anchor="ctr"/>
          <a:lstStyle/>
          <a:p>
            <a:endParaRPr lang="fr-FR"/>
          </a:p>
        </p:txBody>
      </p:sp>
      <p:sp>
        <p:nvSpPr>
          <p:cNvPr id="17" name="Line 347"/>
          <p:cNvSpPr>
            <a:spLocks noChangeShapeType="1"/>
          </p:cNvSpPr>
          <p:nvPr/>
        </p:nvSpPr>
        <p:spPr bwMode="auto">
          <a:xfrm flipH="1">
            <a:off x="6553200" y="4648200"/>
            <a:ext cx="1371600" cy="1588"/>
          </a:xfrm>
          <a:prstGeom prst="line">
            <a:avLst/>
          </a:prstGeom>
          <a:noFill/>
          <a:ln w="19050">
            <a:solidFill>
              <a:schemeClr val="hlink"/>
            </a:solidFill>
            <a:round/>
            <a:headEnd/>
            <a:tailEnd type="triangle" w="med" len="med"/>
          </a:ln>
        </p:spPr>
        <p:txBody>
          <a:bodyPr wrap="none" anchor="ctr"/>
          <a:lstStyle/>
          <a:p>
            <a:endParaRPr lang="fr-FR"/>
          </a:p>
        </p:txBody>
      </p:sp>
      <p:sp>
        <p:nvSpPr>
          <p:cNvPr id="18" name="Line 348"/>
          <p:cNvSpPr>
            <a:spLocks noChangeShapeType="1"/>
          </p:cNvSpPr>
          <p:nvPr/>
        </p:nvSpPr>
        <p:spPr bwMode="auto">
          <a:xfrm flipH="1">
            <a:off x="6553200" y="4953000"/>
            <a:ext cx="1371600" cy="1588"/>
          </a:xfrm>
          <a:prstGeom prst="line">
            <a:avLst/>
          </a:prstGeom>
          <a:noFill/>
          <a:ln w="19050">
            <a:solidFill>
              <a:schemeClr val="hlink"/>
            </a:solidFill>
            <a:round/>
            <a:headEnd/>
            <a:tailEnd type="triangle" w="med" len="med"/>
          </a:ln>
        </p:spPr>
        <p:txBody>
          <a:bodyPr wrap="none" anchor="ctr"/>
          <a:lstStyle/>
          <a:p>
            <a:endParaRPr lang="fr-FR"/>
          </a:p>
        </p:txBody>
      </p:sp>
      <p:grpSp>
        <p:nvGrpSpPr>
          <p:cNvPr id="19" name="Group 349"/>
          <p:cNvGrpSpPr>
            <a:grpSpLocks/>
          </p:cNvGrpSpPr>
          <p:nvPr/>
        </p:nvGrpSpPr>
        <p:grpSpPr bwMode="auto">
          <a:xfrm>
            <a:off x="4648200" y="3276600"/>
            <a:ext cx="1906588" cy="2895600"/>
            <a:chOff x="2928" y="2064"/>
            <a:chExt cx="1201" cy="1824"/>
          </a:xfrm>
        </p:grpSpPr>
        <p:grpSp>
          <p:nvGrpSpPr>
            <p:cNvPr id="20" name="Group 350"/>
            <p:cNvGrpSpPr>
              <a:grpSpLocks/>
            </p:cNvGrpSpPr>
            <p:nvPr/>
          </p:nvGrpSpPr>
          <p:grpSpPr bwMode="auto">
            <a:xfrm>
              <a:off x="3456" y="2160"/>
              <a:ext cx="673" cy="1728"/>
              <a:chOff x="2832" y="2160"/>
              <a:chExt cx="673" cy="1728"/>
            </a:xfrm>
          </p:grpSpPr>
          <p:grpSp>
            <p:nvGrpSpPr>
              <p:cNvPr id="22" name="Group 351"/>
              <p:cNvGrpSpPr>
                <a:grpSpLocks/>
              </p:cNvGrpSpPr>
              <p:nvPr/>
            </p:nvGrpSpPr>
            <p:grpSpPr bwMode="auto">
              <a:xfrm>
                <a:off x="2832" y="2160"/>
                <a:ext cx="673" cy="1728"/>
                <a:chOff x="3556" y="1204"/>
                <a:chExt cx="376" cy="1048"/>
              </a:xfrm>
            </p:grpSpPr>
            <p:sp>
              <p:nvSpPr>
                <p:cNvPr id="24" name="Rectangle 352"/>
                <p:cNvSpPr>
                  <a:spLocks noChangeArrowheads="1"/>
                </p:cNvSpPr>
                <p:nvPr/>
              </p:nvSpPr>
              <p:spPr bwMode="auto">
                <a:xfrm>
                  <a:off x="3556"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25" name="Group 353"/>
                <p:cNvGrpSpPr>
                  <a:grpSpLocks/>
                </p:cNvGrpSpPr>
                <p:nvPr/>
              </p:nvGrpSpPr>
              <p:grpSpPr bwMode="auto">
                <a:xfrm>
                  <a:off x="3844" y="1252"/>
                  <a:ext cx="40" cy="952"/>
                  <a:chOff x="3844" y="1252"/>
                  <a:chExt cx="40" cy="952"/>
                </a:xfrm>
              </p:grpSpPr>
              <p:grpSp>
                <p:nvGrpSpPr>
                  <p:cNvPr id="46" name="Group 354"/>
                  <p:cNvGrpSpPr>
                    <a:grpSpLocks/>
                  </p:cNvGrpSpPr>
                  <p:nvPr/>
                </p:nvGrpSpPr>
                <p:grpSpPr bwMode="auto">
                  <a:xfrm>
                    <a:off x="3844" y="1252"/>
                    <a:ext cx="40" cy="424"/>
                    <a:chOff x="3844" y="1252"/>
                    <a:chExt cx="40" cy="424"/>
                  </a:xfrm>
                </p:grpSpPr>
                <p:sp>
                  <p:nvSpPr>
                    <p:cNvPr id="56" name="Rectangle 355"/>
                    <p:cNvSpPr>
                      <a:spLocks noChangeArrowheads="1"/>
                    </p:cNvSpPr>
                    <p:nvPr/>
                  </p:nvSpPr>
                  <p:spPr bwMode="auto">
                    <a:xfrm>
                      <a:off x="3844"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7" name="Rectangle 356"/>
                    <p:cNvSpPr>
                      <a:spLocks noChangeArrowheads="1"/>
                    </p:cNvSpPr>
                    <p:nvPr/>
                  </p:nvSpPr>
                  <p:spPr bwMode="auto">
                    <a:xfrm>
                      <a:off x="3844"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8" name="Rectangle 357"/>
                    <p:cNvSpPr>
                      <a:spLocks noChangeArrowheads="1"/>
                    </p:cNvSpPr>
                    <p:nvPr/>
                  </p:nvSpPr>
                  <p:spPr bwMode="auto">
                    <a:xfrm>
                      <a:off x="3844"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9" name="Rectangle 358"/>
                    <p:cNvSpPr>
                      <a:spLocks noChangeArrowheads="1"/>
                    </p:cNvSpPr>
                    <p:nvPr/>
                  </p:nvSpPr>
                  <p:spPr bwMode="auto">
                    <a:xfrm>
                      <a:off x="3844"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60" name="Rectangle 359"/>
                    <p:cNvSpPr>
                      <a:spLocks noChangeArrowheads="1"/>
                    </p:cNvSpPr>
                    <p:nvPr/>
                  </p:nvSpPr>
                  <p:spPr bwMode="auto">
                    <a:xfrm>
                      <a:off x="3844"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61" name="Rectangle 360"/>
                    <p:cNvSpPr>
                      <a:spLocks noChangeArrowheads="1"/>
                    </p:cNvSpPr>
                    <p:nvPr/>
                  </p:nvSpPr>
                  <p:spPr bwMode="auto">
                    <a:xfrm>
                      <a:off x="3844"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62" name="Rectangle 361"/>
                    <p:cNvSpPr>
                      <a:spLocks noChangeArrowheads="1"/>
                    </p:cNvSpPr>
                    <p:nvPr/>
                  </p:nvSpPr>
                  <p:spPr bwMode="auto">
                    <a:xfrm>
                      <a:off x="3844"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63" name="Rectangle 362"/>
                    <p:cNvSpPr>
                      <a:spLocks noChangeArrowheads="1"/>
                    </p:cNvSpPr>
                    <p:nvPr/>
                  </p:nvSpPr>
                  <p:spPr bwMode="auto">
                    <a:xfrm>
                      <a:off x="3844"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47" name="Group 363"/>
                  <p:cNvGrpSpPr>
                    <a:grpSpLocks/>
                  </p:cNvGrpSpPr>
                  <p:nvPr/>
                </p:nvGrpSpPr>
                <p:grpSpPr bwMode="auto">
                  <a:xfrm>
                    <a:off x="3844" y="1780"/>
                    <a:ext cx="40" cy="424"/>
                    <a:chOff x="3844" y="1780"/>
                    <a:chExt cx="40" cy="424"/>
                  </a:xfrm>
                </p:grpSpPr>
                <p:sp>
                  <p:nvSpPr>
                    <p:cNvPr id="48" name="Rectangle 364"/>
                    <p:cNvSpPr>
                      <a:spLocks noChangeArrowheads="1"/>
                    </p:cNvSpPr>
                    <p:nvPr/>
                  </p:nvSpPr>
                  <p:spPr bwMode="auto">
                    <a:xfrm>
                      <a:off x="3844"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49" name="Rectangle 365"/>
                    <p:cNvSpPr>
                      <a:spLocks noChangeArrowheads="1"/>
                    </p:cNvSpPr>
                    <p:nvPr/>
                  </p:nvSpPr>
                  <p:spPr bwMode="auto">
                    <a:xfrm>
                      <a:off x="3844"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0" name="Rectangle 366"/>
                    <p:cNvSpPr>
                      <a:spLocks noChangeArrowheads="1"/>
                    </p:cNvSpPr>
                    <p:nvPr/>
                  </p:nvSpPr>
                  <p:spPr bwMode="auto">
                    <a:xfrm>
                      <a:off x="3844"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1" name="Rectangle 367"/>
                    <p:cNvSpPr>
                      <a:spLocks noChangeArrowheads="1"/>
                    </p:cNvSpPr>
                    <p:nvPr/>
                  </p:nvSpPr>
                  <p:spPr bwMode="auto">
                    <a:xfrm>
                      <a:off x="3844"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2" name="Rectangle 368"/>
                    <p:cNvSpPr>
                      <a:spLocks noChangeArrowheads="1"/>
                    </p:cNvSpPr>
                    <p:nvPr/>
                  </p:nvSpPr>
                  <p:spPr bwMode="auto">
                    <a:xfrm>
                      <a:off x="3844"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3" name="Rectangle 369"/>
                    <p:cNvSpPr>
                      <a:spLocks noChangeArrowheads="1"/>
                    </p:cNvSpPr>
                    <p:nvPr/>
                  </p:nvSpPr>
                  <p:spPr bwMode="auto">
                    <a:xfrm>
                      <a:off x="3844"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4" name="Rectangle 370"/>
                    <p:cNvSpPr>
                      <a:spLocks noChangeArrowheads="1"/>
                    </p:cNvSpPr>
                    <p:nvPr/>
                  </p:nvSpPr>
                  <p:spPr bwMode="auto">
                    <a:xfrm>
                      <a:off x="3844"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55" name="Rectangle 371"/>
                    <p:cNvSpPr>
                      <a:spLocks noChangeArrowheads="1"/>
                    </p:cNvSpPr>
                    <p:nvPr/>
                  </p:nvSpPr>
                  <p:spPr bwMode="auto">
                    <a:xfrm>
                      <a:off x="3844"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26" name="Group 372"/>
                <p:cNvGrpSpPr>
                  <a:grpSpLocks/>
                </p:cNvGrpSpPr>
                <p:nvPr/>
              </p:nvGrpSpPr>
              <p:grpSpPr bwMode="auto">
                <a:xfrm>
                  <a:off x="3604" y="1252"/>
                  <a:ext cx="184" cy="952"/>
                  <a:chOff x="3604" y="1252"/>
                  <a:chExt cx="184" cy="952"/>
                </a:xfrm>
              </p:grpSpPr>
              <p:sp>
                <p:nvSpPr>
                  <p:cNvPr id="27" name="Rectangle 373"/>
                  <p:cNvSpPr>
                    <a:spLocks noChangeArrowheads="1"/>
                  </p:cNvSpPr>
                  <p:nvPr/>
                </p:nvSpPr>
                <p:spPr bwMode="auto">
                  <a:xfrm>
                    <a:off x="3604"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 name="Rectangle 374"/>
                  <p:cNvSpPr>
                    <a:spLocks noChangeArrowheads="1"/>
                  </p:cNvSpPr>
                  <p:nvPr/>
                </p:nvSpPr>
                <p:spPr bwMode="auto">
                  <a:xfrm>
                    <a:off x="3604"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9" name="Rectangle 375"/>
                  <p:cNvSpPr>
                    <a:spLocks noChangeArrowheads="1"/>
                  </p:cNvSpPr>
                  <p:nvPr/>
                </p:nvSpPr>
                <p:spPr bwMode="auto">
                  <a:xfrm>
                    <a:off x="3604"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0" name="Rectangle 376"/>
                  <p:cNvSpPr>
                    <a:spLocks noChangeArrowheads="1"/>
                  </p:cNvSpPr>
                  <p:nvPr/>
                </p:nvSpPr>
                <p:spPr bwMode="auto">
                  <a:xfrm>
                    <a:off x="3604"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 name="Rectangle 377"/>
                  <p:cNvSpPr>
                    <a:spLocks noChangeArrowheads="1"/>
                  </p:cNvSpPr>
                  <p:nvPr/>
                </p:nvSpPr>
                <p:spPr bwMode="auto">
                  <a:xfrm>
                    <a:off x="3604"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 name="Rectangle 378"/>
                  <p:cNvSpPr>
                    <a:spLocks noChangeArrowheads="1"/>
                  </p:cNvSpPr>
                  <p:nvPr/>
                </p:nvSpPr>
                <p:spPr bwMode="auto">
                  <a:xfrm>
                    <a:off x="3604"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3" name="Rectangle 379"/>
                  <p:cNvSpPr>
                    <a:spLocks noChangeArrowheads="1"/>
                  </p:cNvSpPr>
                  <p:nvPr/>
                </p:nvSpPr>
                <p:spPr bwMode="auto">
                  <a:xfrm>
                    <a:off x="3604"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4" name="Rectangle 380"/>
                  <p:cNvSpPr>
                    <a:spLocks noChangeArrowheads="1"/>
                  </p:cNvSpPr>
                  <p:nvPr/>
                </p:nvSpPr>
                <p:spPr bwMode="auto">
                  <a:xfrm>
                    <a:off x="3604"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 name="Rectangle 381"/>
                  <p:cNvSpPr>
                    <a:spLocks noChangeArrowheads="1"/>
                  </p:cNvSpPr>
                  <p:nvPr/>
                </p:nvSpPr>
                <p:spPr bwMode="auto">
                  <a:xfrm>
                    <a:off x="3604"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 name="Rectangle 382"/>
                  <p:cNvSpPr>
                    <a:spLocks noChangeArrowheads="1"/>
                  </p:cNvSpPr>
                  <p:nvPr/>
                </p:nvSpPr>
                <p:spPr bwMode="auto">
                  <a:xfrm>
                    <a:off x="3604"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7" name="Rectangle 383"/>
                  <p:cNvSpPr>
                    <a:spLocks noChangeArrowheads="1"/>
                  </p:cNvSpPr>
                  <p:nvPr/>
                </p:nvSpPr>
                <p:spPr bwMode="auto">
                  <a:xfrm>
                    <a:off x="3604"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8" name="Rectangle 384"/>
                  <p:cNvSpPr>
                    <a:spLocks noChangeArrowheads="1"/>
                  </p:cNvSpPr>
                  <p:nvPr/>
                </p:nvSpPr>
                <p:spPr bwMode="auto">
                  <a:xfrm>
                    <a:off x="3604"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9" name="Rectangle 385"/>
                  <p:cNvSpPr>
                    <a:spLocks noChangeArrowheads="1"/>
                  </p:cNvSpPr>
                  <p:nvPr/>
                </p:nvSpPr>
                <p:spPr bwMode="auto">
                  <a:xfrm>
                    <a:off x="3604"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0" name="Rectangle 386"/>
                  <p:cNvSpPr>
                    <a:spLocks noChangeArrowheads="1"/>
                  </p:cNvSpPr>
                  <p:nvPr/>
                </p:nvSpPr>
                <p:spPr bwMode="auto">
                  <a:xfrm>
                    <a:off x="3604"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1" name="Rectangle 387"/>
                  <p:cNvSpPr>
                    <a:spLocks noChangeArrowheads="1"/>
                  </p:cNvSpPr>
                  <p:nvPr/>
                </p:nvSpPr>
                <p:spPr bwMode="auto">
                  <a:xfrm>
                    <a:off x="3604"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2" name="Rectangle 388"/>
                  <p:cNvSpPr>
                    <a:spLocks noChangeArrowheads="1"/>
                  </p:cNvSpPr>
                  <p:nvPr/>
                </p:nvSpPr>
                <p:spPr bwMode="auto">
                  <a:xfrm>
                    <a:off x="3604"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3" name="Rectangle 389"/>
                  <p:cNvSpPr>
                    <a:spLocks noChangeArrowheads="1"/>
                  </p:cNvSpPr>
                  <p:nvPr/>
                </p:nvSpPr>
                <p:spPr bwMode="auto">
                  <a:xfrm>
                    <a:off x="3604"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4" name="Rectangle 390"/>
                  <p:cNvSpPr>
                    <a:spLocks noChangeArrowheads="1"/>
                  </p:cNvSpPr>
                  <p:nvPr/>
                </p:nvSpPr>
                <p:spPr bwMode="auto">
                  <a:xfrm>
                    <a:off x="3604"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45" name="Rectangle 391"/>
                  <p:cNvSpPr>
                    <a:spLocks noChangeArrowheads="1"/>
                  </p:cNvSpPr>
                  <p:nvPr/>
                </p:nvSpPr>
                <p:spPr bwMode="auto">
                  <a:xfrm>
                    <a:off x="3604"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sp>
            <p:nvSpPr>
              <p:cNvPr id="23" name="Line 392"/>
              <p:cNvSpPr>
                <a:spLocks noChangeShapeType="1"/>
              </p:cNvSpPr>
              <p:nvPr/>
            </p:nvSpPr>
            <p:spPr bwMode="auto">
              <a:xfrm>
                <a:off x="2832" y="2160"/>
                <a:ext cx="0" cy="1728"/>
              </a:xfrm>
              <a:prstGeom prst="line">
                <a:avLst/>
              </a:prstGeom>
              <a:noFill/>
              <a:ln w="12700">
                <a:solidFill>
                  <a:schemeClr val="tx1"/>
                </a:solidFill>
                <a:round/>
                <a:headEnd/>
                <a:tailEnd/>
              </a:ln>
            </p:spPr>
            <p:txBody>
              <a:bodyPr wrap="none" anchor="ctr"/>
              <a:lstStyle/>
              <a:p>
                <a:endParaRPr lang="fr-FR"/>
              </a:p>
            </p:txBody>
          </p:sp>
        </p:grpSp>
        <p:sp>
          <p:nvSpPr>
            <p:cNvPr id="21" name="AutoShape 393"/>
            <p:cNvSpPr>
              <a:spLocks noChangeArrowheads="1"/>
            </p:cNvSpPr>
            <p:nvPr/>
          </p:nvSpPr>
          <p:spPr bwMode="auto">
            <a:xfrm flipV="1">
              <a:off x="2928" y="2064"/>
              <a:ext cx="480" cy="432"/>
            </a:xfrm>
            <a:custGeom>
              <a:avLst/>
              <a:gdLst>
                <a:gd name="T0" fmla="*/ 336 w 21600"/>
                <a:gd name="T1" fmla="*/ 0 h 21600"/>
                <a:gd name="T2" fmla="*/ 336 w 21600"/>
                <a:gd name="T3" fmla="*/ 243 h 21600"/>
                <a:gd name="T4" fmla="*/ 72 w 21600"/>
                <a:gd name="T5" fmla="*/ 432 h 21600"/>
                <a:gd name="T6" fmla="*/ 480 w 21600"/>
                <a:gd name="T7" fmla="*/ 122 h 21600"/>
                <a:gd name="T8" fmla="*/ 17694720 60000 65536"/>
                <a:gd name="T9" fmla="*/ 5898240 60000 65536"/>
                <a:gd name="T10" fmla="*/ 5898240 60000 65536"/>
                <a:gd name="T11" fmla="*/ 0 60000 65536"/>
                <a:gd name="T12" fmla="*/ 12420 w 21600"/>
                <a:gd name="T13" fmla="*/ 2900 h 21600"/>
                <a:gd name="T14" fmla="*/ 18225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CCFFFF"/>
            </a:solidFill>
            <a:ln w="12700">
              <a:solidFill>
                <a:schemeClr val="tx1"/>
              </a:solidFill>
              <a:miter lim="800000"/>
              <a:headEnd/>
              <a:tailEnd/>
            </a:ln>
          </p:spPr>
          <p:txBody>
            <a:bodyPr wrap="none" anchor="ctr"/>
            <a:lstStyle/>
            <a:p>
              <a:endParaRPr lang="fr-FR"/>
            </a:p>
          </p:txBody>
        </p:sp>
      </p:grpSp>
      <p:grpSp>
        <p:nvGrpSpPr>
          <p:cNvPr id="65" name="Group 400"/>
          <p:cNvGrpSpPr>
            <a:grpSpLocks/>
          </p:cNvGrpSpPr>
          <p:nvPr/>
        </p:nvGrpSpPr>
        <p:grpSpPr bwMode="auto">
          <a:xfrm>
            <a:off x="2667000" y="1371600"/>
            <a:ext cx="6083300" cy="1535113"/>
            <a:chOff x="1680" y="864"/>
            <a:chExt cx="3832" cy="967"/>
          </a:xfrm>
        </p:grpSpPr>
        <p:sp>
          <p:nvSpPr>
            <p:cNvPr id="66" name="Rectangle 4"/>
            <p:cNvSpPr>
              <a:spLocks noChangeArrowheads="1"/>
            </p:cNvSpPr>
            <p:nvPr/>
          </p:nvSpPr>
          <p:spPr bwMode="auto">
            <a:xfrm>
              <a:off x="1680" y="864"/>
              <a:ext cx="376" cy="966"/>
            </a:xfrm>
            <a:prstGeom prst="rect">
              <a:avLst/>
            </a:prstGeom>
            <a:solidFill>
              <a:schemeClr val="bg2"/>
            </a:solidFill>
            <a:ln w="12700">
              <a:solidFill>
                <a:schemeClr val="tx1"/>
              </a:solidFill>
              <a:miter lim="800000"/>
              <a:headEnd/>
              <a:tailEnd/>
            </a:ln>
          </p:spPr>
          <p:txBody>
            <a:bodyPr wrap="none" anchor="ctr"/>
            <a:lstStyle/>
            <a:p>
              <a:endParaRPr lang="fr-FR"/>
            </a:p>
          </p:txBody>
        </p:sp>
        <p:sp>
          <p:nvSpPr>
            <p:cNvPr id="67" name="Rectangle 5"/>
            <p:cNvSpPr>
              <a:spLocks noChangeArrowheads="1"/>
            </p:cNvSpPr>
            <p:nvPr/>
          </p:nvSpPr>
          <p:spPr bwMode="auto">
            <a:xfrm>
              <a:off x="1680" y="1440"/>
              <a:ext cx="376" cy="391"/>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68" name="Group 6"/>
            <p:cNvGrpSpPr>
              <a:grpSpLocks/>
            </p:cNvGrpSpPr>
            <p:nvPr/>
          </p:nvGrpSpPr>
          <p:grpSpPr bwMode="auto">
            <a:xfrm>
              <a:off x="1728" y="906"/>
              <a:ext cx="40" cy="125"/>
              <a:chOff x="628" y="1252"/>
              <a:chExt cx="40" cy="136"/>
            </a:xfrm>
          </p:grpSpPr>
          <p:sp>
            <p:nvSpPr>
              <p:cNvPr id="399" name="Rectangle 7"/>
              <p:cNvSpPr>
                <a:spLocks noChangeArrowheads="1"/>
              </p:cNvSpPr>
              <p:nvPr/>
            </p:nvSpPr>
            <p:spPr bwMode="auto">
              <a:xfrm>
                <a:off x="628" y="1252"/>
                <a:ext cx="40" cy="4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400" name="Rectangle 8"/>
              <p:cNvSpPr>
                <a:spLocks noChangeArrowheads="1"/>
              </p:cNvSpPr>
              <p:nvPr/>
            </p:nvSpPr>
            <p:spPr bwMode="auto">
              <a:xfrm>
                <a:off x="628" y="1300"/>
                <a:ext cx="40" cy="4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401" name="Rectangle 9"/>
              <p:cNvSpPr>
                <a:spLocks noChangeArrowheads="1"/>
              </p:cNvSpPr>
              <p:nvPr/>
            </p:nvSpPr>
            <p:spPr bwMode="auto">
              <a:xfrm>
                <a:off x="628" y="1348"/>
                <a:ext cx="40" cy="40"/>
              </a:xfrm>
              <a:prstGeom prst="rect">
                <a:avLst/>
              </a:prstGeom>
              <a:solidFill>
                <a:srgbClr val="919191"/>
              </a:solidFill>
              <a:ln w="12700">
                <a:solidFill>
                  <a:schemeClr val="tx1"/>
                </a:solidFill>
                <a:miter lim="800000"/>
                <a:headEnd/>
                <a:tailEnd/>
              </a:ln>
            </p:spPr>
            <p:txBody>
              <a:bodyPr wrap="none" anchor="ctr"/>
              <a:lstStyle/>
              <a:p>
                <a:endParaRPr lang="fr-FR"/>
              </a:p>
            </p:txBody>
          </p:sp>
        </p:grpSp>
        <p:sp>
          <p:nvSpPr>
            <p:cNvPr id="69" name="Rectangle 10"/>
            <p:cNvSpPr>
              <a:spLocks noChangeArrowheads="1"/>
            </p:cNvSpPr>
            <p:nvPr/>
          </p:nvSpPr>
          <p:spPr bwMode="auto">
            <a:xfrm>
              <a:off x="1728" y="1307"/>
              <a:ext cx="40" cy="8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70" name="Rectangle 11"/>
            <p:cNvSpPr>
              <a:spLocks noChangeArrowheads="1"/>
            </p:cNvSpPr>
            <p:nvPr/>
          </p:nvSpPr>
          <p:spPr bwMode="auto">
            <a:xfrm>
              <a:off x="1728" y="1085"/>
              <a:ext cx="136" cy="170"/>
            </a:xfrm>
            <a:prstGeom prst="rect">
              <a:avLst/>
            </a:prstGeom>
            <a:solidFill>
              <a:srgbClr val="FFCC99"/>
            </a:solidFill>
            <a:ln w="12700">
              <a:solidFill>
                <a:schemeClr val="tx1"/>
              </a:solidFill>
              <a:miter lim="800000"/>
              <a:headEnd/>
              <a:tailEnd/>
            </a:ln>
          </p:spPr>
          <p:txBody>
            <a:bodyPr wrap="none" anchor="ctr"/>
            <a:lstStyle/>
            <a:p>
              <a:endParaRPr lang="fr-FR"/>
            </a:p>
          </p:txBody>
        </p:sp>
        <p:sp>
          <p:nvSpPr>
            <p:cNvPr id="71" name="Rectangle 13"/>
            <p:cNvSpPr>
              <a:spLocks noChangeArrowheads="1"/>
            </p:cNvSpPr>
            <p:nvPr/>
          </p:nvSpPr>
          <p:spPr bwMode="auto">
            <a:xfrm>
              <a:off x="2064" y="864"/>
              <a:ext cx="760" cy="966"/>
            </a:xfrm>
            <a:prstGeom prst="rect">
              <a:avLst/>
            </a:prstGeom>
            <a:solidFill>
              <a:schemeClr val="bg2"/>
            </a:solidFill>
            <a:ln w="12700">
              <a:solidFill>
                <a:schemeClr val="tx1"/>
              </a:solidFill>
              <a:miter lim="800000"/>
              <a:headEnd/>
              <a:tailEnd/>
            </a:ln>
          </p:spPr>
          <p:txBody>
            <a:bodyPr wrap="none" anchor="ctr"/>
            <a:lstStyle/>
            <a:p>
              <a:endParaRPr lang="fr-FR"/>
            </a:p>
          </p:txBody>
        </p:sp>
        <p:sp>
          <p:nvSpPr>
            <p:cNvPr id="72" name="Rectangle 14"/>
            <p:cNvSpPr>
              <a:spLocks noChangeArrowheads="1"/>
            </p:cNvSpPr>
            <p:nvPr/>
          </p:nvSpPr>
          <p:spPr bwMode="auto">
            <a:xfrm>
              <a:off x="2064" y="1439"/>
              <a:ext cx="760" cy="391"/>
            </a:xfrm>
            <a:prstGeom prst="rect">
              <a:avLst/>
            </a:prstGeom>
            <a:solidFill>
              <a:srgbClr val="CECECE"/>
            </a:solidFill>
            <a:ln w="12700">
              <a:solidFill>
                <a:schemeClr val="tx1"/>
              </a:solidFill>
              <a:miter lim="800000"/>
              <a:headEnd/>
              <a:tailEnd/>
            </a:ln>
          </p:spPr>
          <p:txBody>
            <a:bodyPr wrap="none" anchor="ctr"/>
            <a:lstStyle/>
            <a:p>
              <a:endParaRPr lang="fr-FR"/>
            </a:p>
          </p:txBody>
        </p:sp>
        <p:sp>
          <p:nvSpPr>
            <p:cNvPr id="73" name="Rectangle 15"/>
            <p:cNvSpPr>
              <a:spLocks noChangeArrowheads="1"/>
            </p:cNvSpPr>
            <p:nvPr/>
          </p:nvSpPr>
          <p:spPr bwMode="auto">
            <a:xfrm>
              <a:off x="2112" y="908"/>
              <a:ext cx="184" cy="37"/>
            </a:xfrm>
            <a:prstGeom prst="rect">
              <a:avLst/>
            </a:prstGeom>
            <a:solidFill>
              <a:srgbClr val="00DFCA"/>
            </a:solidFill>
            <a:ln w="12700">
              <a:solidFill>
                <a:schemeClr val="tx1"/>
              </a:solidFill>
              <a:miter lim="800000"/>
              <a:headEnd/>
              <a:tailEnd/>
            </a:ln>
          </p:spPr>
          <p:txBody>
            <a:bodyPr wrap="none" anchor="ctr"/>
            <a:lstStyle/>
            <a:p>
              <a:endParaRPr lang="fr-FR"/>
            </a:p>
          </p:txBody>
        </p:sp>
        <p:grpSp>
          <p:nvGrpSpPr>
            <p:cNvPr id="74" name="Group 16"/>
            <p:cNvGrpSpPr>
              <a:grpSpLocks/>
            </p:cNvGrpSpPr>
            <p:nvPr/>
          </p:nvGrpSpPr>
          <p:grpSpPr bwMode="auto">
            <a:xfrm>
              <a:off x="2400" y="903"/>
              <a:ext cx="40" cy="257"/>
              <a:chOff x="1348" y="1252"/>
              <a:chExt cx="40" cy="280"/>
            </a:xfrm>
          </p:grpSpPr>
          <p:sp>
            <p:nvSpPr>
              <p:cNvPr id="393" name="Rectangle 17"/>
              <p:cNvSpPr>
                <a:spLocks noChangeArrowheads="1"/>
              </p:cNvSpPr>
              <p:nvPr/>
            </p:nvSpPr>
            <p:spPr bwMode="auto">
              <a:xfrm>
                <a:off x="1348" y="1252"/>
                <a:ext cx="40" cy="40"/>
              </a:xfrm>
              <a:prstGeom prst="rect">
                <a:avLst/>
              </a:prstGeom>
              <a:solidFill>
                <a:schemeClr val="hlink"/>
              </a:solidFill>
              <a:ln w="12700">
                <a:solidFill>
                  <a:schemeClr val="tx1"/>
                </a:solidFill>
                <a:miter lim="800000"/>
                <a:headEnd/>
                <a:tailEnd/>
              </a:ln>
            </p:spPr>
            <p:txBody>
              <a:bodyPr wrap="none" anchor="ctr"/>
              <a:lstStyle/>
              <a:p>
                <a:endParaRPr lang="fr-FR"/>
              </a:p>
            </p:txBody>
          </p:sp>
          <p:sp>
            <p:nvSpPr>
              <p:cNvPr id="394" name="Rectangle 18"/>
              <p:cNvSpPr>
                <a:spLocks noChangeArrowheads="1"/>
              </p:cNvSpPr>
              <p:nvPr/>
            </p:nvSpPr>
            <p:spPr bwMode="auto">
              <a:xfrm>
                <a:off x="1348" y="1300"/>
                <a:ext cx="40" cy="40"/>
              </a:xfrm>
              <a:prstGeom prst="rect">
                <a:avLst/>
              </a:prstGeom>
              <a:solidFill>
                <a:schemeClr val="hlink"/>
              </a:solidFill>
              <a:ln w="12700">
                <a:solidFill>
                  <a:schemeClr val="tx1"/>
                </a:solidFill>
                <a:miter lim="800000"/>
                <a:headEnd/>
                <a:tailEnd/>
              </a:ln>
            </p:spPr>
            <p:txBody>
              <a:bodyPr wrap="none" anchor="ctr"/>
              <a:lstStyle/>
              <a:p>
                <a:endParaRPr lang="fr-FR"/>
              </a:p>
            </p:txBody>
          </p:sp>
          <p:sp>
            <p:nvSpPr>
              <p:cNvPr id="395" name="Rectangle 19"/>
              <p:cNvSpPr>
                <a:spLocks noChangeArrowheads="1"/>
              </p:cNvSpPr>
              <p:nvPr/>
            </p:nvSpPr>
            <p:spPr bwMode="auto">
              <a:xfrm>
                <a:off x="1348" y="1348"/>
                <a:ext cx="40" cy="40"/>
              </a:xfrm>
              <a:prstGeom prst="rect">
                <a:avLst/>
              </a:prstGeom>
              <a:solidFill>
                <a:srgbClr val="51DC00"/>
              </a:solidFill>
              <a:ln w="12700">
                <a:solidFill>
                  <a:schemeClr val="tx1"/>
                </a:solidFill>
                <a:miter lim="800000"/>
                <a:headEnd/>
                <a:tailEnd/>
              </a:ln>
            </p:spPr>
            <p:txBody>
              <a:bodyPr wrap="none" anchor="ctr"/>
              <a:lstStyle/>
              <a:p>
                <a:endParaRPr lang="fr-FR"/>
              </a:p>
            </p:txBody>
          </p:sp>
          <p:sp>
            <p:nvSpPr>
              <p:cNvPr id="396" name="Rectangle 20"/>
              <p:cNvSpPr>
                <a:spLocks noChangeArrowheads="1"/>
              </p:cNvSpPr>
              <p:nvPr/>
            </p:nvSpPr>
            <p:spPr bwMode="auto">
              <a:xfrm>
                <a:off x="1348" y="1396"/>
                <a:ext cx="40" cy="40"/>
              </a:xfrm>
              <a:prstGeom prst="rect">
                <a:avLst/>
              </a:prstGeom>
              <a:solidFill>
                <a:srgbClr val="FAFD00"/>
              </a:solidFill>
              <a:ln w="12700">
                <a:solidFill>
                  <a:schemeClr val="tx1"/>
                </a:solidFill>
                <a:miter lim="800000"/>
                <a:headEnd/>
                <a:tailEnd/>
              </a:ln>
            </p:spPr>
            <p:txBody>
              <a:bodyPr wrap="none" anchor="ctr"/>
              <a:lstStyle/>
              <a:p>
                <a:endParaRPr lang="fr-FR"/>
              </a:p>
            </p:txBody>
          </p:sp>
          <p:sp>
            <p:nvSpPr>
              <p:cNvPr id="397" name="Rectangle 21"/>
              <p:cNvSpPr>
                <a:spLocks noChangeArrowheads="1"/>
              </p:cNvSpPr>
              <p:nvPr/>
            </p:nvSpPr>
            <p:spPr bwMode="auto">
              <a:xfrm>
                <a:off x="1348" y="1444"/>
                <a:ext cx="40" cy="40"/>
              </a:xfrm>
              <a:prstGeom prst="rect">
                <a:avLst/>
              </a:prstGeom>
              <a:solidFill>
                <a:srgbClr val="51DC00"/>
              </a:solidFill>
              <a:ln w="12700">
                <a:solidFill>
                  <a:schemeClr val="tx1"/>
                </a:solidFill>
                <a:miter lim="800000"/>
                <a:headEnd/>
                <a:tailEnd/>
              </a:ln>
            </p:spPr>
            <p:txBody>
              <a:bodyPr wrap="none" anchor="ctr"/>
              <a:lstStyle/>
              <a:p>
                <a:endParaRPr lang="fr-FR"/>
              </a:p>
            </p:txBody>
          </p:sp>
          <p:sp>
            <p:nvSpPr>
              <p:cNvPr id="398" name="Rectangle 22"/>
              <p:cNvSpPr>
                <a:spLocks noChangeArrowheads="1"/>
              </p:cNvSpPr>
              <p:nvPr/>
            </p:nvSpPr>
            <p:spPr bwMode="auto">
              <a:xfrm>
                <a:off x="1348" y="1492"/>
                <a:ext cx="40" cy="40"/>
              </a:xfrm>
              <a:prstGeom prst="rect">
                <a:avLst/>
              </a:prstGeom>
              <a:solidFill>
                <a:srgbClr val="F6BF69"/>
              </a:solidFill>
              <a:ln w="12700">
                <a:solidFill>
                  <a:schemeClr val="tx1"/>
                </a:solidFill>
                <a:miter lim="800000"/>
                <a:headEnd/>
                <a:tailEnd/>
              </a:ln>
            </p:spPr>
            <p:txBody>
              <a:bodyPr wrap="none" anchor="ctr"/>
              <a:lstStyle/>
              <a:p>
                <a:endParaRPr lang="fr-FR"/>
              </a:p>
            </p:txBody>
          </p:sp>
        </p:grpSp>
        <p:sp>
          <p:nvSpPr>
            <p:cNvPr id="75" name="Rectangle 23"/>
            <p:cNvSpPr>
              <a:spLocks noChangeArrowheads="1"/>
            </p:cNvSpPr>
            <p:nvPr/>
          </p:nvSpPr>
          <p:spPr bwMode="auto">
            <a:xfrm>
              <a:off x="2544" y="908"/>
              <a:ext cx="40" cy="37"/>
            </a:xfrm>
            <a:prstGeom prst="rect">
              <a:avLst/>
            </a:prstGeom>
            <a:solidFill>
              <a:schemeClr val="hlink"/>
            </a:solidFill>
            <a:ln w="12700">
              <a:solidFill>
                <a:schemeClr val="tx1"/>
              </a:solidFill>
              <a:miter lim="800000"/>
              <a:headEnd/>
              <a:tailEnd/>
            </a:ln>
          </p:spPr>
          <p:txBody>
            <a:bodyPr wrap="none" anchor="ctr"/>
            <a:lstStyle/>
            <a:p>
              <a:endParaRPr lang="fr-FR"/>
            </a:p>
          </p:txBody>
        </p:sp>
        <p:sp>
          <p:nvSpPr>
            <p:cNvPr id="76" name="Rectangle 24"/>
            <p:cNvSpPr>
              <a:spLocks noChangeArrowheads="1"/>
            </p:cNvSpPr>
            <p:nvPr/>
          </p:nvSpPr>
          <p:spPr bwMode="auto">
            <a:xfrm>
              <a:off x="2544" y="952"/>
              <a:ext cx="40" cy="37"/>
            </a:xfrm>
            <a:prstGeom prst="rect">
              <a:avLst/>
            </a:prstGeom>
            <a:solidFill>
              <a:schemeClr val="hlink"/>
            </a:solidFill>
            <a:ln w="12700">
              <a:solidFill>
                <a:schemeClr val="tx1"/>
              </a:solidFill>
              <a:miter lim="800000"/>
              <a:headEnd/>
              <a:tailEnd/>
            </a:ln>
          </p:spPr>
          <p:txBody>
            <a:bodyPr wrap="none" anchor="ctr"/>
            <a:lstStyle/>
            <a:p>
              <a:endParaRPr lang="fr-FR"/>
            </a:p>
          </p:txBody>
        </p:sp>
        <p:sp>
          <p:nvSpPr>
            <p:cNvPr id="77" name="Rectangle 25"/>
            <p:cNvSpPr>
              <a:spLocks noChangeArrowheads="1"/>
            </p:cNvSpPr>
            <p:nvPr/>
          </p:nvSpPr>
          <p:spPr bwMode="auto">
            <a:xfrm>
              <a:off x="2544" y="997"/>
              <a:ext cx="40" cy="36"/>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78" name="Rectangle 26"/>
            <p:cNvSpPr>
              <a:spLocks noChangeArrowheads="1"/>
            </p:cNvSpPr>
            <p:nvPr/>
          </p:nvSpPr>
          <p:spPr bwMode="auto">
            <a:xfrm>
              <a:off x="2544" y="1041"/>
              <a:ext cx="40" cy="37"/>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79" name="Rectangle 27"/>
            <p:cNvSpPr>
              <a:spLocks noChangeArrowheads="1"/>
            </p:cNvSpPr>
            <p:nvPr/>
          </p:nvSpPr>
          <p:spPr bwMode="auto">
            <a:xfrm>
              <a:off x="2544" y="1085"/>
              <a:ext cx="40" cy="37"/>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80" name="Rectangle 28"/>
            <p:cNvSpPr>
              <a:spLocks noChangeArrowheads="1"/>
            </p:cNvSpPr>
            <p:nvPr/>
          </p:nvSpPr>
          <p:spPr bwMode="auto">
            <a:xfrm>
              <a:off x="2544" y="1129"/>
              <a:ext cx="40" cy="37"/>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81" name="Rectangle 29"/>
            <p:cNvSpPr>
              <a:spLocks noChangeArrowheads="1"/>
            </p:cNvSpPr>
            <p:nvPr/>
          </p:nvSpPr>
          <p:spPr bwMode="auto">
            <a:xfrm>
              <a:off x="2688" y="908"/>
              <a:ext cx="88" cy="48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82" name="Rectangle 30"/>
            <p:cNvSpPr>
              <a:spLocks noChangeArrowheads="1"/>
            </p:cNvSpPr>
            <p:nvPr/>
          </p:nvSpPr>
          <p:spPr bwMode="auto">
            <a:xfrm rot="-3540000">
              <a:off x="2498" y="1257"/>
              <a:ext cx="36" cy="136"/>
            </a:xfrm>
            <a:prstGeom prst="rect">
              <a:avLst/>
            </a:prstGeom>
            <a:solidFill>
              <a:srgbClr val="8CF4EA"/>
            </a:solidFill>
            <a:ln w="12700">
              <a:solidFill>
                <a:schemeClr val="tx1"/>
              </a:solidFill>
              <a:miter lim="800000"/>
              <a:headEnd/>
              <a:tailEnd/>
            </a:ln>
          </p:spPr>
          <p:txBody>
            <a:bodyPr wrap="none" anchor="ctr"/>
            <a:lstStyle/>
            <a:p>
              <a:endParaRPr lang="fr-FR"/>
            </a:p>
          </p:txBody>
        </p:sp>
        <p:sp>
          <p:nvSpPr>
            <p:cNvPr id="83" name="Freeform 31"/>
            <p:cNvSpPr>
              <a:spLocks/>
            </p:cNvSpPr>
            <p:nvPr/>
          </p:nvSpPr>
          <p:spPr bwMode="auto">
            <a:xfrm>
              <a:off x="2300" y="1214"/>
              <a:ext cx="193" cy="45"/>
            </a:xfrm>
            <a:custGeom>
              <a:avLst/>
              <a:gdLst/>
              <a:ahLst/>
              <a:cxnLst>
                <a:cxn ang="0">
                  <a:pos x="0" y="0"/>
                </a:cxn>
                <a:cxn ang="0">
                  <a:pos x="144" y="0"/>
                </a:cxn>
                <a:cxn ang="0">
                  <a:pos x="192" y="48"/>
                </a:cxn>
              </a:cxnLst>
              <a:rect l="0" t="0" r="r" b="b"/>
              <a:pathLst>
                <a:path w="193" h="49">
                  <a:moveTo>
                    <a:pt x="0" y="0"/>
                  </a:moveTo>
                  <a:lnTo>
                    <a:pt x="144" y="0"/>
                  </a:lnTo>
                  <a:lnTo>
                    <a:pt x="192" y="48"/>
                  </a:lnTo>
                </a:path>
              </a:pathLst>
            </a:custGeom>
            <a:noFill/>
            <a:ln w="12700" cap="rnd" cmpd="sng">
              <a:solidFill>
                <a:schemeClr val="tx1"/>
              </a:solidFill>
              <a:prstDash val="solid"/>
              <a:round/>
              <a:headEnd type="none" w="med" len="med"/>
              <a:tailEnd type="none" w="med" len="med"/>
            </a:ln>
            <a:effectLst>
              <a:outerShdw dist="143684" dir="2700000" algn="ctr" rotWithShape="0">
                <a:schemeClr val="bg2"/>
              </a:outerShdw>
            </a:effectLst>
          </p:spPr>
          <p:txBody>
            <a:bodyPr/>
            <a:lstStyle/>
            <a:p>
              <a:pPr>
                <a:defRPr/>
              </a:pPr>
              <a:endParaRPr lang="fr-FR"/>
            </a:p>
          </p:txBody>
        </p:sp>
        <p:sp>
          <p:nvSpPr>
            <p:cNvPr id="84" name="Freeform 32"/>
            <p:cNvSpPr>
              <a:spLocks/>
            </p:cNvSpPr>
            <p:nvPr/>
          </p:nvSpPr>
          <p:spPr bwMode="auto">
            <a:xfrm>
              <a:off x="2300" y="1347"/>
              <a:ext cx="193" cy="45"/>
            </a:xfrm>
            <a:custGeom>
              <a:avLst/>
              <a:gdLst>
                <a:gd name="T0" fmla="*/ 0 w 193"/>
                <a:gd name="T1" fmla="*/ 48 h 49"/>
                <a:gd name="T2" fmla="*/ 144 w 193"/>
                <a:gd name="T3" fmla="*/ 48 h 49"/>
                <a:gd name="T4" fmla="*/ 192 w 193"/>
                <a:gd name="T5" fmla="*/ 0 h 49"/>
                <a:gd name="T6" fmla="*/ 0 60000 65536"/>
                <a:gd name="T7" fmla="*/ 0 60000 65536"/>
                <a:gd name="T8" fmla="*/ 0 60000 65536"/>
                <a:gd name="T9" fmla="*/ 0 w 193"/>
                <a:gd name="T10" fmla="*/ 0 h 49"/>
                <a:gd name="T11" fmla="*/ 193 w 193"/>
                <a:gd name="T12" fmla="*/ 49 h 49"/>
              </a:gdLst>
              <a:ahLst/>
              <a:cxnLst>
                <a:cxn ang="T6">
                  <a:pos x="T0" y="T1"/>
                </a:cxn>
                <a:cxn ang="T7">
                  <a:pos x="T2" y="T3"/>
                </a:cxn>
                <a:cxn ang="T8">
                  <a:pos x="T4" y="T5"/>
                </a:cxn>
              </a:cxnLst>
              <a:rect l="T9" t="T10" r="T11" b="T12"/>
              <a:pathLst>
                <a:path w="193" h="49">
                  <a:moveTo>
                    <a:pt x="0" y="48"/>
                  </a:moveTo>
                  <a:lnTo>
                    <a:pt x="144" y="48"/>
                  </a:lnTo>
                  <a:lnTo>
                    <a:pt x="192" y="0"/>
                  </a:lnTo>
                </a:path>
              </a:pathLst>
            </a:custGeom>
            <a:noFill/>
            <a:ln w="12700" cap="rnd">
              <a:solidFill>
                <a:schemeClr val="tx1"/>
              </a:solidFill>
              <a:round/>
              <a:headEnd/>
              <a:tailEnd/>
            </a:ln>
          </p:spPr>
          <p:txBody>
            <a:bodyPr/>
            <a:lstStyle/>
            <a:p>
              <a:endParaRPr lang="fr-FR"/>
            </a:p>
          </p:txBody>
        </p:sp>
        <p:sp>
          <p:nvSpPr>
            <p:cNvPr id="85" name="Line 33"/>
            <p:cNvSpPr>
              <a:spLocks noChangeShapeType="1"/>
            </p:cNvSpPr>
            <p:nvPr/>
          </p:nvSpPr>
          <p:spPr bwMode="auto">
            <a:xfrm>
              <a:off x="2304" y="1275"/>
              <a:ext cx="136" cy="0"/>
            </a:xfrm>
            <a:prstGeom prst="line">
              <a:avLst/>
            </a:prstGeom>
            <a:noFill/>
            <a:ln w="12700">
              <a:solidFill>
                <a:schemeClr val="tx1"/>
              </a:solidFill>
              <a:round/>
              <a:headEnd/>
              <a:tailEnd/>
            </a:ln>
          </p:spPr>
          <p:txBody>
            <a:bodyPr wrap="none" anchor="ctr"/>
            <a:lstStyle/>
            <a:p>
              <a:endParaRPr lang="fr-FR"/>
            </a:p>
          </p:txBody>
        </p:sp>
        <p:sp>
          <p:nvSpPr>
            <p:cNvPr id="86" name="Line 34"/>
            <p:cNvSpPr>
              <a:spLocks noChangeShapeType="1"/>
            </p:cNvSpPr>
            <p:nvPr/>
          </p:nvSpPr>
          <p:spPr bwMode="auto">
            <a:xfrm>
              <a:off x="2304" y="1336"/>
              <a:ext cx="136" cy="0"/>
            </a:xfrm>
            <a:prstGeom prst="line">
              <a:avLst/>
            </a:prstGeom>
            <a:noFill/>
            <a:ln w="12700">
              <a:solidFill>
                <a:schemeClr val="tx1"/>
              </a:solidFill>
              <a:round/>
              <a:headEnd/>
              <a:tailEnd/>
            </a:ln>
          </p:spPr>
          <p:txBody>
            <a:bodyPr wrap="none" anchor="ctr"/>
            <a:lstStyle/>
            <a:p>
              <a:endParaRPr lang="fr-FR"/>
            </a:p>
          </p:txBody>
        </p:sp>
        <p:sp>
          <p:nvSpPr>
            <p:cNvPr id="87" name="Oval 35"/>
            <p:cNvSpPr>
              <a:spLocks noChangeArrowheads="1"/>
            </p:cNvSpPr>
            <p:nvPr/>
          </p:nvSpPr>
          <p:spPr bwMode="auto">
            <a:xfrm>
              <a:off x="2496" y="1307"/>
              <a:ext cx="40" cy="36"/>
            </a:xfrm>
            <a:prstGeom prst="ellipse">
              <a:avLst/>
            </a:prstGeom>
            <a:solidFill>
              <a:srgbClr val="00DFCA"/>
            </a:solidFill>
            <a:ln w="12700">
              <a:solidFill>
                <a:schemeClr val="tx1"/>
              </a:solidFill>
              <a:round/>
              <a:headEnd/>
              <a:tailEnd/>
            </a:ln>
          </p:spPr>
          <p:txBody>
            <a:bodyPr wrap="none" anchor="ctr"/>
            <a:lstStyle/>
            <a:p>
              <a:endParaRPr lang="fr-FR"/>
            </a:p>
          </p:txBody>
        </p:sp>
        <p:sp>
          <p:nvSpPr>
            <p:cNvPr id="88" name="Rectangle 36"/>
            <p:cNvSpPr>
              <a:spLocks noChangeArrowheads="1"/>
            </p:cNvSpPr>
            <p:nvPr/>
          </p:nvSpPr>
          <p:spPr bwMode="auto">
            <a:xfrm>
              <a:off x="2592" y="1439"/>
              <a:ext cx="232" cy="391"/>
            </a:xfrm>
            <a:prstGeom prst="rect">
              <a:avLst/>
            </a:prstGeom>
            <a:solidFill>
              <a:srgbClr val="919191"/>
            </a:solidFill>
            <a:ln w="12700">
              <a:solidFill>
                <a:schemeClr val="tx1"/>
              </a:solidFill>
              <a:miter lim="800000"/>
              <a:headEnd/>
              <a:tailEnd/>
            </a:ln>
          </p:spPr>
          <p:txBody>
            <a:bodyPr wrap="none" anchor="ctr"/>
            <a:lstStyle/>
            <a:p>
              <a:endParaRPr lang="fr-FR"/>
            </a:p>
          </p:txBody>
        </p:sp>
        <p:grpSp>
          <p:nvGrpSpPr>
            <p:cNvPr id="89" name="Group 37"/>
            <p:cNvGrpSpPr>
              <a:grpSpLocks/>
            </p:cNvGrpSpPr>
            <p:nvPr/>
          </p:nvGrpSpPr>
          <p:grpSpPr bwMode="auto">
            <a:xfrm>
              <a:off x="2600" y="1522"/>
              <a:ext cx="88" cy="209"/>
              <a:chOff x="1609" y="1918"/>
              <a:chExt cx="88" cy="226"/>
            </a:xfrm>
          </p:grpSpPr>
          <p:sp>
            <p:nvSpPr>
              <p:cNvPr id="389" name="AutoShape 38"/>
              <p:cNvSpPr>
                <a:spLocks noChangeArrowheads="1"/>
              </p:cNvSpPr>
              <p:nvPr/>
            </p:nvSpPr>
            <p:spPr bwMode="auto">
              <a:xfrm>
                <a:off x="1609" y="1918"/>
                <a:ext cx="88" cy="226"/>
              </a:xfrm>
              <a:prstGeom prst="roundRect">
                <a:avLst>
                  <a:gd name="adj" fmla="val 12495"/>
                </a:avLst>
              </a:prstGeom>
              <a:solidFill>
                <a:schemeClr val="bg2"/>
              </a:solidFill>
              <a:ln w="12700">
                <a:solidFill>
                  <a:schemeClr val="tx1"/>
                </a:solidFill>
                <a:round/>
                <a:headEnd/>
                <a:tailEnd/>
              </a:ln>
            </p:spPr>
            <p:txBody>
              <a:bodyPr wrap="none" anchor="ctr"/>
              <a:lstStyle/>
              <a:p>
                <a:endParaRPr lang="fr-FR"/>
              </a:p>
            </p:txBody>
          </p:sp>
          <p:grpSp>
            <p:nvGrpSpPr>
              <p:cNvPr id="390" name="Group 39"/>
              <p:cNvGrpSpPr>
                <a:grpSpLocks/>
              </p:cNvGrpSpPr>
              <p:nvPr/>
            </p:nvGrpSpPr>
            <p:grpSpPr bwMode="auto">
              <a:xfrm>
                <a:off x="1626" y="1947"/>
                <a:ext cx="52" cy="169"/>
                <a:chOff x="1626" y="1947"/>
                <a:chExt cx="52" cy="169"/>
              </a:xfrm>
            </p:grpSpPr>
            <p:sp>
              <p:nvSpPr>
                <p:cNvPr id="391" name="Freeform 40"/>
                <p:cNvSpPr>
                  <a:spLocks/>
                </p:cNvSpPr>
                <p:nvPr/>
              </p:nvSpPr>
              <p:spPr bwMode="auto">
                <a:xfrm>
                  <a:off x="1627" y="1947"/>
                  <a:ext cx="51" cy="151"/>
                </a:xfrm>
                <a:custGeom>
                  <a:avLst/>
                  <a:gdLst>
                    <a:gd name="T0" fmla="*/ 0 w 51"/>
                    <a:gd name="T1" fmla="*/ 0 h 151"/>
                    <a:gd name="T2" fmla="*/ 50 w 51"/>
                    <a:gd name="T3" fmla="*/ 14 h 151"/>
                    <a:gd name="T4" fmla="*/ 50 w 51"/>
                    <a:gd name="T5" fmla="*/ 150 h 151"/>
                    <a:gd name="T6" fmla="*/ 0 60000 65536"/>
                    <a:gd name="T7" fmla="*/ 0 60000 65536"/>
                    <a:gd name="T8" fmla="*/ 0 60000 65536"/>
                    <a:gd name="T9" fmla="*/ 0 w 51"/>
                    <a:gd name="T10" fmla="*/ 0 h 151"/>
                    <a:gd name="T11" fmla="*/ 51 w 51"/>
                    <a:gd name="T12" fmla="*/ 151 h 151"/>
                  </a:gdLst>
                  <a:ahLst/>
                  <a:cxnLst>
                    <a:cxn ang="T6">
                      <a:pos x="T0" y="T1"/>
                    </a:cxn>
                    <a:cxn ang="T7">
                      <a:pos x="T2" y="T3"/>
                    </a:cxn>
                    <a:cxn ang="T8">
                      <a:pos x="T4" y="T5"/>
                    </a:cxn>
                  </a:cxnLst>
                  <a:rect l="T9" t="T10" r="T11" b="T12"/>
                  <a:pathLst>
                    <a:path w="51" h="151">
                      <a:moveTo>
                        <a:pt x="0" y="0"/>
                      </a:moveTo>
                      <a:lnTo>
                        <a:pt x="50" y="14"/>
                      </a:lnTo>
                      <a:lnTo>
                        <a:pt x="50" y="150"/>
                      </a:lnTo>
                    </a:path>
                  </a:pathLst>
                </a:custGeom>
                <a:noFill/>
                <a:ln w="12700" cap="rnd">
                  <a:solidFill>
                    <a:schemeClr val="tx1"/>
                  </a:solidFill>
                  <a:round/>
                  <a:headEnd/>
                  <a:tailEnd/>
                </a:ln>
              </p:spPr>
              <p:txBody>
                <a:bodyPr/>
                <a:lstStyle/>
                <a:p>
                  <a:endParaRPr lang="fr-FR"/>
                </a:p>
              </p:txBody>
            </p:sp>
            <p:sp>
              <p:nvSpPr>
                <p:cNvPr id="392" name="Freeform 41"/>
                <p:cNvSpPr>
                  <a:spLocks/>
                </p:cNvSpPr>
                <p:nvPr/>
              </p:nvSpPr>
              <p:spPr bwMode="auto">
                <a:xfrm>
                  <a:off x="1626" y="1948"/>
                  <a:ext cx="51" cy="168"/>
                </a:xfrm>
                <a:custGeom>
                  <a:avLst/>
                  <a:gdLst>
                    <a:gd name="T0" fmla="*/ 50 w 51"/>
                    <a:gd name="T1" fmla="*/ 150 h 168"/>
                    <a:gd name="T2" fmla="*/ 0 w 51"/>
                    <a:gd name="T3" fmla="*/ 167 h 168"/>
                    <a:gd name="T4" fmla="*/ 0 w 51"/>
                    <a:gd name="T5" fmla="*/ 0 h 168"/>
                    <a:gd name="T6" fmla="*/ 0 60000 65536"/>
                    <a:gd name="T7" fmla="*/ 0 60000 65536"/>
                    <a:gd name="T8" fmla="*/ 0 60000 65536"/>
                    <a:gd name="T9" fmla="*/ 0 w 51"/>
                    <a:gd name="T10" fmla="*/ 0 h 168"/>
                    <a:gd name="T11" fmla="*/ 51 w 51"/>
                    <a:gd name="T12" fmla="*/ 168 h 168"/>
                  </a:gdLst>
                  <a:ahLst/>
                  <a:cxnLst>
                    <a:cxn ang="T6">
                      <a:pos x="T0" y="T1"/>
                    </a:cxn>
                    <a:cxn ang="T7">
                      <a:pos x="T2" y="T3"/>
                    </a:cxn>
                    <a:cxn ang="T8">
                      <a:pos x="T4" y="T5"/>
                    </a:cxn>
                  </a:cxnLst>
                  <a:rect l="T9" t="T10" r="T11" b="T12"/>
                  <a:pathLst>
                    <a:path w="51" h="168">
                      <a:moveTo>
                        <a:pt x="50" y="150"/>
                      </a:moveTo>
                      <a:lnTo>
                        <a:pt x="0" y="167"/>
                      </a:lnTo>
                      <a:lnTo>
                        <a:pt x="0" y="0"/>
                      </a:lnTo>
                    </a:path>
                  </a:pathLst>
                </a:custGeom>
                <a:noFill/>
                <a:ln w="12700" cap="rnd">
                  <a:solidFill>
                    <a:schemeClr val="tx1"/>
                  </a:solidFill>
                  <a:round/>
                  <a:headEnd/>
                  <a:tailEnd/>
                </a:ln>
              </p:spPr>
              <p:txBody>
                <a:bodyPr/>
                <a:lstStyle/>
                <a:p>
                  <a:endParaRPr lang="fr-FR"/>
                </a:p>
              </p:txBody>
            </p:sp>
          </p:grpSp>
        </p:grpSp>
        <p:sp>
          <p:nvSpPr>
            <p:cNvPr id="90" name="Rectangle 42"/>
            <p:cNvSpPr>
              <a:spLocks noChangeArrowheads="1"/>
            </p:cNvSpPr>
            <p:nvPr/>
          </p:nvSpPr>
          <p:spPr bwMode="auto">
            <a:xfrm>
              <a:off x="2208" y="1484"/>
              <a:ext cx="232" cy="81"/>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91" name="Rectangle 43"/>
            <p:cNvSpPr>
              <a:spLocks noChangeArrowheads="1"/>
            </p:cNvSpPr>
            <p:nvPr/>
          </p:nvSpPr>
          <p:spPr bwMode="auto">
            <a:xfrm>
              <a:off x="2208" y="1616"/>
              <a:ext cx="232" cy="214"/>
            </a:xfrm>
            <a:prstGeom prst="rect">
              <a:avLst/>
            </a:prstGeom>
            <a:solidFill>
              <a:srgbClr val="919191"/>
            </a:solidFill>
            <a:ln w="12700">
              <a:solidFill>
                <a:schemeClr val="tx1"/>
              </a:solidFill>
              <a:miter lim="800000"/>
              <a:headEnd/>
              <a:tailEnd/>
            </a:ln>
          </p:spPr>
          <p:txBody>
            <a:bodyPr wrap="none" anchor="ctr"/>
            <a:lstStyle/>
            <a:p>
              <a:endParaRPr lang="fr-FR"/>
            </a:p>
          </p:txBody>
        </p:sp>
        <p:grpSp>
          <p:nvGrpSpPr>
            <p:cNvPr id="92" name="Group 44"/>
            <p:cNvGrpSpPr>
              <a:grpSpLocks/>
            </p:cNvGrpSpPr>
            <p:nvPr/>
          </p:nvGrpSpPr>
          <p:grpSpPr bwMode="auto">
            <a:xfrm>
              <a:off x="2256" y="1661"/>
              <a:ext cx="40" cy="125"/>
              <a:chOff x="1204" y="2068"/>
              <a:chExt cx="40" cy="136"/>
            </a:xfrm>
          </p:grpSpPr>
          <p:sp>
            <p:nvSpPr>
              <p:cNvPr id="386" name="Rectangle 45"/>
              <p:cNvSpPr>
                <a:spLocks noChangeArrowheads="1"/>
              </p:cNvSpPr>
              <p:nvPr/>
            </p:nvSpPr>
            <p:spPr bwMode="auto">
              <a:xfrm>
                <a:off x="1204" y="2068"/>
                <a:ext cx="40"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87" name="Rectangle 46"/>
              <p:cNvSpPr>
                <a:spLocks noChangeArrowheads="1"/>
              </p:cNvSpPr>
              <p:nvPr/>
            </p:nvSpPr>
            <p:spPr bwMode="auto">
              <a:xfrm>
                <a:off x="1204" y="2116"/>
                <a:ext cx="40"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88" name="Rectangle 47"/>
              <p:cNvSpPr>
                <a:spLocks noChangeArrowheads="1"/>
              </p:cNvSpPr>
              <p:nvPr/>
            </p:nvSpPr>
            <p:spPr bwMode="auto">
              <a:xfrm>
                <a:off x="1204" y="2164"/>
                <a:ext cx="40" cy="40"/>
              </a:xfrm>
              <a:prstGeom prst="rect">
                <a:avLst/>
              </a:prstGeom>
              <a:solidFill>
                <a:schemeClr val="bg1"/>
              </a:solidFill>
              <a:ln w="12700">
                <a:solidFill>
                  <a:schemeClr val="tx1"/>
                </a:solidFill>
                <a:miter lim="800000"/>
                <a:headEnd/>
                <a:tailEnd/>
              </a:ln>
            </p:spPr>
            <p:txBody>
              <a:bodyPr wrap="none" anchor="ctr"/>
              <a:lstStyle/>
              <a:p>
                <a:endParaRPr lang="fr-FR"/>
              </a:p>
            </p:txBody>
          </p:sp>
        </p:grpSp>
        <p:grpSp>
          <p:nvGrpSpPr>
            <p:cNvPr id="93" name="Group 48"/>
            <p:cNvGrpSpPr>
              <a:grpSpLocks/>
            </p:cNvGrpSpPr>
            <p:nvPr/>
          </p:nvGrpSpPr>
          <p:grpSpPr bwMode="auto">
            <a:xfrm>
              <a:off x="2832" y="864"/>
              <a:ext cx="376" cy="966"/>
              <a:chOff x="2260" y="1204"/>
              <a:chExt cx="376" cy="1048"/>
            </a:xfrm>
          </p:grpSpPr>
          <p:sp>
            <p:nvSpPr>
              <p:cNvPr id="346" name="Rectangle 49"/>
              <p:cNvSpPr>
                <a:spLocks noChangeArrowheads="1"/>
              </p:cNvSpPr>
              <p:nvPr/>
            </p:nvSpPr>
            <p:spPr bwMode="auto">
              <a:xfrm>
                <a:off x="2260"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347" name="Group 50"/>
              <p:cNvGrpSpPr>
                <a:grpSpLocks/>
              </p:cNvGrpSpPr>
              <p:nvPr/>
            </p:nvGrpSpPr>
            <p:grpSpPr bwMode="auto">
              <a:xfrm>
                <a:off x="2548" y="1252"/>
                <a:ext cx="40" cy="952"/>
                <a:chOff x="2548" y="1252"/>
                <a:chExt cx="40" cy="952"/>
              </a:xfrm>
            </p:grpSpPr>
            <p:grpSp>
              <p:nvGrpSpPr>
                <p:cNvPr id="368" name="Group 51"/>
                <p:cNvGrpSpPr>
                  <a:grpSpLocks/>
                </p:cNvGrpSpPr>
                <p:nvPr/>
              </p:nvGrpSpPr>
              <p:grpSpPr bwMode="auto">
                <a:xfrm>
                  <a:off x="2548" y="1252"/>
                  <a:ext cx="40" cy="424"/>
                  <a:chOff x="2548" y="1252"/>
                  <a:chExt cx="40" cy="424"/>
                </a:xfrm>
              </p:grpSpPr>
              <p:sp>
                <p:nvSpPr>
                  <p:cNvPr id="378" name="Rectangle 52"/>
                  <p:cNvSpPr>
                    <a:spLocks noChangeArrowheads="1"/>
                  </p:cNvSpPr>
                  <p:nvPr/>
                </p:nvSpPr>
                <p:spPr bwMode="auto">
                  <a:xfrm>
                    <a:off x="2548" y="1252"/>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9" name="Rectangle 53"/>
                  <p:cNvSpPr>
                    <a:spLocks noChangeArrowheads="1"/>
                  </p:cNvSpPr>
                  <p:nvPr/>
                </p:nvSpPr>
                <p:spPr bwMode="auto">
                  <a:xfrm>
                    <a:off x="2548" y="1310"/>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0" name="Rectangle 54"/>
                  <p:cNvSpPr>
                    <a:spLocks noChangeArrowheads="1"/>
                  </p:cNvSpPr>
                  <p:nvPr/>
                </p:nvSpPr>
                <p:spPr bwMode="auto">
                  <a:xfrm>
                    <a:off x="2548" y="1367"/>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1" name="Rectangle 55"/>
                  <p:cNvSpPr>
                    <a:spLocks noChangeArrowheads="1"/>
                  </p:cNvSpPr>
                  <p:nvPr/>
                </p:nvSpPr>
                <p:spPr bwMode="auto">
                  <a:xfrm>
                    <a:off x="2548" y="142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2" name="Rectangle 56"/>
                  <p:cNvSpPr>
                    <a:spLocks noChangeArrowheads="1"/>
                  </p:cNvSpPr>
                  <p:nvPr/>
                </p:nvSpPr>
                <p:spPr bwMode="auto">
                  <a:xfrm>
                    <a:off x="2548" y="1482"/>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3" name="Rectangle 57"/>
                  <p:cNvSpPr>
                    <a:spLocks noChangeArrowheads="1"/>
                  </p:cNvSpPr>
                  <p:nvPr/>
                </p:nvSpPr>
                <p:spPr bwMode="auto">
                  <a:xfrm>
                    <a:off x="2548" y="154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4" name="Rectangle 58"/>
                  <p:cNvSpPr>
                    <a:spLocks noChangeArrowheads="1"/>
                  </p:cNvSpPr>
                  <p:nvPr/>
                </p:nvSpPr>
                <p:spPr bwMode="auto">
                  <a:xfrm>
                    <a:off x="2548" y="1598"/>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85" name="Rectangle 59"/>
                  <p:cNvSpPr>
                    <a:spLocks noChangeArrowheads="1"/>
                  </p:cNvSpPr>
                  <p:nvPr/>
                </p:nvSpPr>
                <p:spPr bwMode="auto">
                  <a:xfrm>
                    <a:off x="2548" y="165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grpSp>
            <p:grpSp>
              <p:nvGrpSpPr>
                <p:cNvPr id="369" name="Group 60"/>
                <p:cNvGrpSpPr>
                  <a:grpSpLocks/>
                </p:cNvGrpSpPr>
                <p:nvPr/>
              </p:nvGrpSpPr>
              <p:grpSpPr bwMode="auto">
                <a:xfrm>
                  <a:off x="2548" y="1780"/>
                  <a:ext cx="40" cy="424"/>
                  <a:chOff x="2548" y="1780"/>
                  <a:chExt cx="40" cy="424"/>
                </a:xfrm>
              </p:grpSpPr>
              <p:sp>
                <p:nvSpPr>
                  <p:cNvPr id="370" name="Rectangle 61"/>
                  <p:cNvSpPr>
                    <a:spLocks noChangeArrowheads="1"/>
                  </p:cNvSpPr>
                  <p:nvPr/>
                </p:nvSpPr>
                <p:spPr bwMode="auto">
                  <a:xfrm>
                    <a:off x="2548" y="178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1" name="Rectangle 62"/>
                  <p:cNvSpPr>
                    <a:spLocks noChangeArrowheads="1"/>
                  </p:cNvSpPr>
                  <p:nvPr/>
                </p:nvSpPr>
                <p:spPr bwMode="auto">
                  <a:xfrm>
                    <a:off x="2548" y="1838"/>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2" name="Rectangle 63"/>
                  <p:cNvSpPr>
                    <a:spLocks noChangeArrowheads="1"/>
                  </p:cNvSpPr>
                  <p:nvPr/>
                </p:nvSpPr>
                <p:spPr bwMode="auto">
                  <a:xfrm>
                    <a:off x="2548" y="189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3" name="Rectangle 64"/>
                  <p:cNvSpPr>
                    <a:spLocks noChangeArrowheads="1"/>
                  </p:cNvSpPr>
                  <p:nvPr/>
                </p:nvSpPr>
                <p:spPr bwMode="auto">
                  <a:xfrm>
                    <a:off x="2548" y="1953"/>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4" name="Rectangle 65"/>
                  <p:cNvSpPr>
                    <a:spLocks noChangeArrowheads="1"/>
                  </p:cNvSpPr>
                  <p:nvPr/>
                </p:nvSpPr>
                <p:spPr bwMode="auto">
                  <a:xfrm>
                    <a:off x="2548" y="201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5" name="Rectangle 66"/>
                  <p:cNvSpPr>
                    <a:spLocks noChangeArrowheads="1"/>
                  </p:cNvSpPr>
                  <p:nvPr/>
                </p:nvSpPr>
                <p:spPr bwMode="auto">
                  <a:xfrm>
                    <a:off x="2548" y="2068"/>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6" name="Rectangle 67"/>
                  <p:cNvSpPr>
                    <a:spLocks noChangeArrowheads="1"/>
                  </p:cNvSpPr>
                  <p:nvPr/>
                </p:nvSpPr>
                <p:spPr bwMode="auto">
                  <a:xfrm>
                    <a:off x="2548" y="2126"/>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77" name="Rectangle 68"/>
                  <p:cNvSpPr>
                    <a:spLocks noChangeArrowheads="1"/>
                  </p:cNvSpPr>
                  <p:nvPr/>
                </p:nvSpPr>
                <p:spPr bwMode="auto">
                  <a:xfrm>
                    <a:off x="2548" y="2183"/>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grpSp>
          </p:grpSp>
          <p:grpSp>
            <p:nvGrpSpPr>
              <p:cNvPr id="348" name="Group 69"/>
              <p:cNvGrpSpPr>
                <a:grpSpLocks/>
              </p:cNvGrpSpPr>
              <p:nvPr/>
            </p:nvGrpSpPr>
            <p:grpSpPr bwMode="auto">
              <a:xfrm>
                <a:off x="2308" y="1252"/>
                <a:ext cx="184" cy="952"/>
                <a:chOff x="2308" y="1252"/>
                <a:chExt cx="184" cy="952"/>
              </a:xfrm>
            </p:grpSpPr>
            <p:sp>
              <p:nvSpPr>
                <p:cNvPr id="349" name="Rectangle 70"/>
                <p:cNvSpPr>
                  <a:spLocks noChangeArrowheads="1"/>
                </p:cNvSpPr>
                <p:nvPr/>
              </p:nvSpPr>
              <p:spPr bwMode="auto">
                <a:xfrm>
                  <a:off x="2308"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0" name="Rectangle 71"/>
                <p:cNvSpPr>
                  <a:spLocks noChangeArrowheads="1"/>
                </p:cNvSpPr>
                <p:nvPr/>
              </p:nvSpPr>
              <p:spPr bwMode="auto">
                <a:xfrm>
                  <a:off x="2308"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1" name="Rectangle 72"/>
                <p:cNvSpPr>
                  <a:spLocks noChangeArrowheads="1"/>
                </p:cNvSpPr>
                <p:nvPr/>
              </p:nvSpPr>
              <p:spPr bwMode="auto">
                <a:xfrm>
                  <a:off x="2308"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2" name="Rectangle 73"/>
                <p:cNvSpPr>
                  <a:spLocks noChangeArrowheads="1"/>
                </p:cNvSpPr>
                <p:nvPr/>
              </p:nvSpPr>
              <p:spPr bwMode="auto">
                <a:xfrm>
                  <a:off x="2308"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3" name="Rectangle 74"/>
                <p:cNvSpPr>
                  <a:spLocks noChangeArrowheads="1"/>
                </p:cNvSpPr>
                <p:nvPr/>
              </p:nvSpPr>
              <p:spPr bwMode="auto">
                <a:xfrm>
                  <a:off x="2308"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4" name="Rectangle 75"/>
                <p:cNvSpPr>
                  <a:spLocks noChangeArrowheads="1"/>
                </p:cNvSpPr>
                <p:nvPr/>
              </p:nvSpPr>
              <p:spPr bwMode="auto">
                <a:xfrm>
                  <a:off x="2308"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5" name="Rectangle 76"/>
                <p:cNvSpPr>
                  <a:spLocks noChangeArrowheads="1"/>
                </p:cNvSpPr>
                <p:nvPr/>
              </p:nvSpPr>
              <p:spPr bwMode="auto">
                <a:xfrm>
                  <a:off x="2308"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6" name="Rectangle 77"/>
                <p:cNvSpPr>
                  <a:spLocks noChangeArrowheads="1"/>
                </p:cNvSpPr>
                <p:nvPr/>
              </p:nvSpPr>
              <p:spPr bwMode="auto">
                <a:xfrm>
                  <a:off x="2308"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7" name="Rectangle 78"/>
                <p:cNvSpPr>
                  <a:spLocks noChangeArrowheads="1"/>
                </p:cNvSpPr>
                <p:nvPr/>
              </p:nvSpPr>
              <p:spPr bwMode="auto">
                <a:xfrm>
                  <a:off x="2308"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8" name="Rectangle 79"/>
                <p:cNvSpPr>
                  <a:spLocks noChangeArrowheads="1"/>
                </p:cNvSpPr>
                <p:nvPr/>
              </p:nvSpPr>
              <p:spPr bwMode="auto">
                <a:xfrm>
                  <a:off x="2308"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59" name="Rectangle 80"/>
                <p:cNvSpPr>
                  <a:spLocks noChangeArrowheads="1"/>
                </p:cNvSpPr>
                <p:nvPr/>
              </p:nvSpPr>
              <p:spPr bwMode="auto">
                <a:xfrm>
                  <a:off x="2308"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0" name="Rectangle 81"/>
                <p:cNvSpPr>
                  <a:spLocks noChangeArrowheads="1"/>
                </p:cNvSpPr>
                <p:nvPr/>
              </p:nvSpPr>
              <p:spPr bwMode="auto">
                <a:xfrm>
                  <a:off x="2308"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1" name="Rectangle 82"/>
                <p:cNvSpPr>
                  <a:spLocks noChangeArrowheads="1"/>
                </p:cNvSpPr>
                <p:nvPr/>
              </p:nvSpPr>
              <p:spPr bwMode="auto">
                <a:xfrm>
                  <a:off x="2308"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2" name="Rectangle 83"/>
                <p:cNvSpPr>
                  <a:spLocks noChangeArrowheads="1"/>
                </p:cNvSpPr>
                <p:nvPr/>
              </p:nvSpPr>
              <p:spPr bwMode="auto">
                <a:xfrm>
                  <a:off x="2308"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3" name="Rectangle 84"/>
                <p:cNvSpPr>
                  <a:spLocks noChangeArrowheads="1"/>
                </p:cNvSpPr>
                <p:nvPr/>
              </p:nvSpPr>
              <p:spPr bwMode="auto">
                <a:xfrm>
                  <a:off x="2308"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4" name="Rectangle 85"/>
                <p:cNvSpPr>
                  <a:spLocks noChangeArrowheads="1"/>
                </p:cNvSpPr>
                <p:nvPr/>
              </p:nvSpPr>
              <p:spPr bwMode="auto">
                <a:xfrm>
                  <a:off x="2308"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5" name="Rectangle 86"/>
                <p:cNvSpPr>
                  <a:spLocks noChangeArrowheads="1"/>
                </p:cNvSpPr>
                <p:nvPr/>
              </p:nvSpPr>
              <p:spPr bwMode="auto">
                <a:xfrm>
                  <a:off x="2308"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6" name="Rectangle 87"/>
                <p:cNvSpPr>
                  <a:spLocks noChangeArrowheads="1"/>
                </p:cNvSpPr>
                <p:nvPr/>
              </p:nvSpPr>
              <p:spPr bwMode="auto">
                <a:xfrm>
                  <a:off x="2308"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67" name="Rectangle 88"/>
                <p:cNvSpPr>
                  <a:spLocks noChangeArrowheads="1"/>
                </p:cNvSpPr>
                <p:nvPr/>
              </p:nvSpPr>
              <p:spPr bwMode="auto">
                <a:xfrm>
                  <a:off x="2308"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4" name="Group 89"/>
            <p:cNvGrpSpPr>
              <a:grpSpLocks/>
            </p:cNvGrpSpPr>
            <p:nvPr/>
          </p:nvGrpSpPr>
          <p:grpSpPr bwMode="auto">
            <a:xfrm>
              <a:off x="3600" y="864"/>
              <a:ext cx="376" cy="966"/>
              <a:chOff x="3124" y="1204"/>
              <a:chExt cx="376" cy="1048"/>
            </a:xfrm>
          </p:grpSpPr>
          <p:sp>
            <p:nvSpPr>
              <p:cNvPr id="306" name="Rectangle 90"/>
              <p:cNvSpPr>
                <a:spLocks noChangeArrowheads="1"/>
              </p:cNvSpPr>
              <p:nvPr/>
            </p:nvSpPr>
            <p:spPr bwMode="auto">
              <a:xfrm>
                <a:off x="3124"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307" name="Group 91"/>
              <p:cNvGrpSpPr>
                <a:grpSpLocks/>
              </p:cNvGrpSpPr>
              <p:nvPr/>
            </p:nvGrpSpPr>
            <p:grpSpPr bwMode="auto">
              <a:xfrm>
                <a:off x="3412" y="1252"/>
                <a:ext cx="40" cy="952"/>
                <a:chOff x="3412" y="1252"/>
                <a:chExt cx="40" cy="952"/>
              </a:xfrm>
            </p:grpSpPr>
            <p:grpSp>
              <p:nvGrpSpPr>
                <p:cNvPr id="328" name="Group 92"/>
                <p:cNvGrpSpPr>
                  <a:grpSpLocks/>
                </p:cNvGrpSpPr>
                <p:nvPr/>
              </p:nvGrpSpPr>
              <p:grpSpPr bwMode="auto">
                <a:xfrm>
                  <a:off x="3412" y="1252"/>
                  <a:ext cx="40" cy="424"/>
                  <a:chOff x="3412" y="1252"/>
                  <a:chExt cx="40" cy="424"/>
                </a:xfrm>
              </p:grpSpPr>
              <p:sp>
                <p:nvSpPr>
                  <p:cNvPr id="338" name="Rectangle 93"/>
                  <p:cNvSpPr>
                    <a:spLocks noChangeArrowheads="1"/>
                  </p:cNvSpPr>
                  <p:nvPr/>
                </p:nvSpPr>
                <p:spPr bwMode="auto">
                  <a:xfrm>
                    <a:off x="3412"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9" name="Rectangle 94"/>
                  <p:cNvSpPr>
                    <a:spLocks noChangeArrowheads="1"/>
                  </p:cNvSpPr>
                  <p:nvPr/>
                </p:nvSpPr>
                <p:spPr bwMode="auto">
                  <a:xfrm>
                    <a:off x="3412"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0" name="Rectangle 95"/>
                  <p:cNvSpPr>
                    <a:spLocks noChangeArrowheads="1"/>
                  </p:cNvSpPr>
                  <p:nvPr/>
                </p:nvSpPr>
                <p:spPr bwMode="auto">
                  <a:xfrm>
                    <a:off x="3412"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1" name="Rectangle 96"/>
                  <p:cNvSpPr>
                    <a:spLocks noChangeArrowheads="1"/>
                  </p:cNvSpPr>
                  <p:nvPr/>
                </p:nvSpPr>
                <p:spPr bwMode="auto">
                  <a:xfrm>
                    <a:off x="3412"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2" name="Rectangle 97"/>
                  <p:cNvSpPr>
                    <a:spLocks noChangeArrowheads="1"/>
                  </p:cNvSpPr>
                  <p:nvPr/>
                </p:nvSpPr>
                <p:spPr bwMode="auto">
                  <a:xfrm>
                    <a:off x="3412"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3" name="Rectangle 98"/>
                  <p:cNvSpPr>
                    <a:spLocks noChangeArrowheads="1"/>
                  </p:cNvSpPr>
                  <p:nvPr/>
                </p:nvSpPr>
                <p:spPr bwMode="auto">
                  <a:xfrm>
                    <a:off x="3412"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4" name="Rectangle 99"/>
                  <p:cNvSpPr>
                    <a:spLocks noChangeArrowheads="1"/>
                  </p:cNvSpPr>
                  <p:nvPr/>
                </p:nvSpPr>
                <p:spPr bwMode="auto">
                  <a:xfrm>
                    <a:off x="3412"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45" name="Rectangle 100"/>
                  <p:cNvSpPr>
                    <a:spLocks noChangeArrowheads="1"/>
                  </p:cNvSpPr>
                  <p:nvPr/>
                </p:nvSpPr>
                <p:spPr bwMode="auto">
                  <a:xfrm>
                    <a:off x="3412"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329" name="Group 101"/>
                <p:cNvGrpSpPr>
                  <a:grpSpLocks/>
                </p:cNvGrpSpPr>
                <p:nvPr/>
              </p:nvGrpSpPr>
              <p:grpSpPr bwMode="auto">
                <a:xfrm>
                  <a:off x="3412" y="1780"/>
                  <a:ext cx="40" cy="424"/>
                  <a:chOff x="3412" y="1780"/>
                  <a:chExt cx="40" cy="424"/>
                </a:xfrm>
              </p:grpSpPr>
              <p:sp>
                <p:nvSpPr>
                  <p:cNvPr id="330" name="Rectangle 102"/>
                  <p:cNvSpPr>
                    <a:spLocks noChangeArrowheads="1"/>
                  </p:cNvSpPr>
                  <p:nvPr/>
                </p:nvSpPr>
                <p:spPr bwMode="auto">
                  <a:xfrm>
                    <a:off x="3412"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1" name="Rectangle 103"/>
                  <p:cNvSpPr>
                    <a:spLocks noChangeArrowheads="1"/>
                  </p:cNvSpPr>
                  <p:nvPr/>
                </p:nvSpPr>
                <p:spPr bwMode="auto">
                  <a:xfrm>
                    <a:off x="3412"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2" name="Rectangle 104"/>
                  <p:cNvSpPr>
                    <a:spLocks noChangeArrowheads="1"/>
                  </p:cNvSpPr>
                  <p:nvPr/>
                </p:nvSpPr>
                <p:spPr bwMode="auto">
                  <a:xfrm>
                    <a:off x="3412"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3" name="Rectangle 105"/>
                  <p:cNvSpPr>
                    <a:spLocks noChangeArrowheads="1"/>
                  </p:cNvSpPr>
                  <p:nvPr/>
                </p:nvSpPr>
                <p:spPr bwMode="auto">
                  <a:xfrm>
                    <a:off x="3412"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4" name="Rectangle 106"/>
                  <p:cNvSpPr>
                    <a:spLocks noChangeArrowheads="1"/>
                  </p:cNvSpPr>
                  <p:nvPr/>
                </p:nvSpPr>
                <p:spPr bwMode="auto">
                  <a:xfrm>
                    <a:off x="3412"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5" name="Rectangle 107"/>
                  <p:cNvSpPr>
                    <a:spLocks noChangeArrowheads="1"/>
                  </p:cNvSpPr>
                  <p:nvPr/>
                </p:nvSpPr>
                <p:spPr bwMode="auto">
                  <a:xfrm>
                    <a:off x="3412"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6" name="Rectangle 108"/>
                  <p:cNvSpPr>
                    <a:spLocks noChangeArrowheads="1"/>
                  </p:cNvSpPr>
                  <p:nvPr/>
                </p:nvSpPr>
                <p:spPr bwMode="auto">
                  <a:xfrm>
                    <a:off x="3412"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337" name="Rectangle 109"/>
                  <p:cNvSpPr>
                    <a:spLocks noChangeArrowheads="1"/>
                  </p:cNvSpPr>
                  <p:nvPr/>
                </p:nvSpPr>
                <p:spPr bwMode="auto">
                  <a:xfrm>
                    <a:off x="3412"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308" name="Group 110"/>
              <p:cNvGrpSpPr>
                <a:grpSpLocks/>
              </p:cNvGrpSpPr>
              <p:nvPr/>
            </p:nvGrpSpPr>
            <p:grpSpPr bwMode="auto">
              <a:xfrm>
                <a:off x="3172" y="1252"/>
                <a:ext cx="184" cy="952"/>
                <a:chOff x="3172" y="1252"/>
                <a:chExt cx="184" cy="952"/>
              </a:xfrm>
            </p:grpSpPr>
            <p:sp>
              <p:nvSpPr>
                <p:cNvPr id="309" name="Rectangle 111"/>
                <p:cNvSpPr>
                  <a:spLocks noChangeArrowheads="1"/>
                </p:cNvSpPr>
                <p:nvPr/>
              </p:nvSpPr>
              <p:spPr bwMode="auto">
                <a:xfrm>
                  <a:off x="3172"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0" name="Rectangle 112"/>
                <p:cNvSpPr>
                  <a:spLocks noChangeArrowheads="1"/>
                </p:cNvSpPr>
                <p:nvPr/>
              </p:nvSpPr>
              <p:spPr bwMode="auto">
                <a:xfrm>
                  <a:off x="3172"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1" name="Rectangle 113"/>
                <p:cNvSpPr>
                  <a:spLocks noChangeArrowheads="1"/>
                </p:cNvSpPr>
                <p:nvPr/>
              </p:nvSpPr>
              <p:spPr bwMode="auto">
                <a:xfrm>
                  <a:off x="3172"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2" name="Rectangle 114"/>
                <p:cNvSpPr>
                  <a:spLocks noChangeArrowheads="1"/>
                </p:cNvSpPr>
                <p:nvPr/>
              </p:nvSpPr>
              <p:spPr bwMode="auto">
                <a:xfrm>
                  <a:off x="3172"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3" name="Rectangle 115"/>
                <p:cNvSpPr>
                  <a:spLocks noChangeArrowheads="1"/>
                </p:cNvSpPr>
                <p:nvPr/>
              </p:nvSpPr>
              <p:spPr bwMode="auto">
                <a:xfrm>
                  <a:off x="3172"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4" name="Rectangle 116"/>
                <p:cNvSpPr>
                  <a:spLocks noChangeArrowheads="1"/>
                </p:cNvSpPr>
                <p:nvPr/>
              </p:nvSpPr>
              <p:spPr bwMode="auto">
                <a:xfrm>
                  <a:off x="3172"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5" name="Rectangle 117"/>
                <p:cNvSpPr>
                  <a:spLocks noChangeArrowheads="1"/>
                </p:cNvSpPr>
                <p:nvPr/>
              </p:nvSpPr>
              <p:spPr bwMode="auto">
                <a:xfrm>
                  <a:off x="3172"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6" name="Rectangle 118"/>
                <p:cNvSpPr>
                  <a:spLocks noChangeArrowheads="1"/>
                </p:cNvSpPr>
                <p:nvPr/>
              </p:nvSpPr>
              <p:spPr bwMode="auto">
                <a:xfrm>
                  <a:off x="3172"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7" name="Rectangle 119"/>
                <p:cNvSpPr>
                  <a:spLocks noChangeArrowheads="1"/>
                </p:cNvSpPr>
                <p:nvPr/>
              </p:nvSpPr>
              <p:spPr bwMode="auto">
                <a:xfrm>
                  <a:off x="3172"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8" name="Rectangle 120"/>
                <p:cNvSpPr>
                  <a:spLocks noChangeArrowheads="1"/>
                </p:cNvSpPr>
                <p:nvPr/>
              </p:nvSpPr>
              <p:spPr bwMode="auto">
                <a:xfrm>
                  <a:off x="3172"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19" name="Rectangle 121"/>
                <p:cNvSpPr>
                  <a:spLocks noChangeArrowheads="1"/>
                </p:cNvSpPr>
                <p:nvPr/>
              </p:nvSpPr>
              <p:spPr bwMode="auto">
                <a:xfrm>
                  <a:off x="3172"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0" name="Rectangle 122"/>
                <p:cNvSpPr>
                  <a:spLocks noChangeArrowheads="1"/>
                </p:cNvSpPr>
                <p:nvPr/>
              </p:nvSpPr>
              <p:spPr bwMode="auto">
                <a:xfrm>
                  <a:off x="3172"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1" name="Rectangle 123"/>
                <p:cNvSpPr>
                  <a:spLocks noChangeArrowheads="1"/>
                </p:cNvSpPr>
                <p:nvPr/>
              </p:nvSpPr>
              <p:spPr bwMode="auto">
                <a:xfrm>
                  <a:off x="3172"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2" name="Rectangle 124"/>
                <p:cNvSpPr>
                  <a:spLocks noChangeArrowheads="1"/>
                </p:cNvSpPr>
                <p:nvPr/>
              </p:nvSpPr>
              <p:spPr bwMode="auto">
                <a:xfrm>
                  <a:off x="3172"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3" name="Rectangle 125"/>
                <p:cNvSpPr>
                  <a:spLocks noChangeArrowheads="1"/>
                </p:cNvSpPr>
                <p:nvPr/>
              </p:nvSpPr>
              <p:spPr bwMode="auto">
                <a:xfrm>
                  <a:off x="3172"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4" name="Rectangle 126"/>
                <p:cNvSpPr>
                  <a:spLocks noChangeArrowheads="1"/>
                </p:cNvSpPr>
                <p:nvPr/>
              </p:nvSpPr>
              <p:spPr bwMode="auto">
                <a:xfrm>
                  <a:off x="3172"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5" name="Rectangle 127"/>
                <p:cNvSpPr>
                  <a:spLocks noChangeArrowheads="1"/>
                </p:cNvSpPr>
                <p:nvPr/>
              </p:nvSpPr>
              <p:spPr bwMode="auto">
                <a:xfrm>
                  <a:off x="3172"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6" name="Rectangle 128"/>
                <p:cNvSpPr>
                  <a:spLocks noChangeArrowheads="1"/>
                </p:cNvSpPr>
                <p:nvPr/>
              </p:nvSpPr>
              <p:spPr bwMode="auto">
                <a:xfrm>
                  <a:off x="3172"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327" name="Rectangle 129"/>
                <p:cNvSpPr>
                  <a:spLocks noChangeArrowheads="1"/>
                </p:cNvSpPr>
                <p:nvPr/>
              </p:nvSpPr>
              <p:spPr bwMode="auto">
                <a:xfrm>
                  <a:off x="3172"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5" name="Group 130"/>
            <p:cNvGrpSpPr>
              <a:grpSpLocks/>
            </p:cNvGrpSpPr>
            <p:nvPr/>
          </p:nvGrpSpPr>
          <p:grpSpPr bwMode="auto">
            <a:xfrm>
              <a:off x="3216" y="864"/>
              <a:ext cx="376" cy="966"/>
              <a:chOff x="2692" y="1204"/>
              <a:chExt cx="376" cy="1048"/>
            </a:xfrm>
          </p:grpSpPr>
          <p:sp>
            <p:nvSpPr>
              <p:cNvPr id="266" name="Rectangle 131"/>
              <p:cNvSpPr>
                <a:spLocks noChangeArrowheads="1"/>
              </p:cNvSpPr>
              <p:nvPr/>
            </p:nvSpPr>
            <p:spPr bwMode="auto">
              <a:xfrm>
                <a:off x="2692"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267" name="Group 132"/>
              <p:cNvGrpSpPr>
                <a:grpSpLocks/>
              </p:cNvGrpSpPr>
              <p:nvPr/>
            </p:nvGrpSpPr>
            <p:grpSpPr bwMode="auto">
              <a:xfrm>
                <a:off x="2980" y="1252"/>
                <a:ext cx="40" cy="952"/>
                <a:chOff x="2980" y="1252"/>
                <a:chExt cx="40" cy="952"/>
              </a:xfrm>
            </p:grpSpPr>
            <p:grpSp>
              <p:nvGrpSpPr>
                <p:cNvPr id="288" name="Group 133"/>
                <p:cNvGrpSpPr>
                  <a:grpSpLocks/>
                </p:cNvGrpSpPr>
                <p:nvPr/>
              </p:nvGrpSpPr>
              <p:grpSpPr bwMode="auto">
                <a:xfrm>
                  <a:off x="2980" y="1252"/>
                  <a:ext cx="40" cy="424"/>
                  <a:chOff x="2980" y="1252"/>
                  <a:chExt cx="40" cy="424"/>
                </a:xfrm>
              </p:grpSpPr>
              <p:sp>
                <p:nvSpPr>
                  <p:cNvPr id="298" name="Rectangle 134"/>
                  <p:cNvSpPr>
                    <a:spLocks noChangeArrowheads="1"/>
                  </p:cNvSpPr>
                  <p:nvPr/>
                </p:nvSpPr>
                <p:spPr bwMode="auto">
                  <a:xfrm>
                    <a:off x="2980" y="1252"/>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9" name="Rectangle 135"/>
                  <p:cNvSpPr>
                    <a:spLocks noChangeArrowheads="1"/>
                  </p:cNvSpPr>
                  <p:nvPr/>
                </p:nvSpPr>
                <p:spPr bwMode="auto">
                  <a:xfrm>
                    <a:off x="2980" y="1310"/>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0" name="Rectangle 136"/>
                  <p:cNvSpPr>
                    <a:spLocks noChangeArrowheads="1"/>
                  </p:cNvSpPr>
                  <p:nvPr/>
                </p:nvSpPr>
                <p:spPr bwMode="auto">
                  <a:xfrm>
                    <a:off x="2980" y="1367"/>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1" name="Rectangle 137"/>
                  <p:cNvSpPr>
                    <a:spLocks noChangeArrowheads="1"/>
                  </p:cNvSpPr>
                  <p:nvPr/>
                </p:nvSpPr>
                <p:spPr bwMode="auto">
                  <a:xfrm>
                    <a:off x="2980" y="142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2" name="Rectangle 138"/>
                  <p:cNvSpPr>
                    <a:spLocks noChangeArrowheads="1"/>
                  </p:cNvSpPr>
                  <p:nvPr/>
                </p:nvSpPr>
                <p:spPr bwMode="auto">
                  <a:xfrm>
                    <a:off x="2980" y="1482"/>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3" name="Rectangle 139"/>
                  <p:cNvSpPr>
                    <a:spLocks noChangeArrowheads="1"/>
                  </p:cNvSpPr>
                  <p:nvPr/>
                </p:nvSpPr>
                <p:spPr bwMode="auto">
                  <a:xfrm>
                    <a:off x="2980" y="154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4" name="Rectangle 140"/>
                  <p:cNvSpPr>
                    <a:spLocks noChangeArrowheads="1"/>
                  </p:cNvSpPr>
                  <p:nvPr/>
                </p:nvSpPr>
                <p:spPr bwMode="auto">
                  <a:xfrm>
                    <a:off x="2980" y="1598"/>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305" name="Rectangle 141"/>
                  <p:cNvSpPr>
                    <a:spLocks noChangeArrowheads="1"/>
                  </p:cNvSpPr>
                  <p:nvPr/>
                </p:nvSpPr>
                <p:spPr bwMode="auto">
                  <a:xfrm>
                    <a:off x="2980" y="165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grpSp>
            <p:grpSp>
              <p:nvGrpSpPr>
                <p:cNvPr id="289" name="Group 142"/>
                <p:cNvGrpSpPr>
                  <a:grpSpLocks/>
                </p:cNvGrpSpPr>
                <p:nvPr/>
              </p:nvGrpSpPr>
              <p:grpSpPr bwMode="auto">
                <a:xfrm>
                  <a:off x="2980" y="1780"/>
                  <a:ext cx="40" cy="424"/>
                  <a:chOff x="2980" y="1780"/>
                  <a:chExt cx="40" cy="424"/>
                </a:xfrm>
              </p:grpSpPr>
              <p:sp>
                <p:nvSpPr>
                  <p:cNvPr id="290" name="Rectangle 143"/>
                  <p:cNvSpPr>
                    <a:spLocks noChangeArrowheads="1"/>
                  </p:cNvSpPr>
                  <p:nvPr/>
                </p:nvSpPr>
                <p:spPr bwMode="auto">
                  <a:xfrm>
                    <a:off x="2980" y="178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1" name="Rectangle 144"/>
                  <p:cNvSpPr>
                    <a:spLocks noChangeArrowheads="1"/>
                  </p:cNvSpPr>
                  <p:nvPr/>
                </p:nvSpPr>
                <p:spPr bwMode="auto">
                  <a:xfrm>
                    <a:off x="2980" y="1838"/>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2" name="Rectangle 145"/>
                  <p:cNvSpPr>
                    <a:spLocks noChangeArrowheads="1"/>
                  </p:cNvSpPr>
                  <p:nvPr/>
                </p:nvSpPr>
                <p:spPr bwMode="auto">
                  <a:xfrm>
                    <a:off x="2980" y="1895"/>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3" name="Rectangle 146"/>
                  <p:cNvSpPr>
                    <a:spLocks noChangeArrowheads="1"/>
                  </p:cNvSpPr>
                  <p:nvPr/>
                </p:nvSpPr>
                <p:spPr bwMode="auto">
                  <a:xfrm>
                    <a:off x="2980" y="1953"/>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4" name="Rectangle 147"/>
                  <p:cNvSpPr>
                    <a:spLocks noChangeArrowheads="1"/>
                  </p:cNvSpPr>
                  <p:nvPr/>
                </p:nvSpPr>
                <p:spPr bwMode="auto">
                  <a:xfrm>
                    <a:off x="2980" y="2010"/>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5" name="Rectangle 148"/>
                  <p:cNvSpPr>
                    <a:spLocks noChangeArrowheads="1"/>
                  </p:cNvSpPr>
                  <p:nvPr/>
                </p:nvSpPr>
                <p:spPr bwMode="auto">
                  <a:xfrm>
                    <a:off x="2980" y="2068"/>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6" name="Rectangle 149"/>
                  <p:cNvSpPr>
                    <a:spLocks noChangeArrowheads="1"/>
                  </p:cNvSpPr>
                  <p:nvPr/>
                </p:nvSpPr>
                <p:spPr bwMode="auto">
                  <a:xfrm>
                    <a:off x="2980" y="2126"/>
                    <a:ext cx="40" cy="20"/>
                  </a:xfrm>
                  <a:prstGeom prst="rect">
                    <a:avLst/>
                  </a:prstGeom>
                  <a:solidFill>
                    <a:schemeClr val="accent2"/>
                  </a:solidFill>
                  <a:ln w="12700">
                    <a:solidFill>
                      <a:schemeClr val="tx1"/>
                    </a:solidFill>
                    <a:miter lim="800000"/>
                    <a:headEnd/>
                    <a:tailEnd/>
                  </a:ln>
                </p:spPr>
                <p:txBody>
                  <a:bodyPr wrap="none" anchor="ctr"/>
                  <a:lstStyle/>
                  <a:p>
                    <a:endParaRPr lang="fr-FR"/>
                  </a:p>
                </p:txBody>
              </p:sp>
              <p:sp>
                <p:nvSpPr>
                  <p:cNvPr id="297" name="Rectangle 150"/>
                  <p:cNvSpPr>
                    <a:spLocks noChangeArrowheads="1"/>
                  </p:cNvSpPr>
                  <p:nvPr/>
                </p:nvSpPr>
                <p:spPr bwMode="auto">
                  <a:xfrm>
                    <a:off x="2980" y="2183"/>
                    <a:ext cx="40" cy="21"/>
                  </a:xfrm>
                  <a:prstGeom prst="rect">
                    <a:avLst/>
                  </a:prstGeom>
                  <a:solidFill>
                    <a:schemeClr val="accent2"/>
                  </a:solidFill>
                  <a:ln w="12700">
                    <a:solidFill>
                      <a:schemeClr val="tx1"/>
                    </a:solidFill>
                    <a:miter lim="800000"/>
                    <a:headEnd/>
                    <a:tailEnd/>
                  </a:ln>
                </p:spPr>
                <p:txBody>
                  <a:bodyPr wrap="none" anchor="ctr"/>
                  <a:lstStyle/>
                  <a:p>
                    <a:endParaRPr lang="fr-FR"/>
                  </a:p>
                </p:txBody>
              </p:sp>
            </p:grpSp>
          </p:grpSp>
          <p:grpSp>
            <p:nvGrpSpPr>
              <p:cNvPr id="268" name="Group 151"/>
              <p:cNvGrpSpPr>
                <a:grpSpLocks/>
              </p:cNvGrpSpPr>
              <p:nvPr/>
            </p:nvGrpSpPr>
            <p:grpSpPr bwMode="auto">
              <a:xfrm>
                <a:off x="2740" y="1252"/>
                <a:ext cx="184" cy="952"/>
                <a:chOff x="2740" y="1252"/>
                <a:chExt cx="184" cy="952"/>
              </a:xfrm>
            </p:grpSpPr>
            <p:sp>
              <p:nvSpPr>
                <p:cNvPr id="269" name="Rectangle 152"/>
                <p:cNvSpPr>
                  <a:spLocks noChangeArrowheads="1"/>
                </p:cNvSpPr>
                <p:nvPr/>
              </p:nvSpPr>
              <p:spPr bwMode="auto">
                <a:xfrm>
                  <a:off x="2740"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0" name="Rectangle 153"/>
                <p:cNvSpPr>
                  <a:spLocks noChangeArrowheads="1"/>
                </p:cNvSpPr>
                <p:nvPr/>
              </p:nvSpPr>
              <p:spPr bwMode="auto">
                <a:xfrm>
                  <a:off x="2740"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1" name="Rectangle 154"/>
                <p:cNvSpPr>
                  <a:spLocks noChangeArrowheads="1"/>
                </p:cNvSpPr>
                <p:nvPr/>
              </p:nvSpPr>
              <p:spPr bwMode="auto">
                <a:xfrm>
                  <a:off x="2740"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2" name="Rectangle 155"/>
                <p:cNvSpPr>
                  <a:spLocks noChangeArrowheads="1"/>
                </p:cNvSpPr>
                <p:nvPr/>
              </p:nvSpPr>
              <p:spPr bwMode="auto">
                <a:xfrm>
                  <a:off x="2740"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3" name="Rectangle 156"/>
                <p:cNvSpPr>
                  <a:spLocks noChangeArrowheads="1"/>
                </p:cNvSpPr>
                <p:nvPr/>
              </p:nvSpPr>
              <p:spPr bwMode="auto">
                <a:xfrm>
                  <a:off x="2740"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4" name="Rectangle 157"/>
                <p:cNvSpPr>
                  <a:spLocks noChangeArrowheads="1"/>
                </p:cNvSpPr>
                <p:nvPr/>
              </p:nvSpPr>
              <p:spPr bwMode="auto">
                <a:xfrm>
                  <a:off x="2740"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5" name="Rectangle 158"/>
                <p:cNvSpPr>
                  <a:spLocks noChangeArrowheads="1"/>
                </p:cNvSpPr>
                <p:nvPr/>
              </p:nvSpPr>
              <p:spPr bwMode="auto">
                <a:xfrm>
                  <a:off x="2740"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6" name="Rectangle 159"/>
                <p:cNvSpPr>
                  <a:spLocks noChangeArrowheads="1"/>
                </p:cNvSpPr>
                <p:nvPr/>
              </p:nvSpPr>
              <p:spPr bwMode="auto">
                <a:xfrm>
                  <a:off x="2740"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7" name="Rectangle 160"/>
                <p:cNvSpPr>
                  <a:spLocks noChangeArrowheads="1"/>
                </p:cNvSpPr>
                <p:nvPr/>
              </p:nvSpPr>
              <p:spPr bwMode="auto">
                <a:xfrm>
                  <a:off x="2740"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8" name="Rectangle 161"/>
                <p:cNvSpPr>
                  <a:spLocks noChangeArrowheads="1"/>
                </p:cNvSpPr>
                <p:nvPr/>
              </p:nvSpPr>
              <p:spPr bwMode="auto">
                <a:xfrm>
                  <a:off x="2740"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79" name="Rectangle 162"/>
                <p:cNvSpPr>
                  <a:spLocks noChangeArrowheads="1"/>
                </p:cNvSpPr>
                <p:nvPr/>
              </p:nvSpPr>
              <p:spPr bwMode="auto">
                <a:xfrm>
                  <a:off x="2740"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0" name="Rectangle 163"/>
                <p:cNvSpPr>
                  <a:spLocks noChangeArrowheads="1"/>
                </p:cNvSpPr>
                <p:nvPr/>
              </p:nvSpPr>
              <p:spPr bwMode="auto">
                <a:xfrm>
                  <a:off x="2740"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1" name="Rectangle 164"/>
                <p:cNvSpPr>
                  <a:spLocks noChangeArrowheads="1"/>
                </p:cNvSpPr>
                <p:nvPr/>
              </p:nvSpPr>
              <p:spPr bwMode="auto">
                <a:xfrm>
                  <a:off x="2740"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2" name="Rectangle 165"/>
                <p:cNvSpPr>
                  <a:spLocks noChangeArrowheads="1"/>
                </p:cNvSpPr>
                <p:nvPr/>
              </p:nvSpPr>
              <p:spPr bwMode="auto">
                <a:xfrm>
                  <a:off x="2740"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3" name="Rectangle 166"/>
                <p:cNvSpPr>
                  <a:spLocks noChangeArrowheads="1"/>
                </p:cNvSpPr>
                <p:nvPr/>
              </p:nvSpPr>
              <p:spPr bwMode="auto">
                <a:xfrm>
                  <a:off x="2740"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4" name="Rectangle 167"/>
                <p:cNvSpPr>
                  <a:spLocks noChangeArrowheads="1"/>
                </p:cNvSpPr>
                <p:nvPr/>
              </p:nvSpPr>
              <p:spPr bwMode="auto">
                <a:xfrm>
                  <a:off x="2740"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5" name="Rectangle 168"/>
                <p:cNvSpPr>
                  <a:spLocks noChangeArrowheads="1"/>
                </p:cNvSpPr>
                <p:nvPr/>
              </p:nvSpPr>
              <p:spPr bwMode="auto">
                <a:xfrm>
                  <a:off x="2740"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6" name="Rectangle 169"/>
                <p:cNvSpPr>
                  <a:spLocks noChangeArrowheads="1"/>
                </p:cNvSpPr>
                <p:nvPr/>
              </p:nvSpPr>
              <p:spPr bwMode="auto">
                <a:xfrm>
                  <a:off x="2740"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87" name="Rectangle 170"/>
                <p:cNvSpPr>
                  <a:spLocks noChangeArrowheads="1"/>
                </p:cNvSpPr>
                <p:nvPr/>
              </p:nvSpPr>
              <p:spPr bwMode="auto">
                <a:xfrm>
                  <a:off x="2740"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6" name="Group 171"/>
            <p:cNvGrpSpPr>
              <a:grpSpLocks/>
            </p:cNvGrpSpPr>
            <p:nvPr/>
          </p:nvGrpSpPr>
          <p:grpSpPr bwMode="auto">
            <a:xfrm>
              <a:off x="3984" y="864"/>
              <a:ext cx="376" cy="966"/>
              <a:chOff x="3556" y="1204"/>
              <a:chExt cx="376" cy="1048"/>
            </a:xfrm>
          </p:grpSpPr>
          <p:sp>
            <p:nvSpPr>
              <p:cNvPr id="226" name="Rectangle 172"/>
              <p:cNvSpPr>
                <a:spLocks noChangeArrowheads="1"/>
              </p:cNvSpPr>
              <p:nvPr/>
            </p:nvSpPr>
            <p:spPr bwMode="auto">
              <a:xfrm>
                <a:off x="3556"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227" name="Group 173"/>
              <p:cNvGrpSpPr>
                <a:grpSpLocks/>
              </p:cNvGrpSpPr>
              <p:nvPr/>
            </p:nvGrpSpPr>
            <p:grpSpPr bwMode="auto">
              <a:xfrm>
                <a:off x="3844" y="1252"/>
                <a:ext cx="40" cy="952"/>
                <a:chOff x="3844" y="1252"/>
                <a:chExt cx="40" cy="952"/>
              </a:xfrm>
            </p:grpSpPr>
            <p:grpSp>
              <p:nvGrpSpPr>
                <p:cNvPr id="248" name="Group 174"/>
                <p:cNvGrpSpPr>
                  <a:grpSpLocks/>
                </p:cNvGrpSpPr>
                <p:nvPr/>
              </p:nvGrpSpPr>
              <p:grpSpPr bwMode="auto">
                <a:xfrm>
                  <a:off x="3844" y="1252"/>
                  <a:ext cx="40" cy="424"/>
                  <a:chOff x="3844" y="1252"/>
                  <a:chExt cx="40" cy="424"/>
                </a:xfrm>
              </p:grpSpPr>
              <p:sp>
                <p:nvSpPr>
                  <p:cNvPr id="258" name="Rectangle 175"/>
                  <p:cNvSpPr>
                    <a:spLocks noChangeArrowheads="1"/>
                  </p:cNvSpPr>
                  <p:nvPr/>
                </p:nvSpPr>
                <p:spPr bwMode="auto">
                  <a:xfrm>
                    <a:off x="3844"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9" name="Rectangle 176"/>
                  <p:cNvSpPr>
                    <a:spLocks noChangeArrowheads="1"/>
                  </p:cNvSpPr>
                  <p:nvPr/>
                </p:nvSpPr>
                <p:spPr bwMode="auto">
                  <a:xfrm>
                    <a:off x="3844"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0" name="Rectangle 177"/>
                  <p:cNvSpPr>
                    <a:spLocks noChangeArrowheads="1"/>
                  </p:cNvSpPr>
                  <p:nvPr/>
                </p:nvSpPr>
                <p:spPr bwMode="auto">
                  <a:xfrm>
                    <a:off x="3844"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1" name="Rectangle 178"/>
                  <p:cNvSpPr>
                    <a:spLocks noChangeArrowheads="1"/>
                  </p:cNvSpPr>
                  <p:nvPr/>
                </p:nvSpPr>
                <p:spPr bwMode="auto">
                  <a:xfrm>
                    <a:off x="3844"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2" name="Rectangle 179"/>
                  <p:cNvSpPr>
                    <a:spLocks noChangeArrowheads="1"/>
                  </p:cNvSpPr>
                  <p:nvPr/>
                </p:nvSpPr>
                <p:spPr bwMode="auto">
                  <a:xfrm>
                    <a:off x="3844"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3" name="Rectangle 180"/>
                  <p:cNvSpPr>
                    <a:spLocks noChangeArrowheads="1"/>
                  </p:cNvSpPr>
                  <p:nvPr/>
                </p:nvSpPr>
                <p:spPr bwMode="auto">
                  <a:xfrm>
                    <a:off x="3844"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4" name="Rectangle 181"/>
                  <p:cNvSpPr>
                    <a:spLocks noChangeArrowheads="1"/>
                  </p:cNvSpPr>
                  <p:nvPr/>
                </p:nvSpPr>
                <p:spPr bwMode="auto">
                  <a:xfrm>
                    <a:off x="3844"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65" name="Rectangle 182"/>
                  <p:cNvSpPr>
                    <a:spLocks noChangeArrowheads="1"/>
                  </p:cNvSpPr>
                  <p:nvPr/>
                </p:nvSpPr>
                <p:spPr bwMode="auto">
                  <a:xfrm>
                    <a:off x="3844"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249" name="Group 183"/>
                <p:cNvGrpSpPr>
                  <a:grpSpLocks/>
                </p:cNvGrpSpPr>
                <p:nvPr/>
              </p:nvGrpSpPr>
              <p:grpSpPr bwMode="auto">
                <a:xfrm>
                  <a:off x="3844" y="1780"/>
                  <a:ext cx="40" cy="424"/>
                  <a:chOff x="3844" y="1780"/>
                  <a:chExt cx="40" cy="424"/>
                </a:xfrm>
              </p:grpSpPr>
              <p:sp>
                <p:nvSpPr>
                  <p:cNvPr id="250" name="Rectangle 184"/>
                  <p:cNvSpPr>
                    <a:spLocks noChangeArrowheads="1"/>
                  </p:cNvSpPr>
                  <p:nvPr/>
                </p:nvSpPr>
                <p:spPr bwMode="auto">
                  <a:xfrm>
                    <a:off x="3844"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1" name="Rectangle 185"/>
                  <p:cNvSpPr>
                    <a:spLocks noChangeArrowheads="1"/>
                  </p:cNvSpPr>
                  <p:nvPr/>
                </p:nvSpPr>
                <p:spPr bwMode="auto">
                  <a:xfrm>
                    <a:off x="3844"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2" name="Rectangle 186"/>
                  <p:cNvSpPr>
                    <a:spLocks noChangeArrowheads="1"/>
                  </p:cNvSpPr>
                  <p:nvPr/>
                </p:nvSpPr>
                <p:spPr bwMode="auto">
                  <a:xfrm>
                    <a:off x="3844"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3" name="Rectangle 187"/>
                  <p:cNvSpPr>
                    <a:spLocks noChangeArrowheads="1"/>
                  </p:cNvSpPr>
                  <p:nvPr/>
                </p:nvSpPr>
                <p:spPr bwMode="auto">
                  <a:xfrm>
                    <a:off x="3844"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4" name="Rectangle 188"/>
                  <p:cNvSpPr>
                    <a:spLocks noChangeArrowheads="1"/>
                  </p:cNvSpPr>
                  <p:nvPr/>
                </p:nvSpPr>
                <p:spPr bwMode="auto">
                  <a:xfrm>
                    <a:off x="3844"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5" name="Rectangle 189"/>
                  <p:cNvSpPr>
                    <a:spLocks noChangeArrowheads="1"/>
                  </p:cNvSpPr>
                  <p:nvPr/>
                </p:nvSpPr>
                <p:spPr bwMode="auto">
                  <a:xfrm>
                    <a:off x="3844"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6" name="Rectangle 190"/>
                  <p:cNvSpPr>
                    <a:spLocks noChangeArrowheads="1"/>
                  </p:cNvSpPr>
                  <p:nvPr/>
                </p:nvSpPr>
                <p:spPr bwMode="auto">
                  <a:xfrm>
                    <a:off x="3844"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57" name="Rectangle 191"/>
                  <p:cNvSpPr>
                    <a:spLocks noChangeArrowheads="1"/>
                  </p:cNvSpPr>
                  <p:nvPr/>
                </p:nvSpPr>
                <p:spPr bwMode="auto">
                  <a:xfrm>
                    <a:off x="3844"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228" name="Group 192"/>
              <p:cNvGrpSpPr>
                <a:grpSpLocks/>
              </p:cNvGrpSpPr>
              <p:nvPr/>
            </p:nvGrpSpPr>
            <p:grpSpPr bwMode="auto">
              <a:xfrm>
                <a:off x="3604" y="1252"/>
                <a:ext cx="184" cy="952"/>
                <a:chOff x="3604" y="1252"/>
                <a:chExt cx="184" cy="952"/>
              </a:xfrm>
            </p:grpSpPr>
            <p:sp>
              <p:nvSpPr>
                <p:cNvPr id="229" name="Rectangle 193"/>
                <p:cNvSpPr>
                  <a:spLocks noChangeArrowheads="1"/>
                </p:cNvSpPr>
                <p:nvPr/>
              </p:nvSpPr>
              <p:spPr bwMode="auto">
                <a:xfrm>
                  <a:off x="3604"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0" name="Rectangle 194"/>
                <p:cNvSpPr>
                  <a:spLocks noChangeArrowheads="1"/>
                </p:cNvSpPr>
                <p:nvPr/>
              </p:nvSpPr>
              <p:spPr bwMode="auto">
                <a:xfrm>
                  <a:off x="3604"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1" name="Rectangle 195"/>
                <p:cNvSpPr>
                  <a:spLocks noChangeArrowheads="1"/>
                </p:cNvSpPr>
                <p:nvPr/>
              </p:nvSpPr>
              <p:spPr bwMode="auto">
                <a:xfrm>
                  <a:off x="3604"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2" name="Rectangle 196"/>
                <p:cNvSpPr>
                  <a:spLocks noChangeArrowheads="1"/>
                </p:cNvSpPr>
                <p:nvPr/>
              </p:nvSpPr>
              <p:spPr bwMode="auto">
                <a:xfrm>
                  <a:off x="3604"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3" name="Rectangle 197"/>
                <p:cNvSpPr>
                  <a:spLocks noChangeArrowheads="1"/>
                </p:cNvSpPr>
                <p:nvPr/>
              </p:nvSpPr>
              <p:spPr bwMode="auto">
                <a:xfrm>
                  <a:off x="3604"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4" name="Rectangle 198"/>
                <p:cNvSpPr>
                  <a:spLocks noChangeArrowheads="1"/>
                </p:cNvSpPr>
                <p:nvPr/>
              </p:nvSpPr>
              <p:spPr bwMode="auto">
                <a:xfrm>
                  <a:off x="3604"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5" name="Rectangle 199"/>
                <p:cNvSpPr>
                  <a:spLocks noChangeArrowheads="1"/>
                </p:cNvSpPr>
                <p:nvPr/>
              </p:nvSpPr>
              <p:spPr bwMode="auto">
                <a:xfrm>
                  <a:off x="3604"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6" name="Rectangle 200"/>
                <p:cNvSpPr>
                  <a:spLocks noChangeArrowheads="1"/>
                </p:cNvSpPr>
                <p:nvPr/>
              </p:nvSpPr>
              <p:spPr bwMode="auto">
                <a:xfrm>
                  <a:off x="3604"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7" name="Rectangle 201"/>
                <p:cNvSpPr>
                  <a:spLocks noChangeArrowheads="1"/>
                </p:cNvSpPr>
                <p:nvPr/>
              </p:nvSpPr>
              <p:spPr bwMode="auto">
                <a:xfrm>
                  <a:off x="3604"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8" name="Rectangle 202"/>
                <p:cNvSpPr>
                  <a:spLocks noChangeArrowheads="1"/>
                </p:cNvSpPr>
                <p:nvPr/>
              </p:nvSpPr>
              <p:spPr bwMode="auto">
                <a:xfrm>
                  <a:off x="3604"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39" name="Rectangle 203"/>
                <p:cNvSpPr>
                  <a:spLocks noChangeArrowheads="1"/>
                </p:cNvSpPr>
                <p:nvPr/>
              </p:nvSpPr>
              <p:spPr bwMode="auto">
                <a:xfrm>
                  <a:off x="3604"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0" name="Rectangle 204"/>
                <p:cNvSpPr>
                  <a:spLocks noChangeArrowheads="1"/>
                </p:cNvSpPr>
                <p:nvPr/>
              </p:nvSpPr>
              <p:spPr bwMode="auto">
                <a:xfrm>
                  <a:off x="3604"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1" name="Rectangle 205"/>
                <p:cNvSpPr>
                  <a:spLocks noChangeArrowheads="1"/>
                </p:cNvSpPr>
                <p:nvPr/>
              </p:nvSpPr>
              <p:spPr bwMode="auto">
                <a:xfrm>
                  <a:off x="3604"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2" name="Rectangle 206"/>
                <p:cNvSpPr>
                  <a:spLocks noChangeArrowheads="1"/>
                </p:cNvSpPr>
                <p:nvPr/>
              </p:nvSpPr>
              <p:spPr bwMode="auto">
                <a:xfrm>
                  <a:off x="3604"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3" name="Rectangle 207"/>
                <p:cNvSpPr>
                  <a:spLocks noChangeArrowheads="1"/>
                </p:cNvSpPr>
                <p:nvPr/>
              </p:nvSpPr>
              <p:spPr bwMode="auto">
                <a:xfrm>
                  <a:off x="3604"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4" name="Rectangle 208"/>
                <p:cNvSpPr>
                  <a:spLocks noChangeArrowheads="1"/>
                </p:cNvSpPr>
                <p:nvPr/>
              </p:nvSpPr>
              <p:spPr bwMode="auto">
                <a:xfrm>
                  <a:off x="3604"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5" name="Rectangle 209"/>
                <p:cNvSpPr>
                  <a:spLocks noChangeArrowheads="1"/>
                </p:cNvSpPr>
                <p:nvPr/>
              </p:nvSpPr>
              <p:spPr bwMode="auto">
                <a:xfrm>
                  <a:off x="3604"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6" name="Rectangle 210"/>
                <p:cNvSpPr>
                  <a:spLocks noChangeArrowheads="1"/>
                </p:cNvSpPr>
                <p:nvPr/>
              </p:nvSpPr>
              <p:spPr bwMode="auto">
                <a:xfrm>
                  <a:off x="3604"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47" name="Rectangle 211"/>
                <p:cNvSpPr>
                  <a:spLocks noChangeArrowheads="1"/>
                </p:cNvSpPr>
                <p:nvPr/>
              </p:nvSpPr>
              <p:spPr bwMode="auto">
                <a:xfrm>
                  <a:off x="3604"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7" name="Group 212"/>
            <p:cNvGrpSpPr>
              <a:grpSpLocks/>
            </p:cNvGrpSpPr>
            <p:nvPr/>
          </p:nvGrpSpPr>
          <p:grpSpPr bwMode="auto">
            <a:xfrm>
              <a:off x="4368" y="864"/>
              <a:ext cx="376" cy="966"/>
              <a:chOff x="3556" y="1204"/>
              <a:chExt cx="376" cy="1048"/>
            </a:xfrm>
          </p:grpSpPr>
          <p:sp>
            <p:nvSpPr>
              <p:cNvPr id="186" name="Rectangle 213"/>
              <p:cNvSpPr>
                <a:spLocks noChangeArrowheads="1"/>
              </p:cNvSpPr>
              <p:nvPr/>
            </p:nvSpPr>
            <p:spPr bwMode="auto">
              <a:xfrm>
                <a:off x="3556"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187" name="Group 214"/>
              <p:cNvGrpSpPr>
                <a:grpSpLocks/>
              </p:cNvGrpSpPr>
              <p:nvPr/>
            </p:nvGrpSpPr>
            <p:grpSpPr bwMode="auto">
              <a:xfrm>
                <a:off x="3844" y="1252"/>
                <a:ext cx="40" cy="952"/>
                <a:chOff x="3844" y="1252"/>
                <a:chExt cx="40" cy="952"/>
              </a:xfrm>
            </p:grpSpPr>
            <p:grpSp>
              <p:nvGrpSpPr>
                <p:cNvPr id="208" name="Group 215"/>
                <p:cNvGrpSpPr>
                  <a:grpSpLocks/>
                </p:cNvGrpSpPr>
                <p:nvPr/>
              </p:nvGrpSpPr>
              <p:grpSpPr bwMode="auto">
                <a:xfrm>
                  <a:off x="3844" y="1252"/>
                  <a:ext cx="40" cy="424"/>
                  <a:chOff x="3844" y="1252"/>
                  <a:chExt cx="40" cy="424"/>
                </a:xfrm>
              </p:grpSpPr>
              <p:sp>
                <p:nvSpPr>
                  <p:cNvPr id="218" name="Rectangle 216"/>
                  <p:cNvSpPr>
                    <a:spLocks noChangeArrowheads="1"/>
                  </p:cNvSpPr>
                  <p:nvPr/>
                </p:nvSpPr>
                <p:spPr bwMode="auto">
                  <a:xfrm>
                    <a:off x="3844"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9" name="Rectangle 217"/>
                  <p:cNvSpPr>
                    <a:spLocks noChangeArrowheads="1"/>
                  </p:cNvSpPr>
                  <p:nvPr/>
                </p:nvSpPr>
                <p:spPr bwMode="auto">
                  <a:xfrm>
                    <a:off x="3844"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0" name="Rectangle 218"/>
                  <p:cNvSpPr>
                    <a:spLocks noChangeArrowheads="1"/>
                  </p:cNvSpPr>
                  <p:nvPr/>
                </p:nvSpPr>
                <p:spPr bwMode="auto">
                  <a:xfrm>
                    <a:off x="3844"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1" name="Rectangle 219"/>
                  <p:cNvSpPr>
                    <a:spLocks noChangeArrowheads="1"/>
                  </p:cNvSpPr>
                  <p:nvPr/>
                </p:nvSpPr>
                <p:spPr bwMode="auto">
                  <a:xfrm>
                    <a:off x="3844"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2" name="Rectangle 220"/>
                  <p:cNvSpPr>
                    <a:spLocks noChangeArrowheads="1"/>
                  </p:cNvSpPr>
                  <p:nvPr/>
                </p:nvSpPr>
                <p:spPr bwMode="auto">
                  <a:xfrm>
                    <a:off x="3844"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3" name="Rectangle 221"/>
                  <p:cNvSpPr>
                    <a:spLocks noChangeArrowheads="1"/>
                  </p:cNvSpPr>
                  <p:nvPr/>
                </p:nvSpPr>
                <p:spPr bwMode="auto">
                  <a:xfrm>
                    <a:off x="3844"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4" name="Rectangle 222"/>
                  <p:cNvSpPr>
                    <a:spLocks noChangeArrowheads="1"/>
                  </p:cNvSpPr>
                  <p:nvPr/>
                </p:nvSpPr>
                <p:spPr bwMode="auto">
                  <a:xfrm>
                    <a:off x="3844"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25" name="Rectangle 223"/>
                  <p:cNvSpPr>
                    <a:spLocks noChangeArrowheads="1"/>
                  </p:cNvSpPr>
                  <p:nvPr/>
                </p:nvSpPr>
                <p:spPr bwMode="auto">
                  <a:xfrm>
                    <a:off x="3844"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209" name="Group 224"/>
                <p:cNvGrpSpPr>
                  <a:grpSpLocks/>
                </p:cNvGrpSpPr>
                <p:nvPr/>
              </p:nvGrpSpPr>
              <p:grpSpPr bwMode="auto">
                <a:xfrm>
                  <a:off x="3844" y="1780"/>
                  <a:ext cx="40" cy="424"/>
                  <a:chOff x="3844" y="1780"/>
                  <a:chExt cx="40" cy="424"/>
                </a:xfrm>
              </p:grpSpPr>
              <p:sp>
                <p:nvSpPr>
                  <p:cNvPr id="210" name="Rectangle 225"/>
                  <p:cNvSpPr>
                    <a:spLocks noChangeArrowheads="1"/>
                  </p:cNvSpPr>
                  <p:nvPr/>
                </p:nvSpPr>
                <p:spPr bwMode="auto">
                  <a:xfrm>
                    <a:off x="3844"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1" name="Rectangle 226"/>
                  <p:cNvSpPr>
                    <a:spLocks noChangeArrowheads="1"/>
                  </p:cNvSpPr>
                  <p:nvPr/>
                </p:nvSpPr>
                <p:spPr bwMode="auto">
                  <a:xfrm>
                    <a:off x="3844"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2" name="Rectangle 227"/>
                  <p:cNvSpPr>
                    <a:spLocks noChangeArrowheads="1"/>
                  </p:cNvSpPr>
                  <p:nvPr/>
                </p:nvSpPr>
                <p:spPr bwMode="auto">
                  <a:xfrm>
                    <a:off x="3844"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3" name="Rectangle 228"/>
                  <p:cNvSpPr>
                    <a:spLocks noChangeArrowheads="1"/>
                  </p:cNvSpPr>
                  <p:nvPr/>
                </p:nvSpPr>
                <p:spPr bwMode="auto">
                  <a:xfrm>
                    <a:off x="3844"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4" name="Rectangle 229"/>
                  <p:cNvSpPr>
                    <a:spLocks noChangeArrowheads="1"/>
                  </p:cNvSpPr>
                  <p:nvPr/>
                </p:nvSpPr>
                <p:spPr bwMode="auto">
                  <a:xfrm>
                    <a:off x="3844"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5" name="Rectangle 230"/>
                  <p:cNvSpPr>
                    <a:spLocks noChangeArrowheads="1"/>
                  </p:cNvSpPr>
                  <p:nvPr/>
                </p:nvSpPr>
                <p:spPr bwMode="auto">
                  <a:xfrm>
                    <a:off x="3844"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6" name="Rectangle 231"/>
                  <p:cNvSpPr>
                    <a:spLocks noChangeArrowheads="1"/>
                  </p:cNvSpPr>
                  <p:nvPr/>
                </p:nvSpPr>
                <p:spPr bwMode="auto">
                  <a:xfrm>
                    <a:off x="3844"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217" name="Rectangle 232"/>
                  <p:cNvSpPr>
                    <a:spLocks noChangeArrowheads="1"/>
                  </p:cNvSpPr>
                  <p:nvPr/>
                </p:nvSpPr>
                <p:spPr bwMode="auto">
                  <a:xfrm>
                    <a:off x="3844"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188" name="Group 233"/>
              <p:cNvGrpSpPr>
                <a:grpSpLocks/>
              </p:cNvGrpSpPr>
              <p:nvPr/>
            </p:nvGrpSpPr>
            <p:grpSpPr bwMode="auto">
              <a:xfrm>
                <a:off x="3604" y="1252"/>
                <a:ext cx="184" cy="952"/>
                <a:chOff x="3604" y="1252"/>
                <a:chExt cx="184" cy="952"/>
              </a:xfrm>
            </p:grpSpPr>
            <p:sp>
              <p:nvSpPr>
                <p:cNvPr id="189" name="Rectangle 234"/>
                <p:cNvSpPr>
                  <a:spLocks noChangeArrowheads="1"/>
                </p:cNvSpPr>
                <p:nvPr/>
              </p:nvSpPr>
              <p:spPr bwMode="auto">
                <a:xfrm>
                  <a:off x="3604"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0" name="Rectangle 235"/>
                <p:cNvSpPr>
                  <a:spLocks noChangeArrowheads="1"/>
                </p:cNvSpPr>
                <p:nvPr/>
              </p:nvSpPr>
              <p:spPr bwMode="auto">
                <a:xfrm>
                  <a:off x="3604"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1" name="Rectangle 236"/>
                <p:cNvSpPr>
                  <a:spLocks noChangeArrowheads="1"/>
                </p:cNvSpPr>
                <p:nvPr/>
              </p:nvSpPr>
              <p:spPr bwMode="auto">
                <a:xfrm>
                  <a:off x="3604"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2" name="Rectangle 237"/>
                <p:cNvSpPr>
                  <a:spLocks noChangeArrowheads="1"/>
                </p:cNvSpPr>
                <p:nvPr/>
              </p:nvSpPr>
              <p:spPr bwMode="auto">
                <a:xfrm>
                  <a:off x="3604"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3" name="Rectangle 238"/>
                <p:cNvSpPr>
                  <a:spLocks noChangeArrowheads="1"/>
                </p:cNvSpPr>
                <p:nvPr/>
              </p:nvSpPr>
              <p:spPr bwMode="auto">
                <a:xfrm>
                  <a:off x="3604"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4" name="Rectangle 239"/>
                <p:cNvSpPr>
                  <a:spLocks noChangeArrowheads="1"/>
                </p:cNvSpPr>
                <p:nvPr/>
              </p:nvSpPr>
              <p:spPr bwMode="auto">
                <a:xfrm>
                  <a:off x="3604"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5" name="Rectangle 240"/>
                <p:cNvSpPr>
                  <a:spLocks noChangeArrowheads="1"/>
                </p:cNvSpPr>
                <p:nvPr/>
              </p:nvSpPr>
              <p:spPr bwMode="auto">
                <a:xfrm>
                  <a:off x="3604"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6" name="Rectangle 241"/>
                <p:cNvSpPr>
                  <a:spLocks noChangeArrowheads="1"/>
                </p:cNvSpPr>
                <p:nvPr/>
              </p:nvSpPr>
              <p:spPr bwMode="auto">
                <a:xfrm>
                  <a:off x="3604"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7" name="Rectangle 242"/>
                <p:cNvSpPr>
                  <a:spLocks noChangeArrowheads="1"/>
                </p:cNvSpPr>
                <p:nvPr/>
              </p:nvSpPr>
              <p:spPr bwMode="auto">
                <a:xfrm>
                  <a:off x="3604"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8" name="Rectangle 243"/>
                <p:cNvSpPr>
                  <a:spLocks noChangeArrowheads="1"/>
                </p:cNvSpPr>
                <p:nvPr/>
              </p:nvSpPr>
              <p:spPr bwMode="auto">
                <a:xfrm>
                  <a:off x="3604"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99" name="Rectangle 244"/>
                <p:cNvSpPr>
                  <a:spLocks noChangeArrowheads="1"/>
                </p:cNvSpPr>
                <p:nvPr/>
              </p:nvSpPr>
              <p:spPr bwMode="auto">
                <a:xfrm>
                  <a:off x="3604"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0" name="Rectangle 245"/>
                <p:cNvSpPr>
                  <a:spLocks noChangeArrowheads="1"/>
                </p:cNvSpPr>
                <p:nvPr/>
              </p:nvSpPr>
              <p:spPr bwMode="auto">
                <a:xfrm>
                  <a:off x="3604"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1" name="Rectangle 246"/>
                <p:cNvSpPr>
                  <a:spLocks noChangeArrowheads="1"/>
                </p:cNvSpPr>
                <p:nvPr/>
              </p:nvSpPr>
              <p:spPr bwMode="auto">
                <a:xfrm>
                  <a:off x="3604"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2" name="Rectangle 247"/>
                <p:cNvSpPr>
                  <a:spLocks noChangeArrowheads="1"/>
                </p:cNvSpPr>
                <p:nvPr/>
              </p:nvSpPr>
              <p:spPr bwMode="auto">
                <a:xfrm>
                  <a:off x="3604"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3" name="Rectangle 248"/>
                <p:cNvSpPr>
                  <a:spLocks noChangeArrowheads="1"/>
                </p:cNvSpPr>
                <p:nvPr/>
              </p:nvSpPr>
              <p:spPr bwMode="auto">
                <a:xfrm>
                  <a:off x="3604"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4" name="Rectangle 249"/>
                <p:cNvSpPr>
                  <a:spLocks noChangeArrowheads="1"/>
                </p:cNvSpPr>
                <p:nvPr/>
              </p:nvSpPr>
              <p:spPr bwMode="auto">
                <a:xfrm>
                  <a:off x="3604"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5" name="Rectangle 250"/>
                <p:cNvSpPr>
                  <a:spLocks noChangeArrowheads="1"/>
                </p:cNvSpPr>
                <p:nvPr/>
              </p:nvSpPr>
              <p:spPr bwMode="auto">
                <a:xfrm>
                  <a:off x="3604"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6" name="Rectangle 251"/>
                <p:cNvSpPr>
                  <a:spLocks noChangeArrowheads="1"/>
                </p:cNvSpPr>
                <p:nvPr/>
              </p:nvSpPr>
              <p:spPr bwMode="auto">
                <a:xfrm>
                  <a:off x="3604"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207" name="Rectangle 252"/>
                <p:cNvSpPr>
                  <a:spLocks noChangeArrowheads="1"/>
                </p:cNvSpPr>
                <p:nvPr/>
              </p:nvSpPr>
              <p:spPr bwMode="auto">
                <a:xfrm>
                  <a:off x="3604"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8" name="Group 253"/>
            <p:cNvGrpSpPr>
              <a:grpSpLocks/>
            </p:cNvGrpSpPr>
            <p:nvPr/>
          </p:nvGrpSpPr>
          <p:grpSpPr bwMode="auto">
            <a:xfrm>
              <a:off x="4752" y="864"/>
              <a:ext cx="376" cy="966"/>
              <a:chOff x="3556" y="1204"/>
              <a:chExt cx="376" cy="1048"/>
            </a:xfrm>
          </p:grpSpPr>
          <p:sp>
            <p:nvSpPr>
              <p:cNvPr id="146" name="Rectangle 254"/>
              <p:cNvSpPr>
                <a:spLocks noChangeArrowheads="1"/>
              </p:cNvSpPr>
              <p:nvPr/>
            </p:nvSpPr>
            <p:spPr bwMode="auto">
              <a:xfrm>
                <a:off x="3556"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147" name="Group 255"/>
              <p:cNvGrpSpPr>
                <a:grpSpLocks/>
              </p:cNvGrpSpPr>
              <p:nvPr/>
            </p:nvGrpSpPr>
            <p:grpSpPr bwMode="auto">
              <a:xfrm>
                <a:off x="3844" y="1252"/>
                <a:ext cx="40" cy="952"/>
                <a:chOff x="3844" y="1252"/>
                <a:chExt cx="40" cy="952"/>
              </a:xfrm>
            </p:grpSpPr>
            <p:grpSp>
              <p:nvGrpSpPr>
                <p:cNvPr id="168" name="Group 256"/>
                <p:cNvGrpSpPr>
                  <a:grpSpLocks/>
                </p:cNvGrpSpPr>
                <p:nvPr/>
              </p:nvGrpSpPr>
              <p:grpSpPr bwMode="auto">
                <a:xfrm>
                  <a:off x="3844" y="1252"/>
                  <a:ext cx="40" cy="424"/>
                  <a:chOff x="3844" y="1252"/>
                  <a:chExt cx="40" cy="424"/>
                </a:xfrm>
              </p:grpSpPr>
              <p:sp>
                <p:nvSpPr>
                  <p:cNvPr id="178" name="Rectangle 257"/>
                  <p:cNvSpPr>
                    <a:spLocks noChangeArrowheads="1"/>
                  </p:cNvSpPr>
                  <p:nvPr/>
                </p:nvSpPr>
                <p:spPr bwMode="auto">
                  <a:xfrm>
                    <a:off x="3844"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9" name="Rectangle 258"/>
                  <p:cNvSpPr>
                    <a:spLocks noChangeArrowheads="1"/>
                  </p:cNvSpPr>
                  <p:nvPr/>
                </p:nvSpPr>
                <p:spPr bwMode="auto">
                  <a:xfrm>
                    <a:off x="3844"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0" name="Rectangle 259"/>
                  <p:cNvSpPr>
                    <a:spLocks noChangeArrowheads="1"/>
                  </p:cNvSpPr>
                  <p:nvPr/>
                </p:nvSpPr>
                <p:spPr bwMode="auto">
                  <a:xfrm>
                    <a:off x="3844"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1" name="Rectangle 260"/>
                  <p:cNvSpPr>
                    <a:spLocks noChangeArrowheads="1"/>
                  </p:cNvSpPr>
                  <p:nvPr/>
                </p:nvSpPr>
                <p:spPr bwMode="auto">
                  <a:xfrm>
                    <a:off x="3844"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2" name="Rectangle 261"/>
                  <p:cNvSpPr>
                    <a:spLocks noChangeArrowheads="1"/>
                  </p:cNvSpPr>
                  <p:nvPr/>
                </p:nvSpPr>
                <p:spPr bwMode="auto">
                  <a:xfrm>
                    <a:off x="3844"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3" name="Rectangle 262"/>
                  <p:cNvSpPr>
                    <a:spLocks noChangeArrowheads="1"/>
                  </p:cNvSpPr>
                  <p:nvPr/>
                </p:nvSpPr>
                <p:spPr bwMode="auto">
                  <a:xfrm>
                    <a:off x="3844"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4" name="Rectangle 263"/>
                  <p:cNvSpPr>
                    <a:spLocks noChangeArrowheads="1"/>
                  </p:cNvSpPr>
                  <p:nvPr/>
                </p:nvSpPr>
                <p:spPr bwMode="auto">
                  <a:xfrm>
                    <a:off x="3844"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85" name="Rectangle 264"/>
                  <p:cNvSpPr>
                    <a:spLocks noChangeArrowheads="1"/>
                  </p:cNvSpPr>
                  <p:nvPr/>
                </p:nvSpPr>
                <p:spPr bwMode="auto">
                  <a:xfrm>
                    <a:off x="3844"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169" name="Group 265"/>
                <p:cNvGrpSpPr>
                  <a:grpSpLocks/>
                </p:cNvGrpSpPr>
                <p:nvPr/>
              </p:nvGrpSpPr>
              <p:grpSpPr bwMode="auto">
                <a:xfrm>
                  <a:off x="3844" y="1780"/>
                  <a:ext cx="40" cy="424"/>
                  <a:chOff x="3844" y="1780"/>
                  <a:chExt cx="40" cy="424"/>
                </a:xfrm>
              </p:grpSpPr>
              <p:sp>
                <p:nvSpPr>
                  <p:cNvPr id="170" name="Rectangle 266"/>
                  <p:cNvSpPr>
                    <a:spLocks noChangeArrowheads="1"/>
                  </p:cNvSpPr>
                  <p:nvPr/>
                </p:nvSpPr>
                <p:spPr bwMode="auto">
                  <a:xfrm>
                    <a:off x="3844"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1" name="Rectangle 267"/>
                  <p:cNvSpPr>
                    <a:spLocks noChangeArrowheads="1"/>
                  </p:cNvSpPr>
                  <p:nvPr/>
                </p:nvSpPr>
                <p:spPr bwMode="auto">
                  <a:xfrm>
                    <a:off x="3844"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2" name="Rectangle 268"/>
                  <p:cNvSpPr>
                    <a:spLocks noChangeArrowheads="1"/>
                  </p:cNvSpPr>
                  <p:nvPr/>
                </p:nvSpPr>
                <p:spPr bwMode="auto">
                  <a:xfrm>
                    <a:off x="3844"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3" name="Rectangle 269"/>
                  <p:cNvSpPr>
                    <a:spLocks noChangeArrowheads="1"/>
                  </p:cNvSpPr>
                  <p:nvPr/>
                </p:nvSpPr>
                <p:spPr bwMode="auto">
                  <a:xfrm>
                    <a:off x="3844"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4" name="Rectangle 270"/>
                  <p:cNvSpPr>
                    <a:spLocks noChangeArrowheads="1"/>
                  </p:cNvSpPr>
                  <p:nvPr/>
                </p:nvSpPr>
                <p:spPr bwMode="auto">
                  <a:xfrm>
                    <a:off x="3844"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5" name="Rectangle 271"/>
                  <p:cNvSpPr>
                    <a:spLocks noChangeArrowheads="1"/>
                  </p:cNvSpPr>
                  <p:nvPr/>
                </p:nvSpPr>
                <p:spPr bwMode="auto">
                  <a:xfrm>
                    <a:off x="3844"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6" name="Rectangle 272"/>
                  <p:cNvSpPr>
                    <a:spLocks noChangeArrowheads="1"/>
                  </p:cNvSpPr>
                  <p:nvPr/>
                </p:nvSpPr>
                <p:spPr bwMode="auto">
                  <a:xfrm>
                    <a:off x="3844"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77" name="Rectangle 273"/>
                  <p:cNvSpPr>
                    <a:spLocks noChangeArrowheads="1"/>
                  </p:cNvSpPr>
                  <p:nvPr/>
                </p:nvSpPr>
                <p:spPr bwMode="auto">
                  <a:xfrm>
                    <a:off x="3844"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148" name="Group 274"/>
              <p:cNvGrpSpPr>
                <a:grpSpLocks/>
              </p:cNvGrpSpPr>
              <p:nvPr/>
            </p:nvGrpSpPr>
            <p:grpSpPr bwMode="auto">
              <a:xfrm>
                <a:off x="3604" y="1252"/>
                <a:ext cx="184" cy="952"/>
                <a:chOff x="3604" y="1252"/>
                <a:chExt cx="184" cy="952"/>
              </a:xfrm>
            </p:grpSpPr>
            <p:sp>
              <p:nvSpPr>
                <p:cNvPr id="149" name="Rectangle 275"/>
                <p:cNvSpPr>
                  <a:spLocks noChangeArrowheads="1"/>
                </p:cNvSpPr>
                <p:nvPr/>
              </p:nvSpPr>
              <p:spPr bwMode="auto">
                <a:xfrm>
                  <a:off x="3604"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0" name="Rectangle 276"/>
                <p:cNvSpPr>
                  <a:spLocks noChangeArrowheads="1"/>
                </p:cNvSpPr>
                <p:nvPr/>
              </p:nvSpPr>
              <p:spPr bwMode="auto">
                <a:xfrm>
                  <a:off x="3604"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1" name="Rectangle 277"/>
                <p:cNvSpPr>
                  <a:spLocks noChangeArrowheads="1"/>
                </p:cNvSpPr>
                <p:nvPr/>
              </p:nvSpPr>
              <p:spPr bwMode="auto">
                <a:xfrm>
                  <a:off x="3604"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2" name="Rectangle 278"/>
                <p:cNvSpPr>
                  <a:spLocks noChangeArrowheads="1"/>
                </p:cNvSpPr>
                <p:nvPr/>
              </p:nvSpPr>
              <p:spPr bwMode="auto">
                <a:xfrm>
                  <a:off x="3604"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3" name="Rectangle 279"/>
                <p:cNvSpPr>
                  <a:spLocks noChangeArrowheads="1"/>
                </p:cNvSpPr>
                <p:nvPr/>
              </p:nvSpPr>
              <p:spPr bwMode="auto">
                <a:xfrm>
                  <a:off x="3604"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4" name="Rectangle 280"/>
                <p:cNvSpPr>
                  <a:spLocks noChangeArrowheads="1"/>
                </p:cNvSpPr>
                <p:nvPr/>
              </p:nvSpPr>
              <p:spPr bwMode="auto">
                <a:xfrm>
                  <a:off x="3604"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5" name="Rectangle 281"/>
                <p:cNvSpPr>
                  <a:spLocks noChangeArrowheads="1"/>
                </p:cNvSpPr>
                <p:nvPr/>
              </p:nvSpPr>
              <p:spPr bwMode="auto">
                <a:xfrm>
                  <a:off x="3604"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6" name="Rectangle 282"/>
                <p:cNvSpPr>
                  <a:spLocks noChangeArrowheads="1"/>
                </p:cNvSpPr>
                <p:nvPr/>
              </p:nvSpPr>
              <p:spPr bwMode="auto">
                <a:xfrm>
                  <a:off x="3604"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7" name="Rectangle 283"/>
                <p:cNvSpPr>
                  <a:spLocks noChangeArrowheads="1"/>
                </p:cNvSpPr>
                <p:nvPr/>
              </p:nvSpPr>
              <p:spPr bwMode="auto">
                <a:xfrm>
                  <a:off x="3604"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8" name="Rectangle 284"/>
                <p:cNvSpPr>
                  <a:spLocks noChangeArrowheads="1"/>
                </p:cNvSpPr>
                <p:nvPr/>
              </p:nvSpPr>
              <p:spPr bwMode="auto">
                <a:xfrm>
                  <a:off x="3604"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59" name="Rectangle 285"/>
                <p:cNvSpPr>
                  <a:spLocks noChangeArrowheads="1"/>
                </p:cNvSpPr>
                <p:nvPr/>
              </p:nvSpPr>
              <p:spPr bwMode="auto">
                <a:xfrm>
                  <a:off x="3604"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0" name="Rectangle 286"/>
                <p:cNvSpPr>
                  <a:spLocks noChangeArrowheads="1"/>
                </p:cNvSpPr>
                <p:nvPr/>
              </p:nvSpPr>
              <p:spPr bwMode="auto">
                <a:xfrm>
                  <a:off x="3604"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1" name="Rectangle 287"/>
                <p:cNvSpPr>
                  <a:spLocks noChangeArrowheads="1"/>
                </p:cNvSpPr>
                <p:nvPr/>
              </p:nvSpPr>
              <p:spPr bwMode="auto">
                <a:xfrm>
                  <a:off x="3604"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2" name="Rectangle 288"/>
                <p:cNvSpPr>
                  <a:spLocks noChangeArrowheads="1"/>
                </p:cNvSpPr>
                <p:nvPr/>
              </p:nvSpPr>
              <p:spPr bwMode="auto">
                <a:xfrm>
                  <a:off x="3604"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3" name="Rectangle 289"/>
                <p:cNvSpPr>
                  <a:spLocks noChangeArrowheads="1"/>
                </p:cNvSpPr>
                <p:nvPr/>
              </p:nvSpPr>
              <p:spPr bwMode="auto">
                <a:xfrm>
                  <a:off x="3604"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4" name="Rectangle 290"/>
                <p:cNvSpPr>
                  <a:spLocks noChangeArrowheads="1"/>
                </p:cNvSpPr>
                <p:nvPr/>
              </p:nvSpPr>
              <p:spPr bwMode="auto">
                <a:xfrm>
                  <a:off x="3604"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5" name="Rectangle 291"/>
                <p:cNvSpPr>
                  <a:spLocks noChangeArrowheads="1"/>
                </p:cNvSpPr>
                <p:nvPr/>
              </p:nvSpPr>
              <p:spPr bwMode="auto">
                <a:xfrm>
                  <a:off x="3604"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6" name="Rectangle 292"/>
                <p:cNvSpPr>
                  <a:spLocks noChangeArrowheads="1"/>
                </p:cNvSpPr>
                <p:nvPr/>
              </p:nvSpPr>
              <p:spPr bwMode="auto">
                <a:xfrm>
                  <a:off x="3604"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67" name="Rectangle 293"/>
                <p:cNvSpPr>
                  <a:spLocks noChangeArrowheads="1"/>
                </p:cNvSpPr>
                <p:nvPr/>
              </p:nvSpPr>
              <p:spPr bwMode="auto">
                <a:xfrm>
                  <a:off x="3604"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grpSp>
          <p:nvGrpSpPr>
            <p:cNvPr id="99" name="Group 294"/>
            <p:cNvGrpSpPr>
              <a:grpSpLocks/>
            </p:cNvGrpSpPr>
            <p:nvPr/>
          </p:nvGrpSpPr>
          <p:grpSpPr bwMode="auto">
            <a:xfrm>
              <a:off x="5136" y="864"/>
              <a:ext cx="376" cy="966"/>
              <a:chOff x="3556" y="1204"/>
              <a:chExt cx="376" cy="1048"/>
            </a:xfrm>
          </p:grpSpPr>
          <p:sp>
            <p:nvSpPr>
              <p:cNvPr id="106" name="Rectangle 295"/>
              <p:cNvSpPr>
                <a:spLocks noChangeArrowheads="1"/>
              </p:cNvSpPr>
              <p:nvPr/>
            </p:nvSpPr>
            <p:spPr bwMode="auto">
              <a:xfrm>
                <a:off x="3556" y="1204"/>
                <a:ext cx="376" cy="104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107" name="Group 296"/>
              <p:cNvGrpSpPr>
                <a:grpSpLocks/>
              </p:cNvGrpSpPr>
              <p:nvPr/>
            </p:nvGrpSpPr>
            <p:grpSpPr bwMode="auto">
              <a:xfrm>
                <a:off x="3844" y="1252"/>
                <a:ext cx="40" cy="952"/>
                <a:chOff x="3844" y="1252"/>
                <a:chExt cx="40" cy="952"/>
              </a:xfrm>
            </p:grpSpPr>
            <p:grpSp>
              <p:nvGrpSpPr>
                <p:cNvPr id="128" name="Group 297"/>
                <p:cNvGrpSpPr>
                  <a:grpSpLocks/>
                </p:cNvGrpSpPr>
                <p:nvPr/>
              </p:nvGrpSpPr>
              <p:grpSpPr bwMode="auto">
                <a:xfrm>
                  <a:off x="3844" y="1252"/>
                  <a:ext cx="40" cy="424"/>
                  <a:chOff x="3844" y="1252"/>
                  <a:chExt cx="40" cy="424"/>
                </a:xfrm>
              </p:grpSpPr>
              <p:sp>
                <p:nvSpPr>
                  <p:cNvPr id="138" name="Rectangle 298"/>
                  <p:cNvSpPr>
                    <a:spLocks noChangeArrowheads="1"/>
                  </p:cNvSpPr>
                  <p:nvPr/>
                </p:nvSpPr>
                <p:spPr bwMode="auto">
                  <a:xfrm>
                    <a:off x="3844" y="125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9" name="Rectangle 299"/>
                  <p:cNvSpPr>
                    <a:spLocks noChangeArrowheads="1"/>
                  </p:cNvSpPr>
                  <p:nvPr/>
                </p:nvSpPr>
                <p:spPr bwMode="auto">
                  <a:xfrm>
                    <a:off x="3844" y="1310"/>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0" name="Rectangle 300"/>
                  <p:cNvSpPr>
                    <a:spLocks noChangeArrowheads="1"/>
                  </p:cNvSpPr>
                  <p:nvPr/>
                </p:nvSpPr>
                <p:spPr bwMode="auto">
                  <a:xfrm>
                    <a:off x="3844" y="1367"/>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1" name="Rectangle 301"/>
                  <p:cNvSpPr>
                    <a:spLocks noChangeArrowheads="1"/>
                  </p:cNvSpPr>
                  <p:nvPr/>
                </p:nvSpPr>
                <p:spPr bwMode="auto">
                  <a:xfrm>
                    <a:off x="3844" y="142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2" name="Rectangle 302"/>
                  <p:cNvSpPr>
                    <a:spLocks noChangeArrowheads="1"/>
                  </p:cNvSpPr>
                  <p:nvPr/>
                </p:nvSpPr>
                <p:spPr bwMode="auto">
                  <a:xfrm>
                    <a:off x="3844" y="1482"/>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3" name="Rectangle 303"/>
                  <p:cNvSpPr>
                    <a:spLocks noChangeArrowheads="1"/>
                  </p:cNvSpPr>
                  <p:nvPr/>
                </p:nvSpPr>
                <p:spPr bwMode="auto">
                  <a:xfrm>
                    <a:off x="3844" y="154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4" name="Rectangle 304"/>
                  <p:cNvSpPr>
                    <a:spLocks noChangeArrowheads="1"/>
                  </p:cNvSpPr>
                  <p:nvPr/>
                </p:nvSpPr>
                <p:spPr bwMode="auto">
                  <a:xfrm>
                    <a:off x="3844" y="159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45" name="Rectangle 305"/>
                  <p:cNvSpPr>
                    <a:spLocks noChangeArrowheads="1"/>
                  </p:cNvSpPr>
                  <p:nvPr/>
                </p:nvSpPr>
                <p:spPr bwMode="auto">
                  <a:xfrm>
                    <a:off x="3844" y="165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nvGrpSpPr>
                <p:cNvPr id="129" name="Group 306"/>
                <p:cNvGrpSpPr>
                  <a:grpSpLocks/>
                </p:cNvGrpSpPr>
                <p:nvPr/>
              </p:nvGrpSpPr>
              <p:grpSpPr bwMode="auto">
                <a:xfrm>
                  <a:off x="3844" y="1780"/>
                  <a:ext cx="40" cy="424"/>
                  <a:chOff x="3844" y="1780"/>
                  <a:chExt cx="40" cy="424"/>
                </a:xfrm>
              </p:grpSpPr>
              <p:sp>
                <p:nvSpPr>
                  <p:cNvPr id="130" name="Rectangle 307"/>
                  <p:cNvSpPr>
                    <a:spLocks noChangeArrowheads="1"/>
                  </p:cNvSpPr>
                  <p:nvPr/>
                </p:nvSpPr>
                <p:spPr bwMode="auto">
                  <a:xfrm>
                    <a:off x="3844" y="178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1" name="Rectangle 308"/>
                  <p:cNvSpPr>
                    <a:spLocks noChangeArrowheads="1"/>
                  </p:cNvSpPr>
                  <p:nvPr/>
                </p:nvSpPr>
                <p:spPr bwMode="auto">
                  <a:xfrm>
                    <a:off x="3844" y="1838"/>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2" name="Rectangle 309"/>
                  <p:cNvSpPr>
                    <a:spLocks noChangeArrowheads="1"/>
                  </p:cNvSpPr>
                  <p:nvPr/>
                </p:nvSpPr>
                <p:spPr bwMode="auto">
                  <a:xfrm>
                    <a:off x="3844" y="1895"/>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3" name="Rectangle 310"/>
                  <p:cNvSpPr>
                    <a:spLocks noChangeArrowheads="1"/>
                  </p:cNvSpPr>
                  <p:nvPr/>
                </p:nvSpPr>
                <p:spPr bwMode="auto">
                  <a:xfrm>
                    <a:off x="3844" y="195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4" name="Rectangle 311"/>
                  <p:cNvSpPr>
                    <a:spLocks noChangeArrowheads="1"/>
                  </p:cNvSpPr>
                  <p:nvPr/>
                </p:nvSpPr>
                <p:spPr bwMode="auto">
                  <a:xfrm>
                    <a:off x="3844" y="2010"/>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5" name="Rectangle 312"/>
                  <p:cNvSpPr>
                    <a:spLocks noChangeArrowheads="1"/>
                  </p:cNvSpPr>
                  <p:nvPr/>
                </p:nvSpPr>
                <p:spPr bwMode="auto">
                  <a:xfrm>
                    <a:off x="3844" y="2068"/>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6" name="Rectangle 313"/>
                  <p:cNvSpPr>
                    <a:spLocks noChangeArrowheads="1"/>
                  </p:cNvSpPr>
                  <p:nvPr/>
                </p:nvSpPr>
                <p:spPr bwMode="auto">
                  <a:xfrm>
                    <a:off x="3844" y="2126"/>
                    <a:ext cx="40" cy="20"/>
                  </a:xfrm>
                  <a:prstGeom prst="rect">
                    <a:avLst/>
                  </a:prstGeom>
                  <a:solidFill>
                    <a:srgbClr val="919191"/>
                  </a:solidFill>
                  <a:ln w="12700">
                    <a:solidFill>
                      <a:schemeClr val="tx1"/>
                    </a:solidFill>
                    <a:miter lim="800000"/>
                    <a:headEnd/>
                    <a:tailEnd/>
                  </a:ln>
                </p:spPr>
                <p:txBody>
                  <a:bodyPr wrap="none" anchor="ctr"/>
                  <a:lstStyle/>
                  <a:p>
                    <a:endParaRPr lang="fr-FR"/>
                  </a:p>
                </p:txBody>
              </p:sp>
              <p:sp>
                <p:nvSpPr>
                  <p:cNvPr id="137" name="Rectangle 314"/>
                  <p:cNvSpPr>
                    <a:spLocks noChangeArrowheads="1"/>
                  </p:cNvSpPr>
                  <p:nvPr/>
                </p:nvSpPr>
                <p:spPr bwMode="auto">
                  <a:xfrm>
                    <a:off x="3844" y="2183"/>
                    <a:ext cx="40" cy="21"/>
                  </a:xfrm>
                  <a:prstGeom prst="rect">
                    <a:avLst/>
                  </a:prstGeom>
                  <a:solidFill>
                    <a:srgbClr val="919191"/>
                  </a:solidFill>
                  <a:ln w="12700">
                    <a:solidFill>
                      <a:schemeClr val="tx1"/>
                    </a:solidFill>
                    <a:miter lim="800000"/>
                    <a:headEnd/>
                    <a:tailEnd/>
                  </a:ln>
                </p:spPr>
                <p:txBody>
                  <a:bodyPr wrap="none" anchor="ctr"/>
                  <a:lstStyle/>
                  <a:p>
                    <a:endParaRPr lang="fr-FR"/>
                  </a:p>
                </p:txBody>
              </p:sp>
            </p:grpSp>
          </p:grpSp>
          <p:grpSp>
            <p:nvGrpSpPr>
              <p:cNvPr id="108" name="Group 315"/>
              <p:cNvGrpSpPr>
                <a:grpSpLocks/>
              </p:cNvGrpSpPr>
              <p:nvPr/>
            </p:nvGrpSpPr>
            <p:grpSpPr bwMode="auto">
              <a:xfrm>
                <a:off x="3604" y="1252"/>
                <a:ext cx="184" cy="952"/>
                <a:chOff x="3604" y="1252"/>
                <a:chExt cx="184" cy="952"/>
              </a:xfrm>
            </p:grpSpPr>
            <p:sp>
              <p:nvSpPr>
                <p:cNvPr id="109" name="Rectangle 316"/>
                <p:cNvSpPr>
                  <a:spLocks noChangeArrowheads="1"/>
                </p:cNvSpPr>
                <p:nvPr/>
              </p:nvSpPr>
              <p:spPr bwMode="auto">
                <a:xfrm>
                  <a:off x="3604" y="125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0" name="Rectangle 317"/>
                <p:cNvSpPr>
                  <a:spLocks noChangeArrowheads="1"/>
                </p:cNvSpPr>
                <p:nvPr/>
              </p:nvSpPr>
              <p:spPr bwMode="auto">
                <a:xfrm>
                  <a:off x="3604" y="130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1" name="Rectangle 318"/>
                <p:cNvSpPr>
                  <a:spLocks noChangeArrowheads="1"/>
                </p:cNvSpPr>
                <p:nvPr/>
              </p:nvSpPr>
              <p:spPr bwMode="auto">
                <a:xfrm>
                  <a:off x="3604" y="134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2" name="Rectangle 319"/>
                <p:cNvSpPr>
                  <a:spLocks noChangeArrowheads="1"/>
                </p:cNvSpPr>
                <p:nvPr/>
              </p:nvSpPr>
              <p:spPr bwMode="auto">
                <a:xfrm>
                  <a:off x="3604" y="139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3" name="Rectangle 320"/>
                <p:cNvSpPr>
                  <a:spLocks noChangeArrowheads="1"/>
                </p:cNvSpPr>
                <p:nvPr/>
              </p:nvSpPr>
              <p:spPr bwMode="auto">
                <a:xfrm>
                  <a:off x="3604" y="144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4" name="Rectangle 321"/>
                <p:cNvSpPr>
                  <a:spLocks noChangeArrowheads="1"/>
                </p:cNvSpPr>
                <p:nvPr/>
              </p:nvSpPr>
              <p:spPr bwMode="auto">
                <a:xfrm>
                  <a:off x="3604" y="149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5" name="Rectangle 322"/>
                <p:cNvSpPr>
                  <a:spLocks noChangeArrowheads="1"/>
                </p:cNvSpPr>
                <p:nvPr/>
              </p:nvSpPr>
              <p:spPr bwMode="auto">
                <a:xfrm>
                  <a:off x="3604" y="154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6" name="Rectangle 323"/>
                <p:cNvSpPr>
                  <a:spLocks noChangeArrowheads="1"/>
                </p:cNvSpPr>
                <p:nvPr/>
              </p:nvSpPr>
              <p:spPr bwMode="auto">
                <a:xfrm>
                  <a:off x="3604" y="158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7" name="Rectangle 324"/>
                <p:cNvSpPr>
                  <a:spLocks noChangeArrowheads="1"/>
                </p:cNvSpPr>
                <p:nvPr/>
              </p:nvSpPr>
              <p:spPr bwMode="auto">
                <a:xfrm>
                  <a:off x="3604" y="163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8" name="Rectangle 325"/>
                <p:cNvSpPr>
                  <a:spLocks noChangeArrowheads="1"/>
                </p:cNvSpPr>
                <p:nvPr/>
              </p:nvSpPr>
              <p:spPr bwMode="auto">
                <a:xfrm>
                  <a:off x="3604" y="178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19" name="Rectangle 326"/>
                <p:cNvSpPr>
                  <a:spLocks noChangeArrowheads="1"/>
                </p:cNvSpPr>
                <p:nvPr/>
              </p:nvSpPr>
              <p:spPr bwMode="auto">
                <a:xfrm>
                  <a:off x="3604" y="182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0" name="Rectangle 327"/>
                <p:cNvSpPr>
                  <a:spLocks noChangeArrowheads="1"/>
                </p:cNvSpPr>
                <p:nvPr/>
              </p:nvSpPr>
              <p:spPr bwMode="auto">
                <a:xfrm>
                  <a:off x="3604" y="187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1" name="Rectangle 328"/>
                <p:cNvSpPr>
                  <a:spLocks noChangeArrowheads="1"/>
                </p:cNvSpPr>
                <p:nvPr/>
              </p:nvSpPr>
              <p:spPr bwMode="auto">
                <a:xfrm>
                  <a:off x="3604" y="192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2" name="Rectangle 329"/>
                <p:cNvSpPr>
                  <a:spLocks noChangeArrowheads="1"/>
                </p:cNvSpPr>
                <p:nvPr/>
              </p:nvSpPr>
              <p:spPr bwMode="auto">
                <a:xfrm>
                  <a:off x="3604" y="1972"/>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3" name="Rectangle 330"/>
                <p:cNvSpPr>
                  <a:spLocks noChangeArrowheads="1"/>
                </p:cNvSpPr>
                <p:nvPr/>
              </p:nvSpPr>
              <p:spPr bwMode="auto">
                <a:xfrm>
                  <a:off x="3604" y="2020"/>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4" name="Rectangle 331"/>
                <p:cNvSpPr>
                  <a:spLocks noChangeArrowheads="1"/>
                </p:cNvSpPr>
                <p:nvPr/>
              </p:nvSpPr>
              <p:spPr bwMode="auto">
                <a:xfrm>
                  <a:off x="3604" y="2068"/>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5" name="Rectangle 332"/>
                <p:cNvSpPr>
                  <a:spLocks noChangeArrowheads="1"/>
                </p:cNvSpPr>
                <p:nvPr/>
              </p:nvSpPr>
              <p:spPr bwMode="auto">
                <a:xfrm>
                  <a:off x="3604" y="2116"/>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6" name="Rectangle 333"/>
                <p:cNvSpPr>
                  <a:spLocks noChangeArrowheads="1"/>
                </p:cNvSpPr>
                <p:nvPr/>
              </p:nvSpPr>
              <p:spPr bwMode="auto">
                <a:xfrm>
                  <a:off x="3604" y="2164"/>
                  <a:ext cx="184" cy="40"/>
                </a:xfrm>
                <a:prstGeom prst="rect">
                  <a:avLst/>
                </a:prstGeom>
                <a:solidFill>
                  <a:schemeClr val="bg1"/>
                </a:solidFill>
                <a:ln w="12700">
                  <a:solidFill>
                    <a:schemeClr val="tx1"/>
                  </a:solidFill>
                  <a:miter lim="800000"/>
                  <a:headEnd/>
                  <a:tailEnd/>
                </a:ln>
              </p:spPr>
              <p:txBody>
                <a:bodyPr wrap="none" anchor="ctr"/>
                <a:lstStyle/>
                <a:p>
                  <a:endParaRPr lang="fr-FR"/>
                </a:p>
              </p:txBody>
            </p:sp>
            <p:sp>
              <p:nvSpPr>
                <p:cNvPr id="127" name="Rectangle 334"/>
                <p:cNvSpPr>
                  <a:spLocks noChangeArrowheads="1"/>
                </p:cNvSpPr>
                <p:nvPr/>
              </p:nvSpPr>
              <p:spPr bwMode="auto">
                <a:xfrm>
                  <a:off x="3604" y="1684"/>
                  <a:ext cx="184" cy="88"/>
                </a:xfrm>
                <a:prstGeom prst="rect">
                  <a:avLst/>
                </a:prstGeom>
                <a:solidFill>
                  <a:schemeClr val="bg1"/>
                </a:solidFill>
                <a:ln w="12700">
                  <a:solidFill>
                    <a:schemeClr val="tx1"/>
                  </a:solidFill>
                  <a:miter lim="800000"/>
                  <a:headEnd/>
                  <a:tailEnd/>
                </a:ln>
              </p:spPr>
              <p:txBody>
                <a:bodyPr wrap="none" anchor="ctr"/>
                <a:lstStyle/>
                <a:p>
                  <a:endParaRPr lang="fr-FR"/>
                </a:p>
              </p:txBody>
            </p:sp>
          </p:grpSp>
        </p:grpSp>
        <p:sp>
          <p:nvSpPr>
            <p:cNvPr id="100" name="Line 335"/>
            <p:cNvSpPr>
              <a:spLocks noChangeShapeType="1"/>
            </p:cNvSpPr>
            <p:nvPr/>
          </p:nvSpPr>
          <p:spPr bwMode="auto">
            <a:xfrm>
              <a:off x="1680" y="864"/>
              <a:ext cx="0" cy="960"/>
            </a:xfrm>
            <a:prstGeom prst="line">
              <a:avLst/>
            </a:prstGeom>
            <a:noFill/>
            <a:ln w="12700">
              <a:solidFill>
                <a:schemeClr val="tx1"/>
              </a:solidFill>
              <a:round/>
              <a:headEnd/>
              <a:tailEnd/>
            </a:ln>
          </p:spPr>
          <p:txBody>
            <a:bodyPr wrap="none" anchor="ctr"/>
            <a:lstStyle/>
            <a:p>
              <a:endParaRPr lang="fr-FR"/>
            </a:p>
          </p:txBody>
        </p:sp>
        <p:grpSp>
          <p:nvGrpSpPr>
            <p:cNvPr id="101" name="Group 395"/>
            <p:cNvGrpSpPr>
              <a:grpSpLocks/>
            </p:cNvGrpSpPr>
            <p:nvPr/>
          </p:nvGrpSpPr>
          <p:grpSpPr bwMode="auto">
            <a:xfrm>
              <a:off x="2736" y="1520"/>
              <a:ext cx="88" cy="209"/>
              <a:chOff x="1609" y="1918"/>
              <a:chExt cx="88" cy="226"/>
            </a:xfrm>
          </p:grpSpPr>
          <p:sp>
            <p:nvSpPr>
              <p:cNvPr id="102" name="AutoShape 396"/>
              <p:cNvSpPr>
                <a:spLocks noChangeArrowheads="1"/>
              </p:cNvSpPr>
              <p:nvPr/>
            </p:nvSpPr>
            <p:spPr bwMode="auto">
              <a:xfrm>
                <a:off x="1609" y="1918"/>
                <a:ext cx="88" cy="226"/>
              </a:xfrm>
              <a:prstGeom prst="roundRect">
                <a:avLst>
                  <a:gd name="adj" fmla="val 12495"/>
                </a:avLst>
              </a:prstGeom>
              <a:solidFill>
                <a:schemeClr val="bg2"/>
              </a:solidFill>
              <a:ln w="12700">
                <a:solidFill>
                  <a:schemeClr val="tx1"/>
                </a:solidFill>
                <a:round/>
                <a:headEnd/>
                <a:tailEnd/>
              </a:ln>
            </p:spPr>
            <p:txBody>
              <a:bodyPr wrap="none" anchor="ctr"/>
              <a:lstStyle/>
              <a:p>
                <a:endParaRPr lang="fr-FR"/>
              </a:p>
            </p:txBody>
          </p:sp>
          <p:grpSp>
            <p:nvGrpSpPr>
              <p:cNvPr id="103" name="Group 397"/>
              <p:cNvGrpSpPr>
                <a:grpSpLocks/>
              </p:cNvGrpSpPr>
              <p:nvPr/>
            </p:nvGrpSpPr>
            <p:grpSpPr bwMode="auto">
              <a:xfrm>
                <a:off x="1626" y="1947"/>
                <a:ext cx="52" cy="169"/>
                <a:chOff x="1626" y="1947"/>
                <a:chExt cx="52" cy="169"/>
              </a:xfrm>
            </p:grpSpPr>
            <p:sp>
              <p:nvSpPr>
                <p:cNvPr id="104" name="Freeform 398"/>
                <p:cNvSpPr>
                  <a:spLocks/>
                </p:cNvSpPr>
                <p:nvPr/>
              </p:nvSpPr>
              <p:spPr bwMode="auto">
                <a:xfrm>
                  <a:off x="1627" y="1947"/>
                  <a:ext cx="51" cy="151"/>
                </a:xfrm>
                <a:custGeom>
                  <a:avLst/>
                  <a:gdLst>
                    <a:gd name="T0" fmla="*/ 0 w 51"/>
                    <a:gd name="T1" fmla="*/ 0 h 151"/>
                    <a:gd name="T2" fmla="*/ 50 w 51"/>
                    <a:gd name="T3" fmla="*/ 14 h 151"/>
                    <a:gd name="T4" fmla="*/ 50 w 51"/>
                    <a:gd name="T5" fmla="*/ 150 h 151"/>
                    <a:gd name="T6" fmla="*/ 0 60000 65536"/>
                    <a:gd name="T7" fmla="*/ 0 60000 65536"/>
                    <a:gd name="T8" fmla="*/ 0 60000 65536"/>
                    <a:gd name="T9" fmla="*/ 0 w 51"/>
                    <a:gd name="T10" fmla="*/ 0 h 151"/>
                    <a:gd name="T11" fmla="*/ 51 w 51"/>
                    <a:gd name="T12" fmla="*/ 151 h 151"/>
                  </a:gdLst>
                  <a:ahLst/>
                  <a:cxnLst>
                    <a:cxn ang="T6">
                      <a:pos x="T0" y="T1"/>
                    </a:cxn>
                    <a:cxn ang="T7">
                      <a:pos x="T2" y="T3"/>
                    </a:cxn>
                    <a:cxn ang="T8">
                      <a:pos x="T4" y="T5"/>
                    </a:cxn>
                  </a:cxnLst>
                  <a:rect l="T9" t="T10" r="T11" b="T12"/>
                  <a:pathLst>
                    <a:path w="51" h="151">
                      <a:moveTo>
                        <a:pt x="0" y="0"/>
                      </a:moveTo>
                      <a:lnTo>
                        <a:pt x="50" y="14"/>
                      </a:lnTo>
                      <a:lnTo>
                        <a:pt x="50" y="150"/>
                      </a:lnTo>
                    </a:path>
                  </a:pathLst>
                </a:custGeom>
                <a:noFill/>
                <a:ln w="12700" cap="rnd">
                  <a:solidFill>
                    <a:schemeClr val="tx1"/>
                  </a:solidFill>
                  <a:round/>
                  <a:headEnd/>
                  <a:tailEnd/>
                </a:ln>
              </p:spPr>
              <p:txBody>
                <a:bodyPr/>
                <a:lstStyle/>
                <a:p>
                  <a:endParaRPr lang="fr-FR"/>
                </a:p>
              </p:txBody>
            </p:sp>
            <p:sp>
              <p:nvSpPr>
                <p:cNvPr id="105" name="Freeform 399"/>
                <p:cNvSpPr>
                  <a:spLocks/>
                </p:cNvSpPr>
                <p:nvPr/>
              </p:nvSpPr>
              <p:spPr bwMode="auto">
                <a:xfrm>
                  <a:off x="1626" y="1948"/>
                  <a:ext cx="51" cy="168"/>
                </a:xfrm>
                <a:custGeom>
                  <a:avLst/>
                  <a:gdLst>
                    <a:gd name="T0" fmla="*/ 50 w 51"/>
                    <a:gd name="T1" fmla="*/ 150 h 168"/>
                    <a:gd name="T2" fmla="*/ 0 w 51"/>
                    <a:gd name="T3" fmla="*/ 167 h 168"/>
                    <a:gd name="T4" fmla="*/ 0 w 51"/>
                    <a:gd name="T5" fmla="*/ 0 h 168"/>
                    <a:gd name="T6" fmla="*/ 0 60000 65536"/>
                    <a:gd name="T7" fmla="*/ 0 60000 65536"/>
                    <a:gd name="T8" fmla="*/ 0 60000 65536"/>
                    <a:gd name="T9" fmla="*/ 0 w 51"/>
                    <a:gd name="T10" fmla="*/ 0 h 168"/>
                    <a:gd name="T11" fmla="*/ 51 w 51"/>
                    <a:gd name="T12" fmla="*/ 168 h 168"/>
                  </a:gdLst>
                  <a:ahLst/>
                  <a:cxnLst>
                    <a:cxn ang="T6">
                      <a:pos x="T0" y="T1"/>
                    </a:cxn>
                    <a:cxn ang="T7">
                      <a:pos x="T2" y="T3"/>
                    </a:cxn>
                    <a:cxn ang="T8">
                      <a:pos x="T4" y="T5"/>
                    </a:cxn>
                  </a:cxnLst>
                  <a:rect l="T9" t="T10" r="T11" b="T12"/>
                  <a:pathLst>
                    <a:path w="51" h="168">
                      <a:moveTo>
                        <a:pt x="50" y="150"/>
                      </a:moveTo>
                      <a:lnTo>
                        <a:pt x="0" y="167"/>
                      </a:lnTo>
                      <a:lnTo>
                        <a:pt x="0" y="0"/>
                      </a:lnTo>
                    </a:path>
                  </a:pathLst>
                </a:custGeom>
                <a:noFill/>
                <a:ln w="12700" cap="rnd">
                  <a:solidFill>
                    <a:schemeClr val="tx1"/>
                  </a:solidFill>
                  <a:round/>
                  <a:headEnd/>
                  <a:tailEnd/>
                </a:ln>
              </p:spPr>
              <p:txBody>
                <a:bodyPr/>
                <a:lstStyle/>
                <a:p>
                  <a:endParaRPr lang="fr-FR"/>
                </a:p>
              </p:txBody>
            </p:sp>
          </p:grpSp>
        </p:gr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500"/>
                                        <p:tgtEl>
                                          <p:spTgt spid="19"/>
                                        </p:tgtEl>
                                      </p:cBhvr>
                                    </p:animEffect>
                                  </p:childTnLst>
                                </p:cTn>
                              </p:par>
                            </p:childTnLst>
                          </p:cTn>
                        </p:par>
                        <p:par>
                          <p:cTn id="18" fill="hold">
                            <p:stCondLst>
                              <p:cond delay="50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17"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ppt_w/2"/>
                                          </p:val>
                                        </p:tav>
                                        <p:tav tm="100000">
                                          <p:val>
                                            <p:strVal val="#ppt_x"/>
                                          </p:val>
                                        </p:tav>
                                      </p:tavLst>
                                    </p:anim>
                                    <p:anim calcmode="lin" valueType="num">
                                      <p:cBhvr>
                                        <p:cTn id="26" dur="500" fill="hold"/>
                                        <p:tgtEl>
                                          <p:spTgt spid="15"/>
                                        </p:tgtEl>
                                        <p:attrNameLst>
                                          <p:attrName>ppt_y</p:attrName>
                                        </p:attrNameLst>
                                      </p:cBhvr>
                                      <p:tavLst>
                                        <p:tav tm="0">
                                          <p:val>
                                            <p:strVal val="#ppt_y"/>
                                          </p:val>
                                        </p:tav>
                                        <p:tav tm="100000">
                                          <p:val>
                                            <p:strVal val="#ppt_y"/>
                                          </p:val>
                                        </p:tav>
                                      </p:tavLst>
                                    </p:anim>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17"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ppt_x</p:attrName>
                                        </p:attrNameLst>
                                      </p:cBhvr>
                                      <p:tavLst>
                                        <p:tav tm="0">
                                          <p:val>
                                            <p:strVal val="#ppt_x+#ppt_w/2"/>
                                          </p:val>
                                        </p:tav>
                                        <p:tav tm="100000">
                                          <p:val>
                                            <p:strVal val="#ppt_x"/>
                                          </p:val>
                                        </p:tav>
                                      </p:tavLst>
                                    </p:anim>
                                    <p:anim calcmode="lin" valueType="num">
                                      <p:cBhvr>
                                        <p:cTn id="33" dur="500" fill="hold"/>
                                        <p:tgtEl>
                                          <p:spTgt spid="17"/>
                                        </p:tgtEl>
                                        <p:attrNameLst>
                                          <p:attrName>ppt_y</p:attrName>
                                        </p:attrNameLst>
                                      </p:cBhvr>
                                      <p:tavLst>
                                        <p:tav tm="0">
                                          <p:val>
                                            <p:strVal val="#ppt_y"/>
                                          </p:val>
                                        </p:tav>
                                        <p:tav tm="100000">
                                          <p:val>
                                            <p:strVal val="#ppt_y"/>
                                          </p:val>
                                        </p:tav>
                                      </p:tavLst>
                                    </p:anim>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strVal val="#ppt_h"/>
                                          </p:val>
                                        </p:tav>
                                        <p:tav tm="100000">
                                          <p:val>
                                            <p:strVal val="#ppt_h"/>
                                          </p:val>
                                        </p:tav>
                                      </p:tavLst>
                                    </p:anim>
                                  </p:childTnLst>
                                </p:cTn>
                              </p:par>
                            </p:childTnLst>
                          </p:cTn>
                        </p:par>
                        <p:par>
                          <p:cTn id="36" fill="hold">
                            <p:stCondLst>
                              <p:cond delay="2000"/>
                            </p:stCondLst>
                            <p:childTnLst>
                              <p:par>
                                <p:cTn id="37" presetID="17" presetClass="entr" presetSubtype="2"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ppt_x</p:attrName>
                                        </p:attrNameLst>
                                      </p:cBhvr>
                                      <p:tavLst>
                                        <p:tav tm="0">
                                          <p:val>
                                            <p:strVal val="#ppt_x+#ppt_w/2"/>
                                          </p:val>
                                        </p:tav>
                                        <p:tav tm="100000">
                                          <p:val>
                                            <p:strVal val="#ppt_x"/>
                                          </p:val>
                                        </p:tav>
                                      </p:tavLst>
                                    </p:anim>
                                    <p:anim calcmode="lin" valueType="num">
                                      <p:cBhvr>
                                        <p:cTn id="40" dur="500" fill="hold"/>
                                        <p:tgtEl>
                                          <p:spTgt spid="18"/>
                                        </p:tgtEl>
                                        <p:attrNameLst>
                                          <p:attrName>ppt_y</p:attrName>
                                        </p:attrNameLst>
                                      </p:cBhvr>
                                      <p:tavLst>
                                        <p:tav tm="0">
                                          <p:val>
                                            <p:strVal val="#ppt_y"/>
                                          </p:val>
                                        </p:tav>
                                        <p:tav tm="100000">
                                          <p:val>
                                            <p:strVal val="#ppt_y"/>
                                          </p:val>
                                        </p:tav>
                                      </p:tavLst>
                                    </p:anim>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strVal val="#ppt_h"/>
                                          </p:val>
                                        </p:tav>
                                        <p:tav tm="100000">
                                          <p:val>
                                            <p:strVal val="#ppt_h"/>
                                          </p:val>
                                        </p:tav>
                                      </p:tavLst>
                                    </p:anim>
                                  </p:childTnLst>
                                </p:cTn>
                              </p:par>
                            </p:childTnLst>
                          </p:cTn>
                        </p:par>
                        <p:par>
                          <p:cTn id="43" fill="hold">
                            <p:stCondLst>
                              <p:cond delay="2500"/>
                            </p:stCondLst>
                            <p:childTnLst>
                              <p:par>
                                <p:cTn id="44" presetID="17" presetClass="entr" presetSubtype="2"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ppt_x</p:attrName>
                                        </p:attrNameLst>
                                      </p:cBhvr>
                                      <p:tavLst>
                                        <p:tav tm="0">
                                          <p:val>
                                            <p:strVal val="#ppt_x+#ppt_w/2"/>
                                          </p:val>
                                        </p:tav>
                                        <p:tav tm="100000">
                                          <p:val>
                                            <p:strVal val="#ppt_x"/>
                                          </p:val>
                                        </p:tav>
                                      </p:tavLst>
                                    </p:anim>
                                    <p:anim calcmode="lin" valueType="num">
                                      <p:cBhvr>
                                        <p:cTn id="47" dur="500" fill="hold"/>
                                        <p:tgtEl>
                                          <p:spTgt spid="16"/>
                                        </p:tgtEl>
                                        <p:attrNameLst>
                                          <p:attrName>ppt_y</p:attrName>
                                        </p:attrNameLst>
                                      </p:cBhvr>
                                      <p:tavLst>
                                        <p:tav tm="0">
                                          <p:val>
                                            <p:strVal val="#ppt_y"/>
                                          </p:val>
                                        </p:tav>
                                        <p:tav tm="100000">
                                          <p:val>
                                            <p:strVal val="#ppt_y"/>
                                          </p:val>
                                        </p:tav>
                                      </p:tavLst>
                                    </p:anim>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37"/>
          <p:cNvSpPr>
            <a:spLocks noGrp="1" noChangeArrowheads="1"/>
          </p:cNvSpPr>
          <p:nvPr>
            <p:ph type="title"/>
          </p:nvPr>
        </p:nvSpPr>
        <p:spPr>
          <a:xfrm>
            <a:off x="866775" y="487363"/>
            <a:ext cx="8328025" cy="304800"/>
          </a:xfrm>
          <a:noFill/>
        </p:spPr>
        <p:txBody>
          <a:bodyPr>
            <a:noAutofit/>
          </a:bodyPr>
          <a:lstStyle/>
          <a:p>
            <a:r>
              <a:rPr lang="fr-FR" sz="2800" dirty="0"/>
              <a:t>Adressage ETOR/STOR en configuration </a:t>
            </a:r>
            <a:r>
              <a:rPr lang="fr-FR" sz="2800" dirty="0" err="1"/>
              <a:t>multichâssis</a:t>
            </a:r>
            <a:endParaRPr lang="fr-FR" sz="2800" dirty="0"/>
          </a:p>
        </p:txBody>
      </p:sp>
      <p:sp>
        <p:nvSpPr>
          <p:cNvPr id="5" name="Espace réservé de la date 4"/>
          <p:cNvSpPr>
            <a:spLocks noGrp="1"/>
          </p:cNvSpPr>
          <p:nvPr>
            <p:ph type="dt" sz="half" idx="10"/>
          </p:nvPr>
        </p:nvSpPr>
        <p:spPr>
          <a:xfrm>
            <a:off x="2024042"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8</a:t>
            </a:fld>
            <a:endParaRPr lang="fr-FR"/>
          </a:p>
        </p:txBody>
      </p:sp>
      <p:grpSp>
        <p:nvGrpSpPr>
          <p:cNvPr id="4" name="Group 2"/>
          <p:cNvGrpSpPr>
            <a:grpSpLocks/>
          </p:cNvGrpSpPr>
          <p:nvPr/>
        </p:nvGrpSpPr>
        <p:grpSpPr bwMode="auto">
          <a:xfrm>
            <a:off x="762000" y="4800600"/>
            <a:ext cx="8382000" cy="838200"/>
            <a:chOff x="480" y="3216"/>
            <a:chExt cx="5280" cy="528"/>
          </a:xfrm>
        </p:grpSpPr>
        <p:grpSp>
          <p:nvGrpSpPr>
            <p:cNvPr id="7" name="Group 3"/>
            <p:cNvGrpSpPr>
              <a:grpSpLocks/>
            </p:cNvGrpSpPr>
            <p:nvPr/>
          </p:nvGrpSpPr>
          <p:grpSpPr bwMode="auto">
            <a:xfrm>
              <a:off x="480" y="3216"/>
              <a:ext cx="5280" cy="528"/>
              <a:chOff x="480" y="816"/>
              <a:chExt cx="5280" cy="528"/>
            </a:xfrm>
          </p:grpSpPr>
          <p:sp>
            <p:nvSpPr>
              <p:cNvPr id="9" name="Rectangle 4"/>
              <p:cNvSpPr>
                <a:spLocks noChangeArrowheads="1"/>
              </p:cNvSpPr>
              <p:nvPr/>
            </p:nvSpPr>
            <p:spPr bwMode="auto">
              <a:xfrm>
                <a:off x="480" y="816"/>
                <a:ext cx="5280" cy="52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10" name="Group 5"/>
              <p:cNvGrpSpPr>
                <a:grpSpLocks/>
              </p:cNvGrpSpPr>
              <p:nvPr/>
            </p:nvGrpSpPr>
            <p:grpSpPr bwMode="auto">
              <a:xfrm>
                <a:off x="5616" y="912"/>
                <a:ext cx="96" cy="289"/>
                <a:chOff x="528" y="912"/>
                <a:chExt cx="96" cy="289"/>
              </a:xfrm>
            </p:grpSpPr>
            <p:grpSp>
              <p:nvGrpSpPr>
                <p:cNvPr id="29" name="Group 6"/>
                <p:cNvGrpSpPr>
                  <a:grpSpLocks/>
                </p:cNvGrpSpPr>
                <p:nvPr/>
              </p:nvGrpSpPr>
              <p:grpSpPr bwMode="auto">
                <a:xfrm>
                  <a:off x="528" y="912"/>
                  <a:ext cx="96" cy="49"/>
                  <a:chOff x="96" y="815"/>
                  <a:chExt cx="192" cy="97"/>
                </a:xfrm>
              </p:grpSpPr>
              <p:sp>
                <p:nvSpPr>
                  <p:cNvPr id="36" name="Arc 7"/>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37" name="Arc 8"/>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38" name="Rectangle 9"/>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39" name="Line 10"/>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40" name="Line 11"/>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30" name="Group 12"/>
                <p:cNvGrpSpPr>
                  <a:grpSpLocks/>
                </p:cNvGrpSpPr>
                <p:nvPr/>
              </p:nvGrpSpPr>
              <p:grpSpPr bwMode="auto">
                <a:xfrm>
                  <a:off x="528" y="1152"/>
                  <a:ext cx="96" cy="49"/>
                  <a:chOff x="96" y="815"/>
                  <a:chExt cx="192" cy="97"/>
                </a:xfrm>
              </p:grpSpPr>
              <p:sp>
                <p:nvSpPr>
                  <p:cNvPr id="31" name="Arc 13"/>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32" name="Arc 14"/>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33" name="Rectangle 15"/>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34" name="Line 16"/>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35" name="Line 17"/>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sp>
            <p:nvSpPr>
              <p:cNvPr id="11" name="Line 18"/>
              <p:cNvSpPr>
                <a:spLocks noChangeShapeType="1"/>
              </p:cNvSpPr>
              <p:nvPr/>
            </p:nvSpPr>
            <p:spPr bwMode="auto">
              <a:xfrm>
                <a:off x="480" y="864"/>
                <a:ext cx="5280" cy="0"/>
              </a:xfrm>
              <a:prstGeom prst="line">
                <a:avLst/>
              </a:prstGeom>
              <a:noFill/>
              <a:ln w="12700">
                <a:solidFill>
                  <a:schemeClr val="tx1"/>
                </a:solidFill>
                <a:round/>
                <a:headEnd/>
                <a:tailEnd/>
              </a:ln>
            </p:spPr>
            <p:txBody>
              <a:bodyPr wrap="none" anchor="ctr"/>
              <a:lstStyle/>
              <a:p>
                <a:endParaRPr lang="fr-FR"/>
              </a:p>
            </p:txBody>
          </p:sp>
          <p:sp>
            <p:nvSpPr>
              <p:cNvPr id="12" name="Line 19"/>
              <p:cNvSpPr>
                <a:spLocks noChangeShapeType="1"/>
              </p:cNvSpPr>
              <p:nvPr/>
            </p:nvSpPr>
            <p:spPr bwMode="auto">
              <a:xfrm>
                <a:off x="480" y="1248"/>
                <a:ext cx="5280" cy="0"/>
              </a:xfrm>
              <a:prstGeom prst="line">
                <a:avLst/>
              </a:prstGeom>
              <a:noFill/>
              <a:ln w="12700">
                <a:solidFill>
                  <a:schemeClr val="tx1"/>
                </a:solidFill>
                <a:round/>
                <a:headEnd/>
                <a:tailEnd/>
              </a:ln>
            </p:spPr>
            <p:txBody>
              <a:bodyPr wrap="none" anchor="ctr"/>
              <a:lstStyle/>
              <a:p>
                <a:endParaRPr lang="fr-FR"/>
              </a:p>
            </p:txBody>
          </p:sp>
          <p:sp>
            <p:nvSpPr>
              <p:cNvPr id="13" name="Line 20"/>
              <p:cNvSpPr>
                <a:spLocks noChangeShapeType="1"/>
              </p:cNvSpPr>
              <p:nvPr/>
            </p:nvSpPr>
            <p:spPr bwMode="auto">
              <a:xfrm>
                <a:off x="480" y="1296"/>
                <a:ext cx="5280" cy="0"/>
              </a:xfrm>
              <a:prstGeom prst="line">
                <a:avLst/>
              </a:prstGeom>
              <a:noFill/>
              <a:ln w="38100" cmpd="dbl">
                <a:solidFill>
                  <a:schemeClr val="tx1"/>
                </a:solidFill>
                <a:round/>
                <a:headEnd/>
                <a:tailEnd/>
              </a:ln>
            </p:spPr>
            <p:txBody>
              <a:bodyPr wrap="none" anchor="ctr"/>
              <a:lstStyle/>
              <a:p>
                <a:endParaRPr lang="fr-FR"/>
              </a:p>
            </p:txBody>
          </p:sp>
          <p:sp>
            <p:nvSpPr>
              <p:cNvPr id="14" name="Rectangle 21"/>
              <p:cNvSpPr>
                <a:spLocks noChangeArrowheads="1"/>
              </p:cNvSpPr>
              <p:nvPr/>
            </p:nvSpPr>
            <p:spPr bwMode="auto">
              <a:xfrm>
                <a:off x="1746" y="1101"/>
                <a:ext cx="438" cy="173"/>
              </a:xfrm>
              <a:prstGeom prst="rect">
                <a:avLst/>
              </a:prstGeom>
              <a:noFill/>
              <a:ln w="12700">
                <a:noFill/>
                <a:miter lim="800000"/>
                <a:headEnd/>
                <a:tailEnd/>
              </a:ln>
            </p:spPr>
            <p:txBody>
              <a:bodyPr wrap="none" anchor="ctr"/>
              <a:lstStyle/>
              <a:p>
                <a:endParaRPr lang="fr-FR"/>
              </a:p>
            </p:txBody>
          </p:sp>
          <p:sp>
            <p:nvSpPr>
              <p:cNvPr id="15" name="Line 22"/>
              <p:cNvSpPr>
                <a:spLocks noChangeShapeType="1"/>
              </p:cNvSpPr>
              <p:nvPr/>
            </p:nvSpPr>
            <p:spPr bwMode="auto">
              <a:xfrm>
                <a:off x="480" y="816"/>
                <a:ext cx="0" cy="528"/>
              </a:xfrm>
              <a:prstGeom prst="line">
                <a:avLst/>
              </a:prstGeom>
              <a:noFill/>
              <a:ln w="12700">
                <a:solidFill>
                  <a:schemeClr val="tx1"/>
                </a:solidFill>
                <a:round/>
                <a:headEnd/>
                <a:tailEnd/>
              </a:ln>
            </p:spPr>
            <p:txBody>
              <a:bodyPr wrap="none" anchor="ctr"/>
              <a:lstStyle/>
              <a:p>
                <a:endParaRPr lang="fr-FR"/>
              </a:p>
            </p:txBody>
          </p:sp>
          <p:grpSp>
            <p:nvGrpSpPr>
              <p:cNvPr id="16" name="Group 23"/>
              <p:cNvGrpSpPr>
                <a:grpSpLocks/>
              </p:cNvGrpSpPr>
              <p:nvPr/>
            </p:nvGrpSpPr>
            <p:grpSpPr bwMode="auto">
              <a:xfrm>
                <a:off x="528" y="912"/>
                <a:ext cx="96" cy="289"/>
                <a:chOff x="528" y="912"/>
                <a:chExt cx="96" cy="289"/>
              </a:xfrm>
            </p:grpSpPr>
            <p:grpSp>
              <p:nvGrpSpPr>
                <p:cNvPr id="17" name="Group 24"/>
                <p:cNvGrpSpPr>
                  <a:grpSpLocks/>
                </p:cNvGrpSpPr>
                <p:nvPr/>
              </p:nvGrpSpPr>
              <p:grpSpPr bwMode="auto">
                <a:xfrm>
                  <a:off x="528" y="912"/>
                  <a:ext cx="96" cy="49"/>
                  <a:chOff x="96" y="815"/>
                  <a:chExt cx="192" cy="97"/>
                </a:xfrm>
              </p:grpSpPr>
              <p:sp>
                <p:nvSpPr>
                  <p:cNvPr id="24" name="Arc 25"/>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5" name="Arc 26"/>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6" name="Rectangle 27"/>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7" name="Line 28"/>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8" name="Line 29"/>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18" name="Group 30"/>
                <p:cNvGrpSpPr>
                  <a:grpSpLocks/>
                </p:cNvGrpSpPr>
                <p:nvPr/>
              </p:nvGrpSpPr>
              <p:grpSpPr bwMode="auto">
                <a:xfrm>
                  <a:off x="528" y="1152"/>
                  <a:ext cx="96" cy="49"/>
                  <a:chOff x="96" y="815"/>
                  <a:chExt cx="192" cy="97"/>
                </a:xfrm>
              </p:grpSpPr>
              <p:sp>
                <p:nvSpPr>
                  <p:cNvPr id="19" name="Arc 31"/>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0" name="Arc 32"/>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1" name="Rectangle 33"/>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2" name="Line 34"/>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3" name="Line 35"/>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grpSp>
        <p:sp>
          <p:nvSpPr>
            <p:cNvPr id="8" name="Rectangle 36"/>
            <p:cNvSpPr>
              <a:spLocks noChangeArrowheads="1"/>
            </p:cNvSpPr>
            <p:nvPr/>
          </p:nvSpPr>
          <p:spPr bwMode="auto">
            <a:xfrm>
              <a:off x="576" y="3312"/>
              <a:ext cx="512" cy="324"/>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Châssis</a:t>
              </a:r>
            </a:p>
            <a:p>
              <a:pPr algn="l">
                <a:lnSpc>
                  <a:spcPct val="100000"/>
                </a:lnSpc>
              </a:pPr>
              <a:r>
                <a:rPr lang="fr-FR" b="0"/>
                <a:t>   0</a:t>
              </a:r>
            </a:p>
          </p:txBody>
        </p:sp>
      </p:grpSp>
      <p:sp>
        <p:nvSpPr>
          <p:cNvPr id="42" name="Rectangle 38"/>
          <p:cNvSpPr>
            <a:spLocks noChangeArrowheads="1"/>
          </p:cNvSpPr>
          <p:nvPr/>
        </p:nvSpPr>
        <p:spPr bwMode="auto">
          <a:xfrm>
            <a:off x="523844" y="5791200"/>
            <a:ext cx="8350250" cy="366767"/>
          </a:xfrm>
          <a:prstGeom prst="rect">
            <a:avLst/>
          </a:prstGeom>
          <a:noFill/>
          <a:ln w="12700">
            <a:noFill/>
            <a:miter lim="800000"/>
            <a:headEnd/>
            <a:tailEnd/>
          </a:ln>
        </p:spPr>
        <p:txBody>
          <a:bodyPr lIns="90488" tIns="44450" rIns="90488" bIns="44450">
            <a:spAutoFit/>
          </a:bodyPr>
          <a:lstStyle/>
          <a:p>
            <a:pPr algn="l" defTabSz="762000">
              <a:tabLst>
                <a:tab pos="2197100" algn="l"/>
                <a:tab pos="2667000" algn="l"/>
                <a:tab pos="2959100" algn="l"/>
                <a:tab pos="3619500" algn="l"/>
                <a:tab pos="4292600" algn="l"/>
                <a:tab pos="4953000" algn="l"/>
                <a:tab pos="5626100" algn="l"/>
                <a:tab pos="6286500" algn="l"/>
                <a:tab pos="6959600" algn="l"/>
                <a:tab pos="7721600" algn="l"/>
              </a:tabLst>
            </a:pPr>
            <a:r>
              <a:rPr lang="fr-FR" b="0" dirty="0"/>
              <a:t>Emplacement   1        2         3       4    	5   	6        	7       	8 	9  	10     	11 </a:t>
            </a:r>
          </a:p>
        </p:txBody>
      </p:sp>
      <p:grpSp>
        <p:nvGrpSpPr>
          <p:cNvPr id="43" name="Group 39"/>
          <p:cNvGrpSpPr>
            <a:grpSpLocks/>
          </p:cNvGrpSpPr>
          <p:nvPr/>
        </p:nvGrpSpPr>
        <p:grpSpPr bwMode="auto">
          <a:xfrm>
            <a:off x="762000" y="990600"/>
            <a:ext cx="8382000" cy="990600"/>
            <a:chOff x="480" y="624"/>
            <a:chExt cx="5280" cy="624"/>
          </a:xfrm>
        </p:grpSpPr>
        <p:grpSp>
          <p:nvGrpSpPr>
            <p:cNvPr id="44" name="Group 40"/>
            <p:cNvGrpSpPr>
              <a:grpSpLocks/>
            </p:cNvGrpSpPr>
            <p:nvPr/>
          </p:nvGrpSpPr>
          <p:grpSpPr bwMode="auto">
            <a:xfrm>
              <a:off x="480" y="672"/>
              <a:ext cx="5280" cy="528"/>
              <a:chOff x="480" y="816"/>
              <a:chExt cx="5280" cy="528"/>
            </a:xfrm>
          </p:grpSpPr>
          <p:grpSp>
            <p:nvGrpSpPr>
              <p:cNvPr id="76" name="Group 41"/>
              <p:cNvGrpSpPr>
                <a:grpSpLocks/>
              </p:cNvGrpSpPr>
              <p:nvPr/>
            </p:nvGrpSpPr>
            <p:grpSpPr bwMode="auto">
              <a:xfrm>
                <a:off x="480" y="816"/>
                <a:ext cx="5280" cy="528"/>
                <a:chOff x="480" y="816"/>
                <a:chExt cx="5280" cy="528"/>
              </a:xfrm>
            </p:grpSpPr>
            <p:sp>
              <p:nvSpPr>
                <p:cNvPr id="78" name="Rectangle 42"/>
                <p:cNvSpPr>
                  <a:spLocks noChangeArrowheads="1"/>
                </p:cNvSpPr>
                <p:nvPr/>
              </p:nvSpPr>
              <p:spPr bwMode="auto">
                <a:xfrm>
                  <a:off x="480" y="816"/>
                  <a:ext cx="5280" cy="52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79" name="Group 43"/>
                <p:cNvGrpSpPr>
                  <a:grpSpLocks/>
                </p:cNvGrpSpPr>
                <p:nvPr/>
              </p:nvGrpSpPr>
              <p:grpSpPr bwMode="auto">
                <a:xfrm>
                  <a:off x="5616" y="912"/>
                  <a:ext cx="96" cy="289"/>
                  <a:chOff x="528" y="912"/>
                  <a:chExt cx="96" cy="289"/>
                </a:xfrm>
              </p:grpSpPr>
              <p:grpSp>
                <p:nvGrpSpPr>
                  <p:cNvPr id="98" name="Group 44"/>
                  <p:cNvGrpSpPr>
                    <a:grpSpLocks/>
                  </p:cNvGrpSpPr>
                  <p:nvPr/>
                </p:nvGrpSpPr>
                <p:grpSpPr bwMode="auto">
                  <a:xfrm>
                    <a:off x="528" y="912"/>
                    <a:ext cx="96" cy="49"/>
                    <a:chOff x="96" y="815"/>
                    <a:chExt cx="192" cy="97"/>
                  </a:xfrm>
                </p:grpSpPr>
                <p:sp>
                  <p:nvSpPr>
                    <p:cNvPr id="105" name="Arc 45"/>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06" name="Arc 46"/>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07" name="Rectangle 47"/>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08" name="Line 48"/>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09" name="Line 49"/>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99" name="Group 50"/>
                  <p:cNvGrpSpPr>
                    <a:grpSpLocks/>
                  </p:cNvGrpSpPr>
                  <p:nvPr/>
                </p:nvGrpSpPr>
                <p:grpSpPr bwMode="auto">
                  <a:xfrm>
                    <a:off x="528" y="1152"/>
                    <a:ext cx="96" cy="49"/>
                    <a:chOff x="96" y="815"/>
                    <a:chExt cx="192" cy="97"/>
                  </a:xfrm>
                </p:grpSpPr>
                <p:sp>
                  <p:nvSpPr>
                    <p:cNvPr id="100" name="Arc 51"/>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01" name="Arc 52"/>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02" name="Rectangle 53"/>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03" name="Line 54"/>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04" name="Line 55"/>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sp>
              <p:nvSpPr>
                <p:cNvPr id="80" name="Line 56"/>
                <p:cNvSpPr>
                  <a:spLocks noChangeShapeType="1"/>
                </p:cNvSpPr>
                <p:nvPr/>
              </p:nvSpPr>
              <p:spPr bwMode="auto">
                <a:xfrm>
                  <a:off x="480" y="864"/>
                  <a:ext cx="5280" cy="0"/>
                </a:xfrm>
                <a:prstGeom prst="line">
                  <a:avLst/>
                </a:prstGeom>
                <a:noFill/>
                <a:ln w="12700">
                  <a:solidFill>
                    <a:schemeClr val="tx1"/>
                  </a:solidFill>
                  <a:round/>
                  <a:headEnd/>
                  <a:tailEnd/>
                </a:ln>
              </p:spPr>
              <p:txBody>
                <a:bodyPr wrap="none" anchor="ctr"/>
                <a:lstStyle/>
                <a:p>
                  <a:endParaRPr lang="fr-FR"/>
                </a:p>
              </p:txBody>
            </p:sp>
            <p:sp>
              <p:nvSpPr>
                <p:cNvPr id="81" name="Line 57"/>
                <p:cNvSpPr>
                  <a:spLocks noChangeShapeType="1"/>
                </p:cNvSpPr>
                <p:nvPr/>
              </p:nvSpPr>
              <p:spPr bwMode="auto">
                <a:xfrm>
                  <a:off x="480" y="1248"/>
                  <a:ext cx="5280" cy="0"/>
                </a:xfrm>
                <a:prstGeom prst="line">
                  <a:avLst/>
                </a:prstGeom>
                <a:noFill/>
                <a:ln w="12700">
                  <a:solidFill>
                    <a:schemeClr val="tx1"/>
                  </a:solidFill>
                  <a:round/>
                  <a:headEnd/>
                  <a:tailEnd/>
                </a:ln>
              </p:spPr>
              <p:txBody>
                <a:bodyPr wrap="none" anchor="ctr"/>
                <a:lstStyle/>
                <a:p>
                  <a:endParaRPr lang="fr-FR"/>
                </a:p>
              </p:txBody>
            </p:sp>
            <p:sp>
              <p:nvSpPr>
                <p:cNvPr id="82" name="Line 58"/>
                <p:cNvSpPr>
                  <a:spLocks noChangeShapeType="1"/>
                </p:cNvSpPr>
                <p:nvPr/>
              </p:nvSpPr>
              <p:spPr bwMode="auto">
                <a:xfrm>
                  <a:off x="480" y="1296"/>
                  <a:ext cx="5280" cy="0"/>
                </a:xfrm>
                <a:prstGeom prst="line">
                  <a:avLst/>
                </a:prstGeom>
                <a:noFill/>
                <a:ln w="38100" cmpd="dbl">
                  <a:solidFill>
                    <a:schemeClr val="tx1"/>
                  </a:solidFill>
                  <a:round/>
                  <a:headEnd/>
                  <a:tailEnd/>
                </a:ln>
              </p:spPr>
              <p:txBody>
                <a:bodyPr wrap="none" anchor="ctr"/>
                <a:lstStyle/>
                <a:p>
                  <a:endParaRPr lang="fr-FR"/>
                </a:p>
              </p:txBody>
            </p:sp>
            <p:sp>
              <p:nvSpPr>
                <p:cNvPr id="83" name="Rectangle 59"/>
                <p:cNvSpPr>
                  <a:spLocks noChangeArrowheads="1"/>
                </p:cNvSpPr>
                <p:nvPr/>
              </p:nvSpPr>
              <p:spPr bwMode="auto">
                <a:xfrm>
                  <a:off x="1746" y="1101"/>
                  <a:ext cx="438" cy="173"/>
                </a:xfrm>
                <a:prstGeom prst="rect">
                  <a:avLst/>
                </a:prstGeom>
                <a:noFill/>
                <a:ln w="12700">
                  <a:noFill/>
                  <a:miter lim="800000"/>
                  <a:headEnd/>
                  <a:tailEnd/>
                </a:ln>
              </p:spPr>
              <p:txBody>
                <a:bodyPr wrap="none" anchor="ctr"/>
                <a:lstStyle/>
                <a:p>
                  <a:endParaRPr lang="fr-FR"/>
                </a:p>
              </p:txBody>
            </p:sp>
            <p:sp>
              <p:nvSpPr>
                <p:cNvPr id="84" name="Line 60"/>
                <p:cNvSpPr>
                  <a:spLocks noChangeShapeType="1"/>
                </p:cNvSpPr>
                <p:nvPr/>
              </p:nvSpPr>
              <p:spPr bwMode="auto">
                <a:xfrm>
                  <a:off x="480" y="816"/>
                  <a:ext cx="0" cy="528"/>
                </a:xfrm>
                <a:prstGeom prst="line">
                  <a:avLst/>
                </a:prstGeom>
                <a:noFill/>
                <a:ln w="12700">
                  <a:solidFill>
                    <a:schemeClr val="tx1"/>
                  </a:solidFill>
                  <a:round/>
                  <a:headEnd/>
                  <a:tailEnd/>
                </a:ln>
              </p:spPr>
              <p:txBody>
                <a:bodyPr wrap="none" anchor="ctr"/>
                <a:lstStyle/>
                <a:p>
                  <a:endParaRPr lang="fr-FR"/>
                </a:p>
              </p:txBody>
            </p:sp>
            <p:grpSp>
              <p:nvGrpSpPr>
                <p:cNvPr id="85" name="Group 61"/>
                <p:cNvGrpSpPr>
                  <a:grpSpLocks/>
                </p:cNvGrpSpPr>
                <p:nvPr/>
              </p:nvGrpSpPr>
              <p:grpSpPr bwMode="auto">
                <a:xfrm>
                  <a:off x="528" y="912"/>
                  <a:ext cx="96" cy="289"/>
                  <a:chOff x="528" y="912"/>
                  <a:chExt cx="96" cy="289"/>
                </a:xfrm>
              </p:grpSpPr>
              <p:grpSp>
                <p:nvGrpSpPr>
                  <p:cNvPr id="86" name="Group 62"/>
                  <p:cNvGrpSpPr>
                    <a:grpSpLocks/>
                  </p:cNvGrpSpPr>
                  <p:nvPr/>
                </p:nvGrpSpPr>
                <p:grpSpPr bwMode="auto">
                  <a:xfrm>
                    <a:off x="528" y="912"/>
                    <a:ext cx="96" cy="49"/>
                    <a:chOff x="96" y="815"/>
                    <a:chExt cx="192" cy="97"/>
                  </a:xfrm>
                </p:grpSpPr>
                <p:sp>
                  <p:nvSpPr>
                    <p:cNvPr id="93" name="Arc 63"/>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94" name="Arc 64"/>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95" name="Rectangle 65"/>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96" name="Line 66"/>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97" name="Line 67"/>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87" name="Group 68"/>
                  <p:cNvGrpSpPr>
                    <a:grpSpLocks/>
                  </p:cNvGrpSpPr>
                  <p:nvPr/>
                </p:nvGrpSpPr>
                <p:grpSpPr bwMode="auto">
                  <a:xfrm>
                    <a:off x="528" y="1152"/>
                    <a:ext cx="96" cy="49"/>
                    <a:chOff x="96" y="815"/>
                    <a:chExt cx="192" cy="97"/>
                  </a:xfrm>
                </p:grpSpPr>
                <p:sp>
                  <p:nvSpPr>
                    <p:cNvPr id="88" name="Arc 69"/>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89" name="Arc 70"/>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90" name="Rectangle 71"/>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91" name="Line 72"/>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92" name="Line 73"/>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grpSp>
          <p:sp>
            <p:nvSpPr>
              <p:cNvPr id="77" name="Rectangle 74"/>
              <p:cNvSpPr>
                <a:spLocks noChangeArrowheads="1"/>
              </p:cNvSpPr>
              <p:nvPr/>
            </p:nvSpPr>
            <p:spPr bwMode="auto">
              <a:xfrm>
                <a:off x="720" y="863"/>
                <a:ext cx="512" cy="324"/>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Châssis</a:t>
                </a:r>
              </a:p>
              <a:p>
                <a:pPr algn="l">
                  <a:lnSpc>
                    <a:spcPct val="100000"/>
                  </a:lnSpc>
                </a:pPr>
                <a:r>
                  <a:rPr lang="fr-FR" b="0"/>
                  <a:t>   3</a:t>
                </a:r>
              </a:p>
            </p:txBody>
          </p:sp>
        </p:grpSp>
        <p:grpSp>
          <p:nvGrpSpPr>
            <p:cNvPr id="45" name="Group 75"/>
            <p:cNvGrpSpPr>
              <a:grpSpLocks/>
            </p:cNvGrpSpPr>
            <p:nvPr/>
          </p:nvGrpSpPr>
          <p:grpSpPr bwMode="auto">
            <a:xfrm>
              <a:off x="2208" y="624"/>
              <a:ext cx="432" cy="624"/>
              <a:chOff x="2208" y="768"/>
              <a:chExt cx="432" cy="624"/>
            </a:xfrm>
          </p:grpSpPr>
          <p:sp>
            <p:nvSpPr>
              <p:cNvPr id="74" name="Rectangle 76"/>
              <p:cNvSpPr>
                <a:spLocks noChangeArrowheads="1"/>
              </p:cNvSpPr>
              <p:nvPr/>
            </p:nvSpPr>
            <p:spPr bwMode="auto">
              <a:xfrm>
                <a:off x="2208"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75" name="Rectangle 77"/>
              <p:cNvSpPr>
                <a:spLocks noChangeArrowheads="1"/>
              </p:cNvSpPr>
              <p:nvPr/>
            </p:nvSpPr>
            <p:spPr bwMode="auto">
              <a:xfrm>
                <a:off x="2268" y="813"/>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96.0</a:t>
                </a:r>
              </a:p>
              <a:p>
                <a:pPr algn="l">
                  <a:lnSpc>
                    <a:spcPct val="100000"/>
                  </a:lnSpc>
                </a:pPr>
                <a:r>
                  <a:rPr lang="fr-FR" b="0"/>
                  <a:t> à</a:t>
                </a:r>
              </a:p>
              <a:p>
                <a:pPr algn="l">
                  <a:lnSpc>
                    <a:spcPct val="100000"/>
                  </a:lnSpc>
                </a:pPr>
                <a:r>
                  <a:rPr lang="fr-FR" b="0"/>
                  <a:t>99.7</a:t>
                </a:r>
              </a:p>
            </p:txBody>
          </p:sp>
        </p:grpSp>
        <p:grpSp>
          <p:nvGrpSpPr>
            <p:cNvPr id="46" name="Group 78"/>
            <p:cNvGrpSpPr>
              <a:grpSpLocks/>
            </p:cNvGrpSpPr>
            <p:nvPr/>
          </p:nvGrpSpPr>
          <p:grpSpPr bwMode="auto">
            <a:xfrm>
              <a:off x="2640" y="624"/>
              <a:ext cx="432" cy="624"/>
              <a:chOff x="2640" y="768"/>
              <a:chExt cx="432" cy="624"/>
            </a:xfrm>
          </p:grpSpPr>
          <p:sp>
            <p:nvSpPr>
              <p:cNvPr id="72" name="Rectangle 79"/>
              <p:cNvSpPr>
                <a:spLocks noChangeArrowheads="1"/>
              </p:cNvSpPr>
              <p:nvPr/>
            </p:nvSpPr>
            <p:spPr bwMode="auto">
              <a:xfrm>
                <a:off x="2640"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73" name="Rectangle 80"/>
              <p:cNvSpPr>
                <a:spLocks noChangeArrowheads="1"/>
              </p:cNvSpPr>
              <p:nvPr/>
            </p:nvSpPr>
            <p:spPr bwMode="auto">
              <a:xfrm>
                <a:off x="2640"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100.0</a:t>
                </a:r>
              </a:p>
              <a:p>
                <a:pPr algn="l">
                  <a:lnSpc>
                    <a:spcPct val="100000"/>
                  </a:lnSpc>
                </a:pPr>
                <a:r>
                  <a:rPr lang="fr-FR" b="0"/>
                  <a:t>  à</a:t>
                </a:r>
              </a:p>
              <a:p>
                <a:pPr algn="l">
                  <a:lnSpc>
                    <a:spcPct val="100000"/>
                  </a:lnSpc>
                </a:pPr>
                <a:r>
                  <a:rPr lang="fr-FR" b="0"/>
                  <a:t>103.7</a:t>
                </a:r>
              </a:p>
            </p:txBody>
          </p:sp>
        </p:grpSp>
        <p:grpSp>
          <p:nvGrpSpPr>
            <p:cNvPr id="47" name="Group 81"/>
            <p:cNvGrpSpPr>
              <a:grpSpLocks/>
            </p:cNvGrpSpPr>
            <p:nvPr/>
          </p:nvGrpSpPr>
          <p:grpSpPr bwMode="auto">
            <a:xfrm>
              <a:off x="3072" y="624"/>
              <a:ext cx="432" cy="624"/>
              <a:chOff x="3072" y="768"/>
              <a:chExt cx="432" cy="624"/>
            </a:xfrm>
          </p:grpSpPr>
          <p:sp>
            <p:nvSpPr>
              <p:cNvPr id="70" name="Rectangle 82"/>
              <p:cNvSpPr>
                <a:spLocks noChangeArrowheads="1"/>
              </p:cNvSpPr>
              <p:nvPr/>
            </p:nvSpPr>
            <p:spPr bwMode="auto">
              <a:xfrm>
                <a:off x="3072"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71" name="Rectangle 83"/>
              <p:cNvSpPr>
                <a:spLocks noChangeArrowheads="1"/>
              </p:cNvSpPr>
              <p:nvPr/>
            </p:nvSpPr>
            <p:spPr bwMode="auto">
              <a:xfrm>
                <a:off x="3072" y="816"/>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104.0</a:t>
                </a:r>
              </a:p>
              <a:p>
                <a:pPr algn="l">
                  <a:lnSpc>
                    <a:spcPct val="100000"/>
                  </a:lnSpc>
                </a:pPr>
                <a:r>
                  <a:rPr lang="fr-FR" b="0"/>
                  <a:t>  à</a:t>
                </a:r>
              </a:p>
              <a:p>
                <a:pPr algn="l">
                  <a:lnSpc>
                    <a:spcPct val="100000"/>
                  </a:lnSpc>
                </a:pPr>
                <a:r>
                  <a:rPr lang="fr-FR" b="0"/>
                  <a:t>107.7</a:t>
                </a:r>
              </a:p>
            </p:txBody>
          </p:sp>
        </p:grpSp>
        <p:grpSp>
          <p:nvGrpSpPr>
            <p:cNvPr id="48" name="Group 84"/>
            <p:cNvGrpSpPr>
              <a:grpSpLocks/>
            </p:cNvGrpSpPr>
            <p:nvPr/>
          </p:nvGrpSpPr>
          <p:grpSpPr bwMode="auto">
            <a:xfrm>
              <a:off x="3504" y="624"/>
              <a:ext cx="432" cy="624"/>
              <a:chOff x="3504" y="768"/>
              <a:chExt cx="432" cy="624"/>
            </a:xfrm>
          </p:grpSpPr>
          <p:sp>
            <p:nvSpPr>
              <p:cNvPr id="68" name="Rectangle 85"/>
              <p:cNvSpPr>
                <a:spLocks noChangeArrowheads="1"/>
              </p:cNvSpPr>
              <p:nvPr/>
            </p:nvSpPr>
            <p:spPr bwMode="auto">
              <a:xfrm>
                <a:off x="3504"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69" name="Rectangle 86"/>
              <p:cNvSpPr>
                <a:spLocks noChangeArrowheads="1"/>
              </p:cNvSpPr>
              <p:nvPr/>
            </p:nvSpPr>
            <p:spPr bwMode="auto">
              <a:xfrm>
                <a:off x="3504"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108.0</a:t>
                </a:r>
              </a:p>
              <a:p>
                <a:pPr algn="l">
                  <a:lnSpc>
                    <a:spcPct val="100000"/>
                  </a:lnSpc>
                </a:pPr>
                <a:r>
                  <a:rPr lang="fr-FR" b="0"/>
                  <a:t>  à</a:t>
                </a:r>
              </a:p>
              <a:p>
                <a:pPr algn="l">
                  <a:lnSpc>
                    <a:spcPct val="100000"/>
                  </a:lnSpc>
                </a:pPr>
                <a:r>
                  <a:rPr lang="fr-FR" b="0"/>
                  <a:t>111.7</a:t>
                </a:r>
              </a:p>
            </p:txBody>
          </p:sp>
        </p:grpSp>
        <p:grpSp>
          <p:nvGrpSpPr>
            <p:cNvPr id="49" name="Group 87"/>
            <p:cNvGrpSpPr>
              <a:grpSpLocks/>
            </p:cNvGrpSpPr>
            <p:nvPr/>
          </p:nvGrpSpPr>
          <p:grpSpPr bwMode="auto">
            <a:xfrm>
              <a:off x="3936" y="624"/>
              <a:ext cx="432" cy="624"/>
              <a:chOff x="3936" y="768"/>
              <a:chExt cx="432" cy="624"/>
            </a:xfrm>
          </p:grpSpPr>
          <p:sp>
            <p:nvSpPr>
              <p:cNvPr id="66" name="Rectangle 88"/>
              <p:cNvSpPr>
                <a:spLocks noChangeArrowheads="1"/>
              </p:cNvSpPr>
              <p:nvPr/>
            </p:nvSpPr>
            <p:spPr bwMode="auto">
              <a:xfrm>
                <a:off x="3936"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67" name="Rectangle 89"/>
              <p:cNvSpPr>
                <a:spLocks noChangeArrowheads="1"/>
              </p:cNvSpPr>
              <p:nvPr/>
            </p:nvSpPr>
            <p:spPr bwMode="auto">
              <a:xfrm>
                <a:off x="3936"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112.0</a:t>
                </a:r>
              </a:p>
              <a:p>
                <a:pPr algn="l">
                  <a:lnSpc>
                    <a:spcPct val="100000"/>
                  </a:lnSpc>
                </a:pPr>
                <a:r>
                  <a:rPr lang="fr-FR" b="0"/>
                  <a:t>  à</a:t>
                </a:r>
              </a:p>
              <a:p>
                <a:pPr algn="l">
                  <a:lnSpc>
                    <a:spcPct val="100000"/>
                  </a:lnSpc>
                </a:pPr>
                <a:r>
                  <a:rPr lang="fr-FR" b="0"/>
                  <a:t>115.7</a:t>
                </a:r>
              </a:p>
            </p:txBody>
          </p:sp>
        </p:grpSp>
        <p:grpSp>
          <p:nvGrpSpPr>
            <p:cNvPr id="50" name="Group 90"/>
            <p:cNvGrpSpPr>
              <a:grpSpLocks/>
            </p:cNvGrpSpPr>
            <p:nvPr/>
          </p:nvGrpSpPr>
          <p:grpSpPr bwMode="auto">
            <a:xfrm>
              <a:off x="4368" y="624"/>
              <a:ext cx="432" cy="624"/>
              <a:chOff x="4368" y="768"/>
              <a:chExt cx="432" cy="624"/>
            </a:xfrm>
          </p:grpSpPr>
          <p:sp>
            <p:nvSpPr>
              <p:cNvPr id="64" name="Rectangle 91"/>
              <p:cNvSpPr>
                <a:spLocks noChangeArrowheads="1"/>
              </p:cNvSpPr>
              <p:nvPr/>
            </p:nvSpPr>
            <p:spPr bwMode="auto">
              <a:xfrm>
                <a:off x="4368"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65" name="Rectangle 92"/>
              <p:cNvSpPr>
                <a:spLocks noChangeArrowheads="1"/>
              </p:cNvSpPr>
              <p:nvPr/>
            </p:nvSpPr>
            <p:spPr bwMode="auto">
              <a:xfrm>
                <a:off x="4368"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116.0</a:t>
                </a:r>
              </a:p>
              <a:p>
                <a:pPr algn="l">
                  <a:lnSpc>
                    <a:spcPct val="100000"/>
                  </a:lnSpc>
                </a:pPr>
                <a:r>
                  <a:rPr lang="fr-FR" b="0"/>
                  <a:t>  à</a:t>
                </a:r>
              </a:p>
              <a:p>
                <a:pPr algn="l">
                  <a:lnSpc>
                    <a:spcPct val="100000"/>
                  </a:lnSpc>
                </a:pPr>
                <a:r>
                  <a:rPr lang="fr-FR" b="0"/>
                  <a:t>119.7</a:t>
                </a:r>
              </a:p>
            </p:txBody>
          </p:sp>
        </p:grpSp>
        <p:grpSp>
          <p:nvGrpSpPr>
            <p:cNvPr id="51" name="Group 93"/>
            <p:cNvGrpSpPr>
              <a:grpSpLocks/>
            </p:cNvGrpSpPr>
            <p:nvPr/>
          </p:nvGrpSpPr>
          <p:grpSpPr bwMode="auto">
            <a:xfrm>
              <a:off x="4800" y="624"/>
              <a:ext cx="432" cy="624"/>
              <a:chOff x="4800" y="768"/>
              <a:chExt cx="432" cy="624"/>
            </a:xfrm>
          </p:grpSpPr>
          <p:sp>
            <p:nvSpPr>
              <p:cNvPr id="62" name="Rectangle 94"/>
              <p:cNvSpPr>
                <a:spLocks noChangeArrowheads="1"/>
              </p:cNvSpPr>
              <p:nvPr/>
            </p:nvSpPr>
            <p:spPr bwMode="auto">
              <a:xfrm>
                <a:off x="4800"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63" name="Rectangle 95"/>
              <p:cNvSpPr>
                <a:spLocks noChangeArrowheads="1"/>
              </p:cNvSpPr>
              <p:nvPr/>
            </p:nvSpPr>
            <p:spPr bwMode="auto">
              <a:xfrm>
                <a:off x="4800"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120.0</a:t>
                </a:r>
              </a:p>
              <a:p>
                <a:pPr algn="l">
                  <a:lnSpc>
                    <a:spcPct val="100000"/>
                  </a:lnSpc>
                </a:pPr>
                <a:r>
                  <a:rPr lang="fr-FR" b="0"/>
                  <a:t>  à</a:t>
                </a:r>
              </a:p>
              <a:p>
                <a:pPr algn="l">
                  <a:lnSpc>
                    <a:spcPct val="100000"/>
                  </a:lnSpc>
                </a:pPr>
                <a:r>
                  <a:rPr lang="fr-FR" b="0"/>
                  <a:t>123.7</a:t>
                </a:r>
              </a:p>
            </p:txBody>
          </p:sp>
        </p:grpSp>
        <p:grpSp>
          <p:nvGrpSpPr>
            <p:cNvPr id="52" name="Group 96"/>
            <p:cNvGrpSpPr>
              <a:grpSpLocks/>
            </p:cNvGrpSpPr>
            <p:nvPr/>
          </p:nvGrpSpPr>
          <p:grpSpPr bwMode="auto">
            <a:xfrm>
              <a:off x="5232" y="624"/>
              <a:ext cx="432" cy="624"/>
              <a:chOff x="5232" y="768"/>
              <a:chExt cx="432" cy="624"/>
            </a:xfrm>
          </p:grpSpPr>
          <p:sp>
            <p:nvSpPr>
              <p:cNvPr id="60" name="Rectangle 97"/>
              <p:cNvSpPr>
                <a:spLocks noChangeArrowheads="1"/>
              </p:cNvSpPr>
              <p:nvPr/>
            </p:nvSpPr>
            <p:spPr bwMode="auto">
              <a:xfrm>
                <a:off x="5232" y="7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61" name="Rectangle 98"/>
              <p:cNvSpPr>
                <a:spLocks noChangeArrowheads="1"/>
              </p:cNvSpPr>
              <p:nvPr/>
            </p:nvSpPr>
            <p:spPr bwMode="auto">
              <a:xfrm>
                <a:off x="5232" y="813"/>
                <a:ext cx="393"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124.0</a:t>
                </a:r>
              </a:p>
              <a:p>
                <a:pPr algn="l">
                  <a:lnSpc>
                    <a:spcPct val="100000"/>
                  </a:lnSpc>
                </a:pPr>
                <a:r>
                  <a:rPr lang="fr-FR" b="0"/>
                  <a:t>  à</a:t>
                </a:r>
              </a:p>
              <a:p>
                <a:pPr algn="l">
                  <a:lnSpc>
                    <a:spcPct val="100000"/>
                  </a:lnSpc>
                </a:pPr>
                <a:r>
                  <a:rPr lang="fr-FR" b="0"/>
                  <a:t>127.7</a:t>
                </a:r>
              </a:p>
            </p:txBody>
          </p:sp>
        </p:grpSp>
        <p:grpSp>
          <p:nvGrpSpPr>
            <p:cNvPr id="53" name="Group 99"/>
            <p:cNvGrpSpPr>
              <a:grpSpLocks/>
            </p:cNvGrpSpPr>
            <p:nvPr/>
          </p:nvGrpSpPr>
          <p:grpSpPr bwMode="auto">
            <a:xfrm>
              <a:off x="1670" y="624"/>
              <a:ext cx="625" cy="624"/>
              <a:chOff x="1670" y="768"/>
              <a:chExt cx="625" cy="624"/>
            </a:xfrm>
          </p:grpSpPr>
          <p:sp>
            <p:nvSpPr>
              <p:cNvPr id="57" name="Rectangle 100"/>
              <p:cNvSpPr>
                <a:spLocks noChangeArrowheads="1"/>
              </p:cNvSpPr>
              <p:nvPr/>
            </p:nvSpPr>
            <p:spPr bwMode="auto">
              <a:xfrm>
                <a:off x="1728" y="768"/>
                <a:ext cx="480" cy="624"/>
              </a:xfrm>
              <a:prstGeom prst="rect">
                <a:avLst/>
              </a:prstGeom>
              <a:gradFill rotWithShape="0">
                <a:gsLst>
                  <a:gs pos="0">
                    <a:srgbClr val="FFFFCC"/>
                  </a:gs>
                  <a:gs pos="50000">
                    <a:srgbClr val="FFFFF5"/>
                  </a:gs>
                  <a:gs pos="100000">
                    <a:srgbClr val="FFFFCC"/>
                  </a:gs>
                </a:gsLst>
                <a:lin ang="0" scaled="1"/>
              </a:gradFill>
              <a:ln w="12700">
                <a:solidFill>
                  <a:schemeClr val="tx1"/>
                </a:solidFill>
                <a:miter lim="800000"/>
                <a:headEnd/>
                <a:tailEnd/>
              </a:ln>
            </p:spPr>
            <p:txBody>
              <a:bodyPr wrap="none" anchor="ctr"/>
              <a:lstStyle/>
              <a:p>
                <a:endParaRPr lang="fr-FR"/>
              </a:p>
            </p:txBody>
          </p:sp>
          <p:sp>
            <p:nvSpPr>
              <p:cNvPr id="58" name="Rectangle 101"/>
              <p:cNvSpPr>
                <a:spLocks noChangeArrowheads="1"/>
              </p:cNvSpPr>
              <p:nvPr/>
            </p:nvSpPr>
            <p:spPr bwMode="auto">
              <a:xfrm>
                <a:off x="1826" y="780"/>
                <a:ext cx="238"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IM</a:t>
                </a:r>
              </a:p>
            </p:txBody>
          </p:sp>
          <p:sp>
            <p:nvSpPr>
              <p:cNvPr id="59" name="Rectangle 102"/>
              <p:cNvSpPr>
                <a:spLocks noChangeArrowheads="1"/>
              </p:cNvSpPr>
              <p:nvPr/>
            </p:nvSpPr>
            <p:spPr bwMode="auto">
              <a:xfrm>
                <a:off x="1670" y="960"/>
                <a:ext cx="625" cy="171"/>
              </a:xfrm>
              <a:prstGeom prst="rect">
                <a:avLst/>
              </a:prstGeom>
              <a:noFill/>
              <a:ln w="12700">
                <a:noFill/>
                <a:miter lim="800000"/>
                <a:headEnd/>
                <a:tailEnd/>
              </a:ln>
            </p:spPr>
            <p:txBody>
              <a:bodyPr wrap="none" lIns="90488" tIns="44450" rIns="90488" bIns="44450">
                <a:spAutoFit/>
              </a:bodyPr>
              <a:lstStyle/>
              <a:p>
                <a:pPr>
                  <a:lnSpc>
                    <a:spcPct val="100000"/>
                  </a:lnSpc>
                </a:pPr>
                <a:r>
                  <a:rPr lang="fr-FR" sz="1200" b="0"/>
                  <a:t>(réception)  </a:t>
                </a:r>
              </a:p>
            </p:txBody>
          </p:sp>
        </p:grpSp>
        <p:grpSp>
          <p:nvGrpSpPr>
            <p:cNvPr id="54" name="Group 103"/>
            <p:cNvGrpSpPr>
              <a:grpSpLocks/>
            </p:cNvGrpSpPr>
            <p:nvPr/>
          </p:nvGrpSpPr>
          <p:grpSpPr bwMode="auto">
            <a:xfrm>
              <a:off x="1296" y="624"/>
              <a:ext cx="459" cy="624"/>
              <a:chOff x="1296" y="768"/>
              <a:chExt cx="459" cy="624"/>
            </a:xfrm>
          </p:grpSpPr>
          <p:sp>
            <p:nvSpPr>
              <p:cNvPr id="55" name="Rectangle 104"/>
              <p:cNvSpPr>
                <a:spLocks noChangeArrowheads="1"/>
              </p:cNvSpPr>
              <p:nvPr/>
            </p:nvSpPr>
            <p:spPr bwMode="auto">
              <a:xfrm>
                <a:off x="1296" y="768"/>
                <a:ext cx="432" cy="624"/>
              </a:xfrm>
              <a:prstGeom prst="rect">
                <a:avLst/>
              </a:prstGeom>
              <a:gradFill rotWithShape="0">
                <a:gsLst>
                  <a:gs pos="0">
                    <a:srgbClr val="FFCC99"/>
                  </a:gs>
                  <a:gs pos="50000">
                    <a:srgbClr val="FFFAF5"/>
                  </a:gs>
                  <a:gs pos="100000">
                    <a:srgbClr val="FFCC99"/>
                  </a:gs>
                </a:gsLst>
                <a:lin ang="0" scaled="1"/>
              </a:gradFill>
              <a:ln w="12700">
                <a:solidFill>
                  <a:schemeClr val="tx1"/>
                </a:solidFill>
                <a:miter lim="800000"/>
                <a:headEnd/>
                <a:tailEnd/>
              </a:ln>
            </p:spPr>
            <p:txBody>
              <a:bodyPr wrap="none" anchor="ctr"/>
              <a:lstStyle/>
              <a:p>
                <a:endParaRPr lang="fr-FR"/>
              </a:p>
            </p:txBody>
          </p:sp>
          <p:sp>
            <p:nvSpPr>
              <p:cNvPr id="56" name="Rectangle 105"/>
              <p:cNvSpPr>
                <a:spLocks noChangeArrowheads="1"/>
              </p:cNvSpPr>
              <p:nvPr/>
            </p:nvSpPr>
            <p:spPr bwMode="auto">
              <a:xfrm>
                <a:off x="1392" y="780"/>
                <a:ext cx="363"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Alim.</a:t>
                </a:r>
              </a:p>
            </p:txBody>
          </p:sp>
        </p:grpSp>
      </p:grpSp>
      <p:grpSp>
        <p:nvGrpSpPr>
          <p:cNvPr id="110" name="Group 106"/>
          <p:cNvGrpSpPr>
            <a:grpSpLocks/>
          </p:cNvGrpSpPr>
          <p:nvPr/>
        </p:nvGrpSpPr>
        <p:grpSpPr bwMode="auto">
          <a:xfrm>
            <a:off x="762000" y="2209800"/>
            <a:ext cx="8382000" cy="990600"/>
            <a:chOff x="480" y="1392"/>
            <a:chExt cx="5280" cy="624"/>
          </a:xfrm>
        </p:grpSpPr>
        <p:grpSp>
          <p:nvGrpSpPr>
            <p:cNvPr id="111" name="Group 107"/>
            <p:cNvGrpSpPr>
              <a:grpSpLocks/>
            </p:cNvGrpSpPr>
            <p:nvPr/>
          </p:nvGrpSpPr>
          <p:grpSpPr bwMode="auto">
            <a:xfrm>
              <a:off x="480" y="1440"/>
              <a:ext cx="5280" cy="528"/>
              <a:chOff x="480" y="1632"/>
              <a:chExt cx="5280" cy="528"/>
            </a:xfrm>
          </p:grpSpPr>
          <p:grpSp>
            <p:nvGrpSpPr>
              <p:cNvPr id="143" name="Group 108"/>
              <p:cNvGrpSpPr>
                <a:grpSpLocks/>
              </p:cNvGrpSpPr>
              <p:nvPr/>
            </p:nvGrpSpPr>
            <p:grpSpPr bwMode="auto">
              <a:xfrm>
                <a:off x="480" y="1632"/>
                <a:ext cx="5280" cy="528"/>
                <a:chOff x="480" y="816"/>
                <a:chExt cx="5280" cy="528"/>
              </a:xfrm>
            </p:grpSpPr>
            <p:sp>
              <p:nvSpPr>
                <p:cNvPr id="145" name="Rectangle 109"/>
                <p:cNvSpPr>
                  <a:spLocks noChangeArrowheads="1"/>
                </p:cNvSpPr>
                <p:nvPr/>
              </p:nvSpPr>
              <p:spPr bwMode="auto">
                <a:xfrm>
                  <a:off x="480" y="816"/>
                  <a:ext cx="5280" cy="52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146" name="Group 110"/>
                <p:cNvGrpSpPr>
                  <a:grpSpLocks/>
                </p:cNvGrpSpPr>
                <p:nvPr/>
              </p:nvGrpSpPr>
              <p:grpSpPr bwMode="auto">
                <a:xfrm>
                  <a:off x="5616" y="912"/>
                  <a:ext cx="96" cy="289"/>
                  <a:chOff x="528" y="912"/>
                  <a:chExt cx="96" cy="289"/>
                </a:xfrm>
              </p:grpSpPr>
              <p:grpSp>
                <p:nvGrpSpPr>
                  <p:cNvPr id="165" name="Group 111"/>
                  <p:cNvGrpSpPr>
                    <a:grpSpLocks/>
                  </p:cNvGrpSpPr>
                  <p:nvPr/>
                </p:nvGrpSpPr>
                <p:grpSpPr bwMode="auto">
                  <a:xfrm>
                    <a:off x="528" y="912"/>
                    <a:ext cx="96" cy="49"/>
                    <a:chOff x="96" y="815"/>
                    <a:chExt cx="192" cy="97"/>
                  </a:xfrm>
                </p:grpSpPr>
                <p:sp>
                  <p:nvSpPr>
                    <p:cNvPr id="172" name="Arc 112"/>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73" name="Arc 113"/>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74" name="Rectangle 114"/>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75" name="Line 115"/>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76" name="Line 116"/>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166" name="Group 117"/>
                  <p:cNvGrpSpPr>
                    <a:grpSpLocks/>
                  </p:cNvGrpSpPr>
                  <p:nvPr/>
                </p:nvGrpSpPr>
                <p:grpSpPr bwMode="auto">
                  <a:xfrm>
                    <a:off x="528" y="1152"/>
                    <a:ext cx="96" cy="49"/>
                    <a:chOff x="96" y="815"/>
                    <a:chExt cx="192" cy="97"/>
                  </a:xfrm>
                </p:grpSpPr>
                <p:sp>
                  <p:nvSpPr>
                    <p:cNvPr id="167" name="Arc 118"/>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68" name="Arc 119"/>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69" name="Rectangle 120"/>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70" name="Line 121"/>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71" name="Line 122"/>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sp>
              <p:nvSpPr>
                <p:cNvPr id="147" name="Line 123"/>
                <p:cNvSpPr>
                  <a:spLocks noChangeShapeType="1"/>
                </p:cNvSpPr>
                <p:nvPr/>
              </p:nvSpPr>
              <p:spPr bwMode="auto">
                <a:xfrm>
                  <a:off x="480" y="864"/>
                  <a:ext cx="5280" cy="0"/>
                </a:xfrm>
                <a:prstGeom prst="line">
                  <a:avLst/>
                </a:prstGeom>
                <a:noFill/>
                <a:ln w="12700">
                  <a:solidFill>
                    <a:schemeClr val="tx1"/>
                  </a:solidFill>
                  <a:round/>
                  <a:headEnd/>
                  <a:tailEnd/>
                </a:ln>
              </p:spPr>
              <p:txBody>
                <a:bodyPr wrap="none" anchor="ctr"/>
                <a:lstStyle/>
                <a:p>
                  <a:endParaRPr lang="fr-FR"/>
                </a:p>
              </p:txBody>
            </p:sp>
            <p:sp>
              <p:nvSpPr>
                <p:cNvPr id="148" name="Line 124"/>
                <p:cNvSpPr>
                  <a:spLocks noChangeShapeType="1"/>
                </p:cNvSpPr>
                <p:nvPr/>
              </p:nvSpPr>
              <p:spPr bwMode="auto">
                <a:xfrm>
                  <a:off x="480" y="1248"/>
                  <a:ext cx="5280" cy="0"/>
                </a:xfrm>
                <a:prstGeom prst="line">
                  <a:avLst/>
                </a:prstGeom>
                <a:noFill/>
                <a:ln w="12700">
                  <a:solidFill>
                    <a:schemeClr val="tx1"/>
                  </a:solidFill>
                  <a:round/>
                  <a:headEnd/>
                  <a:tailEnd/>
                </a:ln>
              </p:spPr>
              <p:txBody>
                <a:bodyPr wrap="none" anchor="ctr"/>
                <a:lstStyle/>
                <a:p>
                  <a:endParaRPr lang="fr-FR"/>
                </a:p>
              </p:txBody>
            </p:sp>
            <p:sp>
              <p:nvSpPr>
                <p:cNvPr id="149" name="Line 125"/>
                <p:cNvSpPr>
                  <a:spLocks noChangeShapeType="1"/>
                </p:cNvSpPr>
                <p:nvPr/>
              </p:nvSpPr>
              <p:spPr bwMode="auto">
                <a:xfrm>
                  <a:off x="480" y="1296"/>
                  <a:ext cx="5280" cy="0"/>
                </a:xfrm>
                <a:prstGeom prst="line">
                  <a:avLst/>
                </a:prstGeom>
                <a:noFill/>
                <a:ln w="38100" cmpd="dbl">
                  <a:solidFill>
                    <a:schemeClr val="tx1"/>
                  </a:solidFill>
                  <a:round/>
                  <a:headEnd/>
                  <a:tailEnd/>
                </a:ln>
              </p:spPr>
              <p:txBody>
                <a:bodyPr wrap="none" anchor="ctr"/>
                <a:lstStyle/>
                <a:p>
                  <a:endParaRPr lang="fr-FR"/>
                </a:p>
              </p:txBody>
            </p:sp>
            <p:sp>
              <p:nvSpPr>
                <p:cNvPr id="150" name="Rectangle 126"/>
                <p:cNvSpPr>
                  <a:spLocks noChangeArrowheads="1"/>
                </p:cNvSpPr>
                <p:nvPr/>
              </p:nvSpPr>
              <p:spPr bwMode="auto">
                <a:xfrm>
                  <a:off x="1746" y="1101"/>
                  <a:ext cx="438" cy="173"/>
                </a:xfrm>
                <a:prstGeom prst="rect">
                  <a:avLst/>
                </a:prstGeom>
                <a:noFill/>
                <a:ln w="12700">
                  <a:noFill/>
                  <a:miter lim="800000"/>
                  <a:headEnd/>
                  <a:tailEnd/>
                </a:ln>
              </p:spPr>
              <p:txBody>
                <a:bodyPr wrap="none" anchor="ctr"/>
                <a:lstStyle/>
                <a:p>
                  <a:endParaRPr lang="fr-FR"/>
                </a:p>
              </p:txBody>
            </p:sp>
            <p:sp>
              <p:nvSpPr>
                <p:cNvPr id="151" name="Line 127"/>
                <p:cNvSpPr>
                  <a:spLocks noChangeShapeType="1"/>
                </p:cNvSpPr>
                <p:nvPr/>
              </p:nvSpPr>
              <p:spPr bwMode="auto">
                <a:xfrm>
                  <a:off x="480" y="816"/>
                  <a:ext cx="0" cy="528"/>
                </a:xfrm>
                <a:prstGeom prst="line">
                  <a:avLst/>
                </a:prstGeom>
                <a:noFill/>
                <a:ln w="12700">
                  <a:solidFill>
                    <a:schemeClr val="tx1"/>
                  </a:solidFill>
                  <a:round/>
                  <a:headEnd/>
                  <a:tailEnd/>
                </a:ln>
              </p:spPr>
              <p:txBody>
                <a:bodyPr wrap="none" anchor="ctr"/>
                <a:lstStyle/>
                <a:p>
                  <a:endParaRPr lang="fr-FR"/>
                </a:p>
              </p:txBody>
            </p:sp>
            <p:grpSp>
              <p:nvGrpSpPr>
                <p:cNvPr id="152" name="Group 128"/>
                <p:cNvGrpSpPr>
                  <a:grpSpLocks/>
                </p:cNvGrpSpPr>
                <p:nvPr/>
              </p:nvGrpSpPr>
              <p:grpSpPr bwMode="auto">
                <a:xfrm>
                  <a:off x="528" y="912"/>
                  <a:ext cx="96" cy="289"/>
                  <a:chOff x="528" y="912"/>
                  <a:chExt cx="96" cy="289"/>
                </a:xfrm>
              </p:grpSpPr>
              <p:grpSp>
                <p:nvGrpSpPr>
                  <p:cNvPr id="153" name="Group 129"/>
                  <p:cNvGrpSpPr>
                    <a:grpSpLocks/>
                  </p:cNvGrpSpPr>
                  <p:nvPr/>
                </p:nvGrpSpPr>
                <p:grpSpPr bwMode="auto">
                  <a:xfrm>
                    <a:off x="528" y="912"/>
                    <a:ext cx="96" cy="49"/>
                    <a:chOff x="96" y="815"/>
                    <a:chExt cx="192" cy="97"/>
                  </a:xfrm>
                </p:grpSpPr>
                <p:sp>
                  <p:nvSpPr>
                    <p:cNvPr id="160" name="Arc 130"/>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61" name="Arc 131"/>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62" name="Rectangle 132"/>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63" name="Line 133"/>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64" name="Line 134"/>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154" name="Group 135"/>
                  <p:cNvGrpSpPr>
                    <a:grpSpLocks/>
                  </p:cNvGrpSpPr>
                  <p:nvPr/>
                </p:nvGrpSpPr>
                <p:grpSpPr bwMode="auto">
                  <a:xfrm>
                    <a:off x="528" y="1152"/>
                    <a:ext cx="96" cy="49"/>
                    <a:chOff x="96" y="815"/>
                    <a:chExt cx="192" cy="97"/>
                  </a:xfrm>
                </p:grpSpPr>
                <p:sp>
                  <p:nvSpPr>
                    <p:cNvPr id="155" name="Arc 136"/>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56" name="Arc 137"/>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157" name="Rectangle 138"/>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158" name="Line 139"/>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159" name="Line 140"/>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grpSp>
          <p:sp>
            <p:nvSpPr>
              <p:cNvPr id="144" name="Rectangle 141"/>
              <p:cNvSpPr>
                <a:spLocks noChangeArrowheads="1"/>
              </p:cNvSpPr>
              <p:nvPr/>
            </p:nvSpPr>
            <p:spPr bwMode="auto">
              <a:xfrm>
                <a:off x="720" y="1728"/>
                <a:ext cx="512" cy="324"/>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Châssis</a:t>
                </a:r>
              </a:p>
              <a:p>
                <a:pPr algn="l">
                  <a:lnSpc>
                    <a:spcPct val="100000"/>
                  </a:lnSpc>
                </a:pPr>
                <a:r>
                  <a:rPr lang="fr-FR" b="0"/>
                  <a:t>   2</a:t>
                </a:r>
              </a:p>
            </p:txBody>
          </p:sp>
        </p:grpSp>
        <p:grpSp>
          <p:nvGrpSpPr>
            <p:cNvPr id="112" name="Group 142"/>
            <p:cNvGrpSpPr>
              <a:grpSpLocks/>
            </p:cNvGrpSpPr>
            <p:nvPr/>
          </p:nvGrpSpPr>
          <p:grpSpPr bwMode="auto">
            <a:xfrm>
              <a:off x="2208" y="1392"/>
              <a:ext cx="432" cy="624"/>
              <a:chOff x="2208" y="1584"/>
              <a:chExt cx="432" cy="624"/>
            </a:xfrm>
          </p:grpSpPr>
          <p:sp>
            <p:nvSpPr>
              <p:cNvPr id="141" name="Rectangle 143"/>
              <p:cNvSpPr>
                <a:spLocks noChangeArrowheads="1"/>
              </p:cNvSpPr>
              <p:nvPr/>
            </p:nvSpPr>
            <p:spPr bwMode="auto">
              <a:xfrm>
                <a:off x="2208"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42" name="Rectangle 144"/>
              <p:cNvSpPr>
                <a:spLocks noChangeArrowheads="1"/>
              </p:cNvSpPr>
              <p:nvPr/>
            </p:nvSpPr>
            <p:spPr bwMode="auto">
              <a:xfrm>
                <a:off x="2268"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64.0</a:t>
                </a:r>
              </a:p>
              <a:p>
                <a:pPr algn="l">
                  <a:lnSpc>
                    <a:spcPct val="100000"/>
                  </a:lnSpc>
                </a:pPr>
                <a:r>
                  <a:rPr lang="fr-FR" b="0"/>
                  <a:t> à</a:t>
                </a:r>
              </a:p>
              <a:p>
                <a:pPr algn="l">
                  <a:lnSpc>
                    <a:spcPct val="100000"/>
                  </a:lnSpc>
                </a:pPr>
                <a:r>
                  <a:rPr lang="fr-FR" b="0"/>
                  <a:t>67.7</a:t>
                </a:r>
              </a:p>
            </p:txBody>
          </p:sp>
        </p:grpSp>
        <p:grpSp>
          <p:nvGrpSpPr>
            <p:cNvPr id="113" name="Group 145"/>
            <p:cNvGrpSpPr>
              <a:grpSpLocks/>
            </p:cNvGrpSpPr>
            <p:nvPr/>
          </p:nvGrpSpPr>
          <p:grpSpPr bwMode="auto">
            <a:xfrm>
              <a:off x="2640" y="1392"/>
              <a:ext cx="432" cy="624"/>
              <a:chOff x="2640" y="1584"/>
              <a:chExt cx="432" cy="624"/>
            </a:xfrm>
          </p:grpSpPr>
          <p:sp>
            <p:nvSpPr>
              <p:cNvPr id="139" name="Rectangle 146"/>
              <p:cNvSpPr>
                <a:spLocks noChangeArrowheads="1"/>
              </p:cNvSpPr>
              <p:nvPr/>
            </p:nvSpPr>
            <p:spPr bwMode="auto">
              <a:xfrm>
                <a:off x="2640"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40" name="Rectangle 147"/>
              <p:cNvSpPr>
                <a:spLocks noChangeArrowheads="1"/>
              </p:cNvSpPr>
              <p:nvPr/>
            </p:nvSpPr>
            <p:spPr bwMode="auto">
              <a:xfrm>
                <a:off x="2640"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68.0</a:t>
                </a:r>
              </a:p>
              <a:p>
                <a:pPr algn="l">
                  <a:lnSpc>
                    <a:spcPct val="100000"/>
                  </a:lnSpc>
                </a:pPr>
                <a:r>
                  <a:rPr lang="fr-FR" b="0"/>
                  <a:t> à</a:t>
                </a:r>
              </a:p>
              <a:p>
                <a:pPr algn="l">
                  <a:lnSpc>
                    <a:spcPct val="100000"/>
                  </a:lnSpc>
                </a:pPr>
                <a:r>
                  <a:rPr lang="fr-FR" b="0"/>
                  <a:t>70.7</a:t>
                </a:r>
              </a:p>
            </p:txBody>
          </p:sp>
        </p:grpSp>
        <p:grpSp>
          <p:nvGrpSpPr>
            <p:cNvPr id="114" name="Group 148"/>
            <p:cNvGrpSpPr>
              <a:grpSpLocks/>
            </p:cNvGrpSpPr>
            <p:nvPr/>
          </p:nvGrpSpPr>
          <p:grpSpPr bwMode="auto">
            <a:xfrm>
              <a:off x="3072" y="1392"/>
              <a:ext cx="432" cy="624"/>
              <a:chOff x="3072" y="1584"/>
              <a:chExt cx="432" cy="624"/>
            </a:xfrm>
          </p:grpSpPr>
          <p:sp>
            <p:nvSpPr>
              <p:cNvPr id="137" name="Rectangle 149"/>
              <p:cNvSpPr>
                <a:spLocks noChangeArrowheads="1"/>
              </p:cNvSpPr>
              <p:nvPr/>
            </p:nvSpPr>
            <p:spPr bwMode="auto">
              <a:xfrm>
                <a:off x="3072"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38" name="Rectangle 150"/>
              <p:cNvSpPr>
                <a:spLocks noChangeArrowheads="1"/>
              </p:cNvSpPr>
              <p:nvPr/>
            </p:nvSpPr>
            <p:spPr bwMode="auto">
              <a:xfrm>
                <a:off x="3072"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72.0</a:t>
                </a:r>
              </a:p>
              <a:p>
                <a:pPr algn="l">
                  <a:lnSpc>
                    <a:spcPct val="100000"/>
                  </a:lnSpc>
                </a:pPr>
                <a:r>
                  <a:rPr lang="fr-FR" b="0"/>
                  <a:t> à</a:t>
                </a:r>
              </a:p>
              <a:p>
                <a:pPr algn="l">
                  <a:lnSpc>
                    <a:spcPct val="100000"/>
                  </a:lnSpc>
                </a:pPr>
                <a:r>
                  <a:rPr lang="fr-FR" b="0"/>
                  <a:t>75.7</a:t>
                </a:r>
              </a:p>
            </p:txBody>
          </p:sp>
        </p:grpSp>
        <p:grpSp>
          <p:nvGrpSpPr>
            <p:cNvPr id="115" name="Group 151"/>
            <p:cNvGrpSpPr>
              <a:grpSpLocks/>
            </p:cNvGrpSpPr>
            <p:nvPr/>
          </p:nvGrpSpPr>
          <p:grpSpPr bwMode="auto">
            <a:xfrm>
              <a:off x="3504" y="1392"/>
              <a:ext cx="432" cy="624"/>
              <a:chOff x="3504" y="1584"/>
              <a:chExt cx="432" cy="624"/>
            </a:xfrm>
          </p:grpSpPr>
          <p:sp>
            <p:nvSpPr>
              <p:cNvPr id="135" name="Rectangle 152"/>
              <p:cNvSpPr>
                <a:spLocks noChangeArrowheads="1"/>
              </p:cNvSpPr>
              <p:nvPr/>
            </p:nvSpPr>
            <p:spPr bwMode="auto">
              <a:xfrm>
                <a:off x="3504"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36" name="Rectangle 153"/>
              <p:cNvSpPr>
                <a:spLocks noChangeArrowheads="1"/>
              </p:cNvSpPr>
              <p:nvPr/>
            </p:nvSpPr>
            <p:spPr bwMode="auto">
              <a:xfrm>
                <a:off x="3504"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76.0</a:t>
                </a:r>
              </a:p>
              <a:p>
                <a:pPr algn="l">
                  <a:lnSpc>
                    <a:spcPct val="100000"/>
                  </a:lnSpc>
                </a:pPr>
                <a:r>
                  <a:rPr lang="fr-FR" b="0"/>
                  <a:t> à</a:t>
                </a:r>
              </a:p>
              <a:p>
                <a:pPr algn="l">
                  <a:lnSpc>
                    <a:spcPct val="100000"/>
                  </a:lnSpc>
                </a:pPr>
                <a:r>
                  <a:rPr lang="fr-FR" b="0"/>
                  <a:t>79.7</a:t>
                </a:r>
              </a:p>
            </p:txBody>
          </p:sp>
        </p:grpSp>
        <p:grpSp>
          <p:nvGrpSpPr>
            <p:cNvPr id="116" name="Group 154"/>
            <p:cNvGrpSpPr>
              <a:grpSpLocks/>
            </p:cNvGrpSpPr>
            <p:nvPr/>
          </p:nvGrpSpPr>
          <p:grpSpPr bwMode="auto">
            <a:xfrm>
              <a:off x="3936" y="1392"/>
              <a:ext cx="432" cy="624"/>
              <a:chOff x="3936" y="1584"/>
              <a:chExt cx="432" cy="624"/>
            </a:xfrm>
          </p:grpSpPr>
          <p:sp>
            <p:nvSpPr>
              <p:cNvPr id="133" name="Rectangle 155"/>
              <p:cNvSpPr>
                <a:spLocks noChangeArrowheads="1"/>
              </p:cNvSpPr>
              <p:nvPr/>
            </p:nvSpPr>
            <p:spPr bwMode="auto">
              <a:xfrm>
                <a:off x="3936"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34" name="Rectangle 156"/>
              <p:cNvSpPr>
                <a:spLocks noChangeArrowheads="1"/>
              </p:cNvSpPr>
              <p:nvPr/>
            </p:nvSpPr>
            <p:spPr bwMode="auto">
              <a:xfrm>
                <a:off x="3936"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80.0</a:t>
                </a:r>
              </a:p>
              <a:p>
                <a:pPr algn="l">
                  <a:lnSpc>
                    <a:spcPct val="100000"/>
                  </a:lnSpc>
                </a:pPr>
                <a:r>
                  <a:rPr lang="fr-FR" b="0"/>
                  <a:t> à</a:t>
                </a:r>
              </a:p>
              <a:p>
                <a:pPr algn="l">
                  <a:lnSpc>
                    <a:spcPct val="100000"/>
                  </a:lnSpc>
                </a:pPr>
                <a:r>
                  <a:rPr lang="fr-FR" b="0"/>
                  <a:t>83.7</a:t>
                </a:r>
              </a:p>
            </p:txBody>
          </p:sp>
        </p:grpSp>
        <p:grpSp>
          <p:nvGrpSpPr>
            <p:cNvPr id="117" name="Group 157"/>
            <p:cNvGrpSpPr>
              <a:grpSpLocks/>
            </p:cNvGrpSpPr>
            <p:nvPr/>
          </p:nvGrpSpPr>
          <p:grpSpPr bwMode="auto">
            <a:xfrm>
              <a:off x="4368" y="1392"/>
              <a:ext cx="432" cy="624"/>
              <a:chOff x="4368" y="1584"/>
              <a:chExt cx="432" cy="624"/>
            </a:xfrm>
          </p:grpSpPr>
          <p:sp>
            <p:nvSpPr>
              <p:cNvPr id="131" name="Rectangle 158"/>
              <p:cNvSpPr>
                <a:spLocks noChangeArrowheads="1"/>
              </p:cNvSpPr>
              <p:nvPr/>
            </p:nvSpPr>
            <p:spPr bwMode="auto">
              <a:xfrm>
                <a:off x="4368"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32" name="Rectangle 159"/>
              <p:cNvSpPr>
                <a:spLocks noChangeArrowheads="1"/>
              </p:cNvSpPr>
              <p:nvPr/>
            </p:nvSpPr>
            <p:spPr bwMode="auto">
              <a:xfrm>
                <a:off x="4368"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84.0</a:t>
                </a:r>
              </a:p>
              <a:p>
                <a:pPr algn="l">
                  <a:lnSpc>
                    <a:spcPct val="100000"/>
                  </a:lnSpc>
                </a:pPr>
                <a:r>
                  <a:rPr lang="fr-FR" b="0"/>
                  <a:t> à</a:t>
                </a:r>
              </a:p>
              <a:p>
                <a:pPr algn="l">
                  <a:lnSpc>
                    <a:spcPct val="100000"/>
                  </a:lnSpc>
                </a:pPr>
                <a:r>
                  <a:rPr lang="fr-FR" b="0"/>
                  <a:t>87.7</a:t>
                </a:r>
              </a:p>
            </p:txBody>
          </p:sp>
        </p:grpSp>
        <p:grpSp>
          <p:nvGrpSpPr>
            <p:cNvPr id="118" name="Group 160"/>
            <p:cNvGrpSpPr>
              <a:grpSpLocks/>
            </p:cNvGrpSpPr>
            <p:nvPr/>
          </p:nvGrpSpPr>
          <p:grpSpPr bwMode="auto">
            <a:xfrm>
              <a:off x="4800" y="1392"/>
              <a:ext cx="432" cy="624"/>
              <a:chOff x="4800" y="1584"/>
              <a:chExt cx="432" cy="624"/>
            </a:xfrm>
          </p:grpSpPr>
          <p:sp>
            <p:nvSpPr>
              <p:cNvPr id="129" name="Rectangle 161"/>
              <p:cNvSpPr>
                <a:spLocks noChangeArrowheads="1"/>
              </p:cNvSpPr>
              <p:nvPr/>
            </p:nvSpPr>
            <p:spPr bwMode="auto">
              <a:xfrm>
                <a:off x="4800"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30" name="Rectangle 162"/>
              <p:cNvSpPr>
                <a:spLocks noChangeArrowheads="1"/>
              </p:cNvSpPr>
              <p:nvPr/>
            </p:nvSpPr>
            <p:spPr bwMode="auto">
              <a:xfrm>
                <a:off x="4800"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88.0</a:t>
                </a:r>
              </a:p>
              <a:p>
                <a:pPr algn="l">
                  <a:lnSpc>
                    <a:spcPct val="100000"/>
                  </a:lnSpc>
                </a:pPr>
                <a:r>
                  <a:rPr lang="fr-FR" b="0"/>
                  <a:t> à</a:t>
                </a:r>
              </a:p>
              <a:p>
                <a:pPr algn="l">
                  <a:lnSpc>
                    <a:spcPct val="100000"/>
                  </a:lnSpc>
                </a:pPr>
                <a:r>
                  <a:rPr lang="fr-FR" b="0"/>
                  <a:t>91.7</a:t>
                </a:r>
              </a:p>
            </p:txBody>
          </p:sp>
        </p:grpSp>
        <p:grpSp>
          <p:nvGrpSpPr>
            <p:cNvPr id="119" name="Group 163"/>
            <p:cNvGrpSpPr>
              <a:grpSpLocks/>
            </p:cNvGrpSpPr>
            <p:nvPr/>
          </p:nvGrpSpPr>
          <p:grpSpPr bwMode="auto">
            <a:xfrm>
              <a:off x="5232" y="1392"/>
              <a:ext cx="432" cy="624"/>
              <a:chOff x="5232" y="1584"/>
              <a:chExt cx="432" cy="624"/>
            </a:xfrm>
          </p:grpSpPr>
          <p:sp>
            <p:nvSpPr>
              <p:cNvPr id="127" name="Rectangle 164"/>
              <p:cNvSpPr>
                <a:spLocks noChangeArrowheads="1"/>
              </p:cNvSpPr>
              <p:nvPr/>
            </p:nvSpPr>
            <p:spPr bwMode="auto">
              <a:xfrm>
                <a:off x="5232" y="1584"/>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28" name="Rectangle 165"/>
              <p:cNvSpPr>
                <a:spLocks noChangeArrowheads="1"/>
              </p:cNvSpPr>
              <p:nvPr/>
            </p:nvSpPr>
            <p:spPr bwMode="auto">
              <a:xfrm>
                <a:off x="5232" y="162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92.0</a:t>
                </a:r>
              </a:p>
              <a:p>
                <a:pPr algn="l">
                  <a:lnSpc>
                    <a:spcPct val="100000"/>
                  </a:lnSpc>
                </a:pPr>
                <a:r>
                  <a:rPr lang="fr-FR" b="0"/>
                  <a:t> à</a:t>
                </a:r>
              </a:p>
              <a:p>
                <a:pPr algn="l">
                  <a:lnSpc>
                    <a:spcPct val="100000"/>
                  </a:lnSpc>
                </a:pPr>
                <a:r>
                  <a:rPr lang="fr-FR" b="0"/>
                  <a:t>95.7</a:t>
                </a:r>
              </a:p>
            </p:txBody>
          </p:sp>
        </p:grpSp>
        <p:grpSp>
          <p:nvGrpSpPr>
            <p:cNvPr id="120" name="Group 166"/>
            <p:cNvGrpSpPr>
              <a:grpSpLocks/>
            </p:cNvGrpSpPr>
            <p:nvPr/>
          </p:nvGrpSpPr>
          <p:grpSpPr bwMode="auto">
            <a:xfrm>
              <a:off x="1673" y="1392"/>
              <a:ext cx="625" cy="624"/>
              <a:chOff x="1673" y="1584"/>
              <a:chExt cx="625" cy="624"/>
            </a:xfrm>
          </p:grpSpPr>
          <p:sp>
            <p:nvSpPr>
              <p:cNvPr id="124" name="Rectangle 167"/>
              <p:cNvSpPr>
                <a:spLocks noChangeArrowheads="1"/>
              </p:cNvSpPr>
              <p:nvPr/>
            </p:nvSpPr>
            <p:spPr bwMode="auto">
              <a:xfrm>
                <a:off x="1728" y="1584"/>
                <a:ext cx="480" cy="624"/>
              </a:xfrm>
              <a:prstGeom prst="rect">
                <a:avLst/>
              </a:prstGeom>
              <a:gradFill rotWithShape="0">
                <a:gsLst>
                  <a:gs pos="0">
                    <a:srgbClr val="FFFFCC"/>
                  </a:gs>
                  <a:gs pos="50000">
                    <a:srgbClr val="FFFFF5"/>
                  </a:gs>
                  <a:gs pos="100000">
                    <a:srgbClr val="FFFFCC"/>
                  </a:gs>
                </a:gsLst>
                <a:lin ang="0" scaled="1"/>
              </a:gradFill>
              <a:ln w="12700">
                <a:solidFill>
                  <a:schemeClr val="tx1"/>
                </a:solidFill>
                <a:miter lim="800000"/>
                <a:headEnd/>
                <a:tailEnd/>
              </a:ln>
            </p:spPr>
            <p:txBody>
              <a:bodyPr wrap="none" anchor="ctr"/>
              <a:lstStyle/>
              <a:p>
                <a:endParaRPr lang="fr-FR"/>
              </a:p>
            </p:txBody>
          </p:sp>
          <p:sp>
            <p:nvSpPr>
              <p:cNvPr id="125" name="Rectangle 168"/>
              <p:cNvSpPr>
                <a:spLocks noChangeArrowheads="1"/>
              </p:cNvSpPr>
              <p:nvPr/>
            </p:nvSpPr>
            <p:spPr bwMode="auto">
              <a:xfrm>
                <a:off x="1826" y="1596"/>
                <a:ext cx="238"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IM</a:t>
                </a:r>
              </a:p>
            </p:txBody>
          </p:sp>
          <p:sp>
            <p:nvSpPr>
              <p:cNvPr id="126" name="Rectangle 169"/>
              <p:cNvSpPr>
                <a:spLocks noChangeArrowheads="1"/>
              </p:cNvSpPr>
              <p:nvPr/>
            </p:nvSpPr>
            <p:spPr bwMode="auto">
              <a:xfrm>
                <a:off x="1673" y="1760"/>
                <a:ext cx="625" cy="171"/>
              </a:xfrm>
              <a:prstGeom prst="rect">
                <a:avLst/>
              </a:prstGeom>
              <a:noFill/>
              <a:ln w="12700">
                <a:noFill/>
                <a:miter lim="800000"/>
                <a:headEnd/>
                <a:tailEnd/>
              </a:ln>
            </p:spPr>
            <p:txBody>
              <a:bodyPr wrap="none" lIns="90488" tIns="44450" rIns="90488" bIns="44450">
                <a:spAutoFit/>
              </a:bodyPr>
              <a:lstStyle/>
              <a:p>
                <a:pPr>
                  <a:lnSpc>
                    <a:spcPct val="100000"/>
                  </a:lnSpc>
                </a:pPr>
                <a:r>
                  <a:rPr lang="fr-FR" sz="1200" b="0"/>
                  <a:t>(réception)  </a:t>
                </a:r>
              </a:p>
            </p:txBody>
          </p:sp>
        </p:grpSp>
        <p:grpSp>
          <p:nvGrpSpPr>
            <p:cNvPr id="121" name="Group 170"/>
            <p:cNvGrpSpPr>
              <a:grpSpLocks/>
            </p:cNvGrpSpPr>
            <p:nvPr/>
          </p:nvGrpSpPr>
          <p:grpSpPr bwMode="auto">
            <a:xfrm>
              <a:off x="1296" y="1392"/>
              <a:ext cx="459" cy="624"/>
              <a:chOff x="1296" y="1584"/>
              <a:chExt cx="459" cy="624"/>
            </a:xfrm>
          </p:grpSpPr>
          <p:sp>
            <p:nvSpPr>
              <p:cNvPr id="122" name="Rectangle 171"/>
              <p:cNvSpPr>
                <a:spLocks noChangeArrowheads="1"/>
              </p:cNvSpPr>
              <p:nvPr/>
            </p:nvSpPr>
            <p:spPr bwMode="auto">
              <a:xfrm>
                <a:off x="1296" y="1584"/>
                <a:ext cx="432" cy="624"/>
              </a:xfrm>
              <a:prstGeom prst="rect">
                <a:avLst/>
              </a:prstGeom>
              <a:gradFill rotWithShape="0">
                <a:gsLst>
                  <a:gs pos="0">
                    <a:srgbClr val="FFCC99"/>
                  </a:gs>
                  <a:gs pos="50000">
                    <a:srgbClr val="FFFAF5"/>
                  </a:gs>
                  <a:gs pos="100000">
                    <a:srgbClr val="FFCC99"/>
                  </a:gs>
                </a:gsLst>
                <a:lin ang="0" scaled="1"/>
              </a:gradFill>
              <a:ln w="12700">
                <a:solidFill>
                  <a:schemeClr val="tx1"/>
                </a:solidFill>
                <a:miter lim="800000"/>
                <a:headEnd/>
                <a:tailEnd/>
              </a:ln>
            </p:spPr>
            <p:txBody>
              <a:bodyPr wrap="none" anchor="ctr"/>
              <a:lstStyle/>
              <a:p>
                <a:endParaRPr lang="fr-FR"/>
              </a:p>
            </p:txBody>
          </p:sp>
          <p:sp>
            <p:nvSpPr>
              <p:cNvPr id="123" name="Rectangle 172"/>
              <p:cNvSpPr>
                <a:spLocks noChangeArrowheads="1"/>
              </p:cNvSpPr>
              <p:nvPr/>
            </p:nvSpPr>
            <p:spPr bwMode="auto">
              <a:xfrm>
                <a:off x="1392" y="1584"/>
                <a:ext cx="363"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Alim.</a:t>
                </a:r>
              </a:p>
            </p:txBody>
          </p:sp>
        </p:grpSp>
      </p:grpSp>
      <p:grpSp>
        <p:nvGrpSpPr>
          <p:cNvPr id="177" name="Group 173"/>
          <p:cNvGrpSpPr>
            <a:grpSpLocks/>
          </p:cNvGrpSpPr>
          <p:nvPr/>
        </p:nvGrpSpPr>
        <p:grpSpPr bwMode="auto">
          <a:xfrm>
            <a:off x="762000" y="3429000"/>
            <a:ext cx="8382000" cy="990600"/>
            <a:chOff x="480" y="2160"/>
            <a:chExt cx="5280" cy="624"/>
          </a:xfrm>
        </p:grpSpPr>
        <p:grpSp>
          <p:nvGrpSpPr>
            <p:cNvPr id="178" name="Group 174"/>
            <p:cNvGrpSpPr>
              <a:grpSpLocks/>
            </p:cNvGrpSpPr>
            <p:nvPr/>
          </p:nvGrpSpPr>
          <p:grpSpPr bwMode="auto">
            <a:xfrm>
              <a:off x="480" y="2208"/>
              <a:ext cx="5280" cy="528"/>
              <a:chOff x="480" y="2400"/>
              <a:chExt cx="5280" cy="528"/>
            </a:xfrm>
          </p:grpSpPr>
          <p:grpSp>
            <p:nvGrpSpPr>
              <p:cNvPr id="210" name="Group 175"/>
              <p:cNvGrpSpPr>
                <a:grpSpLocks/>
              </p:cNvGrpSpPr>
              <p:nvPr/>
            </p:nvGrpSpPr>
            <p:grpSpPr bwMode="auto">
              <a:xfrm>
                <a:off x="480" y="2400"/>
                <a:ext cx="5280" cy="528"/>
                <a:chOff x="480" y="816"/>
                <a:chExt cx="5280" cy="528"/>
              </a:xfrm>
            </p:grpSpPr>
            <p:sp>
              <p:nvSpPr>
                <p:cNvPr id="212" name="Rectangle 176"/>
                <p:cNvSpPr>
                  <a:spLocks noChangeArrowheads="1"/>
                </p:cNvSpPr>
                <p:nvPr/>
              </p:nvSpPr>
              <p:spPr bwMode="auto">
                <a:xfrm>
                  <a:off x="480" y="816"/>
                  <a:ext cx="5280" cy="528"/>
                </a:xfrm>
                <a:prstGeom prst="rect">
                  <a:avLst/>
                </a:prstGeom>
                <a:solidFill>
                  <a:schemeClr val="bg2"/>
                </a:solidFill>
                <a:ln w="12700">
                  <a:solidFill>
                    <a:schemeClr val="tx1"/>
                  </a:solidFill>
                  <a:miter lim="800000"/>
                  <a:headEnd/>
                  <a:tailEnd/>
                </a:ln>
              </p:spPr>
              <p:txBody>
                <a:bodyPr wrap="none" anchor="ctr"/>
                <a:lstStyle/>
                <a:p>
                  <a:endParaRPr lang="fr-FR"/>
                </a:p>
              </p:txBody>
            </p:sp>
            <p:grpSp>
              <p:nvGrpSpPr>
                <p:cNvPr id="213" name="Group 177"/>
                <p:cNvGrpSpPr>
                  <a:grpSpLocks/>
                </p:cNvGrpSpPr>
                <p:nvPr/>
              </p:nvGrpSpPr>
              <p:grpSpPr bwMode="auto">
                <a:xfrm>
                  <a:off x="5616" y="912"/>
                  <a:ext cx="96" cy="289"/>
                  <a:chOff x="528" y="912"/>
                  <a:chExt cx="96" cy="289"/>
                </a:xfrm>
              </p:grpSpPr>
              <p:grpSp>
                <p:nvGrpSpPr>
                  <p:cNvPr id="232" name="Group 178"/>
                  <p:cNvGrpSpPr>
                    <a:grpSpLocks/>
                  </p:cNvGrpSpPr>
                  <p:nvPr/>
                </p:nvGrpSpPr>
                <p:grpSpPr bwMode="auto">
                  <a:xfrm>
                    <a:off x="528" y="912"/>
                    <a:ext cx="96" cy="49"/>
                    <a:chOff x="96" y="815"/>
                    <a:chExt cx="192" cy="97"/>
                  </a:xfrm>
                </p:grpSpPr>
                <p:sp>
                  <p:nvSpPr>
                    <p:cNvPr id="239" name="Arc 179"/>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40" name="Arc 180"/>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41" name="Rectangle 181"/>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42" name="Line 182"/>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43" name="Line 183"/>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233" name="Group 184"/>
                  <p:cNvGrpSpPr>
                    <a:grpSpLocks/>
                  </p:cNvGrpSpPr>
                  <p:nvPr/>
                </p:nvGrpSpPr>
                <p:grpSpPr bwMode="auto">
                  <a:xfrm>
                    <a:off x="528" y="1152"/>
                    <a:ext cx="96" cy="49"/>
                    <a:chOff x="96" y="815"/>
                    <a:chExt cx="192" cy="97"/>
                  </a:xfrm>
                </p:grpSpPr>
                <p:sp>
                  <p:nvSpPr>
                    <p:cNvPr id="234" name="Arc 185"/>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35" name="Arc 186"/>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36" name="Rectangle 187"/>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37" name="Line 188"/>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38" name="Line 189"/>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sp>
              <p:nvSpPr>
                <p:cNvPr id="214" name="Line 190"/>
                <p:cNvSpPr>
                  <a:spLocks noChangeShapeType="1"/>
                </p:cNvSpPr>
                <p:nvPr/>
              </p:nvSpPr>
              <p:spPr bwMode="auto">
                <a:xfrm>
                  <a:off x="480" y="864"/>
                  <a:ext cx="5280" cy="0"/>
                </a:xfrm>
                <a:prstGeom prst="line">
                  <a:avLst/>
                </a:prstGeom>
                <a:noFill/>
                <a:ln w="12700">
                  <a:solidFill>
                    <a:schemeClr val="tx1"/>
                  </a:solidFill>
                  <a:round/>
                  <a:headEnd/>
                  <a:tailEnd/>
                </a:ln>
              </p:spPr>
              <p:txBody>
                <a:bodyPr wrap="none" anchor="ctr"/>
                <a:lstStyle/>
                <a:p>
                  <a:endParaRPr lang="fr-FR"/>
                </a:p>
              </p:txBody>
            </p:sp>
            <p:sp>
              <p:nvSpPr>
                <p:cNvPr id="215" name="Line 191"/>
                <p:cNvSpPr>
                  <a:spLocks noChangeShapeType="1"/>
                </p:cNvSpPr>
                <p:nvPr/>
              </p:nvSpPr>
              <p:spPr bwMode="auto">
                <a:xfrm>
                  <a:off x="480" y="1248"/>
                  <a:ext cx="5280" cy="0"/>
                </a:xfrm>
                <a:prstGeom prst="line">
                  <a:avLst/>
                </a:prstGeom>
                <a:noFill/>
                <a:ln w="12700">
                  <a:solidFill>
                    <a:schemeClr val="tx1"/>
                  </a:solidFill>
                  <a:round/>
                  <a:headEnd/>
                  <a:tailEnd/>
                </a:ln>
              </p:spPr>
              <p:txBody>
                <a:bodyPr wrap="none" anchor="ctr"/>
                <a:lstStyle/>
                <a:p>
                  <a:endParaRPr lang="fr-FR"/>
                </a:p>
              </p:txBody>
            </p:sp>
            <p:sp>
              <p:nvSpPr>
                <p:cNvPr id="216" name="Line 192"/>
                <p:cNvSpPr>
                  <a:spLocks noChangeShapeType="1"/>
                </p:cNvSpPr>
                <p:nvPr/>
              </p:nvSpPr>
              <p:spPr bwMode="auto">
                <a:xfrm>
                  <a:off x="480" y="1296"/>
                  <a:ext cx="5280" cy="0"/>
                </a:xfrm>
                <a:prstGeom prst="line">
                  <a:avLst/>
                </a:prstGeom>
                <a:noFill/>
                <a:ln w="38100" cmpd="dbl">
                  <a:solidFill>
                    <a:schemeClr val="tx1"/>
                  </a:solidFill>
                  <a:round/>
                  <a:headEnd/>
                  <a:tailEnd/>
                </a:ln>
              </p:spPr>
              <p:txBody>
                <a:bodyPr wrap="none" anchor="ctr"/>
                <a:lstStyle/>
                <a:p>
                  <a:endParaRPr lang="fr-FR"/>
                </a:p>
              </p:txBody>
            </p:sp>
            <p:sp>
              <p:nvSpPr>
                <p:cNvPr id="217" name="Rectangle 193"/>
                <p:cNvSpPr>
                  <a:spLocks noChangeArrowheads="1"/>
                </p:cNvSpPr>
                <p:nvPr/>
              </p:nvSpPr>
              <p:spPr bwMode="auto">
                <a:xfrm>
                  <a:off x="1746" y="1101"/>
                  <a:ext cx="438" cy="173"/>
                </a:xfrm>
                <a:prstGeom prst="rect">
                  <a:avLst/>
                </a:prstGeom>
                <a:noFill/>
                <a:ln w="12700">
                  <a:noFill/>
                  <a:miter lim="800000"/>
                  <a:headEnd/>
                  <a:tailEnd/>
                </a:ln>
              </p:spPr>
              <p:txBody>
                <a:bodyPr wrap="none" anchor="ctr"/>
                <a:lstStyle/>
                <a:p>
                  <a:endParaRPr lang="fr-FR"/>
                </a:p>
              </p:txBody>
            </p:sp>
            <p:sp>
              <p:nvSpPr>
                <p:cNvPr id="218" name="Line 194"/>
                <p:cNvSpPr>
                  <a:spLocks noChangeShapeType="1"/>
                </p:cNvSpPr>
                <p:nvPr/>
              </p:nvSpPr>
              <p:spPr bwMode="auto">
                <a:xfrm>
                  <a:off x="480" y="816"/>
                  <a:ext cx="0" cy="528"/>
                </a:xfrm>
                <a:prstGeom prst="line">
                  <a:avLst/>
                </a:prstGeom>
                <a:noFill/>
                <a:ln w="12700">
                  <a:solidFill>
                    <a:schemeClr val="tx1"/>
                  </a:solidFill>
                  <a:round/>
                  <a:headEnd/>
                  <a:tailEnd/>
                </a:ln>
              </p:spPr>
              <p:txBody>
                <a:bodyPr wrap="none" anchor="ctr"/>
                <a:lstStyle/>
                <a:p>
                  <a:endParaRPr lang="fr-FR"/>
                </a:p>
              </p:txBody>
            </p:sp>
            <p:grpSp>
              <p:nvGrpSpPr>
                <p:cNvPr id="219" name="Group 195"/>
                <p:cNvGrpSpPr>
                  <a:grpSpLocks/>
                </p:cNvGrpSpPr>
                <p:nvPr/>
              </p:nvGrpSpPr>
              <p:grpSpPr bwMode="auto">
                <a:xfrm>
                  <a:off x="528" y="912"/>
                  <a:ext cx="96" cy="289"/>
                  <a:chOff x="528" y="912"/>
                  <a:chExt cx="96" cy="289"/>
                </a:xfrm>
              </p:grpSpPr>
              <p:grpSp>
                <p:nvGrpSpPr>
                  <p:cNvPr id="220" name="Group 196"/>
                  <p:cNvGrpSpPr>
                    <a:grpSpLocks/>
                  </p:cNvGrpSpPr>
                  <p:nvPr/>
                </p:nvGrpSpPr>
                <p:grpSpPr bwMode="auto">
                  <a:xfrm>
                    <a:off x="528" y="912"/>
                    <a:ext cx="96" cy="49"/>
                    <a:chOff x="96" y="815"/>
                    <a:chExt cx="192" cy="97"/>
                  </a:xfrm>
                </p:grpSpPr>
                <p:sp>
                  <p:nvSpPr>
                    <p:cNvPr id="227" name="Arc 197"/>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28" name="Arc 198"/>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29" name="Rectangle 199"/>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30" name="Line 200"/>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31" name="Line 201"/>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nvGrpSpPr>
                  <p:cNvPr id="221" name="Group 202"/>
                  <p:cNvGrpSpPr>
                    <a:grpSpLocks/>
                  </p:cNvGrpSpPr>
                  <p:nvPr/>
                </p:nvGrpSpPr>
                <p:grpSpPr bwMode="auto">
                  <a:xfrm>
                    <a:off x="528" y="1152"/>
                    <a:ext cx="96" cy="49"/>
                    <a:chOff x="96" y="815"/>
                    <a:chExt cx="192" cy="97"/>
                  </a:xfrm>
                </p:grpSpPr>
                <p:sp>
                  <p:nvSpPr>
                    <p:cNvPr id="222" name="Arc 203"/>
                    <p:cNvSpPr>
                      <a:spLocks/>
                    </p:cNvSpPr>
                    <p:nvPr/>
                  </p:nvSpPr>
                  <p:spPr bwMode="auto">
                    <a:xfrm flipH="1">
                      <a:off x="96" y="815"/>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23" name="Arc 204"/>
                    <p:cNvSpPr>
                      <a:spLocks/>
                    </p:cNvSpPr>
                    <p:nvPr/>
                  </p:nvSpPr>
                  <p:spPr bwMode="auto">
                    <a:xfrm>
                      <a:off x="240" y="816"/>
                      <a:ext cx="48" cy="96"/>
                    </a:xfrm>
                    <a:custGeom>
                      <a:avLst/>
                      <a:gdLst>
                        <a:gd name="T0" fmla="*/ 0 w 21600"/>
                        <a:gd name="T1" fmla="*/ 0 h 43178"/>
                        <a:gd name="T2" fmla="*/ 2 w 21600"/>
                        <a:gd name="T3" fmla="*/ 96 h 43178"/>
                        <a:gd name="T4" fmla="*/ 0 w 21600"/>
                        <a:gd name="T5" fmla="*/ 48 h 43178"/>
                        <a:gd name="T6" fmla="*/ 0 60000 65536"/>
                        <a:gd name="T7" fmla="*/ 0 60000 65536"/>
                        <a:gd name="T8" fmla="*/ 0 60000 65536"/>
                        <a:gd name="T9" fmla="*/ 0 w 21600"/>
                        <a:gd name="T10" fmla="*/ 0 h 43178"/>
                        <a:gd name="T11" fmla="*/ 21600 w 21600"/>
                        <a:gd name="T12" fmla="*/ 43178 h 43178"/>
                      </a:gdLst>
                      <a:ahLst/>
                      <a:cxnLst>
                        <a:cxn ang="T6">
                          <a:pos x="T0" y="T1"/>
                        </a:cxn>
                        <a:cxn ang="T7">
                          <a:pos x="T2" y="T3"/>
                        </a:cxn>
                        <a:cxn ang="T8">
                          <a:pos x="T4" y="T5"/>
                        </a:cxn>
                      </a:cxnLst>
                      <a:rect l="T9" t="T10" r="T11" b="T12"/>
                      <a:pathLst>
                        <a:path w="21600" h="43178" fill="none" extrusionOk="0">
                          <a:moveTo>
                            <a:pt x="-1" y="0"/>
                          </a:moveTo>
                          <a:cubicBezTo>
                            <a:pt x="11929" y="0"/>
                            <a:pt x="21600" y="9670"/>
                            <a:pt x="21600" y="21600"/>
                          </a:cubicBezTo>
                          <a:cubicBezTo>
                            <a:pt x="21600" y="33147"/>
                            <a:pt x="12516" y="42653"/>
                            <a:pt x="980" y="43177"/>
                          </a:cubicBezTo>
                        </a:path>
                        <a:path w="21600" h="43178" stroke="0" extrusionOk="0">
                          <a:moveTo>
                            <a:pt x="-1" y="0"/>
                          </a:moveTo>
                          <a:cubicBezTo>
                            <a:pt x="11929" y="0"/>
                            <a:pt x="21600" y="9670"/>
                            <a:pt x="21600" y="21600"/>
                          </a:cubicBezTo>
                          <a:cubicBezTo>
                            <a:pt x="21600" y="33147"/>
                            <a:pt x="12516" y="42653"/>
                            <a:pt x="980" y="43177"/>
                          </a:cubicBezTo>
                          <a:lnTo>
                            <a:pt x="0" y="21600"/>
                          </a:lnTo>
                          <a:close/>
                        </a:path>
                      </a:pathLst>
                    </a:custGeom>
                    <a:solidFill>
                      <a:schemeClr val="bg1"/>
                    </a:solidFill>
                    <a:ln w="12700">
                      <a:solidFill>
                        <a:schemeClr val="tx1"/>
                      </a:solidFill>
                      <a:round/>
                      <a:headEnd/>
                      <a:tailEnd/>
                    </a:ln>
                  </p:spPr>
                  <p:txBody>
                    <a:bodyPr wrap="none" anchor="ctr"/>
                    <a:lstStyle/>
                    <a:p>
                      <a:endParaRPr lang="fr-FR"/>
                    </a:p>
                  </p:txBody>
                </p:sp>
                <p:sp>
                  <p:nvSpPr>
                    <p:cNvPr id="224" name="Rectangle 205"/>
                    <p:cNvSpPr>
                      <a:spLocks noChangeArrowheads="1"/>
                    </p:cNvSpPr>
                    <p:nvPr/>
                  </p:nvSpPr>
                  <p:spPr bwMode="auto">
                    <a:xfrm>
                      <a:off x="144" y="816"/>
                      <a:ext cx="96" cy="96"/>
                    </a:xfrm>
                    <a:prstGeom prst="rect">
                      <a:avLst/>
                    </a:prstGeom>
                    <a:solidFill>
                      <a:schemeClr val="bg1"/>
                    </a:solidFill>
                    <a:ln w="12700">
                      <a:noFill/>
                      <a:miter lim="800000"/>
                      <a:headEnd/>
                      <a:tailEnd/>
                    </a:ln>
                  </p:spPr>
                  <p:txBody>
                    <a:bodyPr wrap="none" anchor="ctr"/>
                    <a:lstStyle/>
                    <a:p>
                      <a:endParaRPr lang="fr-FR"/>
                    </a:p>
                  </p:txBody>
                </p:sp>
                <p:sp>
                  <p:nvSpPr>
                    <p:cNvPr id="225" name="Line 206"/>
                    <p:cNvSpPr>
                      <a:spLocks noChangeShapeType="1"/>
                    </p:cNvSpPr>
                    <p:nvPr/>
                  </p:nvSpPr>
                  <p:spPr bwMode="auto">
                    <a:xfrm>
                      <a:off x="144" y="816"/>
                      <a:ext cx="96" cy="0"/>
                    </a:xfrm>
                    <a:prstGeom prst="line">
                      <a:avLst/>
                    </a:prstGeom>
                    <a:noFill/>
                    <a:ln w="12700">
                      <a:solidFill>
                        <a:schemeClr val="tx1"/>
                      </a:solidFill>
                      <a:round/>
                      <a:headEnd/>
                      <a:tailEnd/>
                    </a:ln>
                  </p:spPr>
                  <p:txBody>
                    <a:bodyPr wrap="none" anchor="ctr"/>
                    <a:lstStyle/>
                    <a:p>
                      <a:endParaRPr lang="fr-FR"/>
                    </a:p>
                  </p:txBody>
                </p:sp>
                <p:sp>
                  <p:nvSpPr>
                    <p:cNvPr id="226" name="Line 207"/>
                    <p:cNvSpPr>
                      <a:spLocks noChangeShapeType="1"/>
                    </p:cNvSpPr>
                    <p:nvPr/>
                  </p:nvSpPr>
                  <p:spPr bwMode="auto">
                    <a:xfrm>
                      <a:off x="144" y="912"/>
                      <a:ext cx="96" cy="0"/>
                    </a:xfrm>
                    <a:prstGeom prst="line">
                      <a:avLst/>
                    </a:prstGeom>
                    <a:noFill/>
                    <a:ln w="12700">
                      <a:solidFill>
                        <a:schemeClr val="tx1"/>
                      </a:solidFill>
                      <a:round/>
                      <a:headEnd/>
                      <a:tailEnd/>
                    </a:ln>
                  </p:spPr>
                  <p:txBody>
                    <a:bodyPr wrap="none" anchor="ctr"/>
                    <a:lstStyle/>
                    <a:p>
                      <a:endParaRPr lang="fr-FR"/>
                    </a:p>
                  </p:txBody>
                </p:sp>
              </p:grpSp>
            </p:grpSp>
          </p:grpSp>
          <p:sp>
            <p:nvSpPr>
              <p:cNvPr id="211" name="Rectangle 208"/>
              <p:cNvSpPr>
                <a:spLocks noChangeArrowheads="1"/>
              </p:cNvSpPr>
              <p:nvPr/>
            </p:nvSpPr>
            <p:spPr bwMode="auto">
              <a:xfrm>
                <a:off x="720" y="2496"/>
                <a:ext cx="512" cy="324"/>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Châssis</a:t>
                </a:r>
              </a:p>
              <a:p>
                <a:pPr algn="l">
                  <a:lnSpc>
                    <a:spcPct val="100000"/>
                  </a:lnSpc>
                </a:pPr>
                <a:r>
                  <a:rPr lang="fr-FR" b="0"/>
                  <a:t>   1</a:t>
                </a:r>
              </a:p>
            </p:txBody>
          </p:sp>
        </p:grpSp>
        <p:grpSp>
          <p:nvGrpSpPr>
            <p:cNvPr id="179" name="Group 209"/>
            <p:cNvGrpSpPr>
              <a:grpSpLocks/>
            </p:cNvGrpSpPr>
            <p:nvPr/>
          </p:nvGrpSpPr>
          <p:grpSpPr bwMode="auto">
            <a:xfrm>
              <a:off x="1673" y="2160"/>
              <a:ext cx="625" cy="624"/>
              <a:chOff x="1673" y="2352"/>
              <a:chExt cx="625" cy="624"/>
            </a:xfrm>
          </p:grpSpPr>
          <p:sp>
            <p:nvSpPr>
              <p:cNvPr id="207" name="Rectangle 210"/>
              <p:cNvSpPr>
                <a:spLocks noChangeArrowheads="1"/>
              </p:cNvSpPr>
              <p:nvPr/>
            </p:nvSpPr>
            <p:spPr bwMode="auto">
              <a:xfrm>
                <a:off x="1728" y="2352"/>
                <a:ext cx="480" cy="624"/>
              </a:xfrm>
              <a:prstGeom prst="rect">
                <a:avLst/>
              </a:prstGeom>
              <a:gradFill rotWithShape="0">
                <a:gsLst>
                  <a:gs pos="0">
                    <a:srgbClr val="FFFFCC"/>
                  </a:gs>
                  <a:gs pos="50000">
                    <a:srgbClr val="FFFFF5"/>
                  </a:gs>
                  <a:gs pos="100000">
                    <a:srgbClr val="FFFFCC"/>
                  </a:gs>
                </a:gsLst>
                <a:lin ang="0" scaled="1"/>
              </a:gradFill>
              <a:ln w="12700">
                <a:solidFill>
                  <a:schemeClr val="tx1"/>
                </a:solidFill>
                <a:miter lim="800000"/>
                <a:headEnd/>
                <a:tailEnd/>
              </a:ln>
            </p:spPr>
            <p:txBody>
              <a:bodyPr wrap="none" anchor="ctr"/>
              <a:lstStyle/>
              <a:p>
                <a:endParaRPr lang="fr-FR"/>
              </a:p>
            </p:txBody>
          </p:sp>
          <p:sp>
            <p:nvSpPr>
              <p:cNvPr id="208" name="Rectangle 211"/>
              <p:cNvSpPr>
                <a:spLocks noChangeArrowheads="1"/>
              </p:cNvSpPr>
              <p:nvPr/>
            </p:nvSpPr>
            <p:spPr bwMode="auto">
              <a:xfrm>
                <a:off x="1865" y="2412"/>
                <a:ext cx="238"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IM</a:t>
                </a:r>
              </a:p>
            </p:txBody>
          </p:sp>
          <p:sp>
            <p:nvSpPr>
              <p:cNvPr id="209" name="Rectangle 212"/>
              <p:cNvSpPr>
                <a:spLocks noChangeArrowheads="1"/>
              </p:cNvSpPr>
              <p:nvPr/>
            </p:nvSpPr>
            <p:spPr bwMode="auto">
              <a:xfrm>
                <a:off x="1673" y="2600"/>
                <a:ext cx="625" cy="171"/>
              </a:xfrm>
              <a:prstGeom prst="rect">
                <a:avLst/>
              </a:prstGeom>
              <a:noFill/>
              <a:ln w="12700">
                <a:noFill/>
                <a:miter lim="800000"/>
                <a:headEnd/>
                <a:tailEnd/>
              </a:ln>
            </p:spPr>
            <p:txBody>
              <a:bodyPr wrap="none" lIns="90488" tIns="44450" rIns="90488" bIns="44450">
                <a:spAutoFit/>
              </a:bodyPr>
              <a:lstStyle/>
              <a:p>
                <a:pPr>
                  <a:lnSpc>
                    <a:spcPct val="100000"/>
                  </a:lnSpc>
                </a:pPr>
                <a:r>
                  <a:rPr lang="fr-FR" sz="1200" b="0"/>
                  <a:t>(réception)  </a:t>
                </a:r>
              </a:p>
            </p:txBody>
          </p:sp>
        </p:grpSp>
        <p:grpSp>
          <p:nvGrpSpPr>
            <p:cNvPr id="180" name="Group 213"/>
            <p:cNvGrpSpPr>
              <a:grpSpLocks/>
            </p:cNvGrpSpPr>
            <p:nvPr/>
          </p:nvGrpSpPr>
          <p:grpSpPr bwMode="auto">
            <a:xfrm>
              <a:off x="2208" y="2160"/>
              <a:ext cx="432" cy="624"/>
              <a:chOff x="2208" y="2352"/>
              <a:chExt cx="432" cy="624"/>
            </a:xfrm>
          </p:grpSpPr>
          <p:sp>
            <p:nvSpPr>
              <p:cNvPr id="205" name="Rectangle 214"/>
              <p:cNvSpPr>
                <a:spLocks noChangeArrowheads="1"/>
              </p:cNvSpPr>
              <p:nvPr/>
            </p:nvSpPr>
            <p:spPr bwMode="auto">
              <a:xfrm>
                <a:off x="2208"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06" name="Rectangle 215"/>
              <p:cNvSpPr>
                <a:spLocks noChangeArrowheads="1"/>
              </p:cNvSpPr>
              <p:nvPr/>
            </p:nvSpPr>
            <p:spPr bwMode="auto">
              <a:xfrm>
                <a:off x="2208"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32.0</a:t>
                </a:r>
              </a:p>
              <a:p>
                <a:pPr algn="l">
                  <a:lnSpc>
                    <a:spcPct val="100000"/>
                  </a:lnSpc>
                </a:pPr>
                <a:r>
                  <a:rPr lang="fr-FR" b="0"/>
                  <a:t>  à</a:t>
                </a:r>
              </a:p>
              <a:p>
                <a:pPr algn="l">
                  <a:lnSpc>
                    <a:spcPct val="100000"/>
                  </a:lnSpc>
                </a:pPr>
                <a:r>
                  <a:rPr lang="fr-FR" b="0"/>
                  <a:t>35.7</a:t>
                </a:r>
              </a:p>
            </p:txBody>
          </p:sp>
        </p:grpSp>
        <p:grpSp>
          <p:nvGrpSpPr>
            <p:cNvPr id="181" name="Group 216"/>
            <p:cNvGrpSpPr>
              <a:grpSpLocks/>
            </p:cNvGrpSpPr>
            <p:nvPr/>
          </p:nvGrpSpPr>
          <p:grpSpPr bwMode="auto">
            <a:xfrm>
              <a:off x="2640" y="2160"/>
              <a:ext cx="463" cy="624"/>
              <a:chOff x="2640" y="2352"/>
              <a:chExt cx="463" cy="624"/>
            </a:xfrm>
          </p:grpSpPr>
          <p:sp>
            <p:nvSpPr>
              <p:cNvPr id="203" name="Rectangle 217"/>
              <p:cNvSpPr>
                <a:spLocks noChangeArrowheads="1"/>
              </p:cNvSpPr>
              <p:nvPr/>
            </p:nvSpPr>
            <p:spPr bwMode="auto">
              <a:xfrm>
                <a:off x="2640"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04" name="Rectangle 218"/>
              <p:cNvSpPr>
                <a:spLocks noChangeArrowheads="1"/>
              </p:cNvSpPr>
              <p:nvPr/>
            </p:nvSpPr>
            <p:spPr bwMode="auto">
              <a:xfrm>
                <a:off x="2688" y="2409"/>
                <a:ext cx="415" cy="458"/>
              </a:xfrm>
              <a:prstGeom prst="rect">
                <a:avLst/>
              </a:prstGeom>
              <a:noFill/>
              <a:ln w="12700">
                <a:noFill/>
                <a:miter lim="800000"/>
                <a:headEnd/>
                <a:tailEnd/>
              </a:ln>
            </p:spPr>
            <p:txBody>
              <a:bodyPr lIns="90488" tIns="44450" rIns="90488" bIns="44450">
                <a:spAutoFit/>
              </a:bodyPr>
              <a:lstStyle/>
              <a:p>
                <a:pPr algn="l">
                  <a:lnSpc>
                    <a:spcPct val="100000"/>
                  </a:lnSpc>
                </a:pPr>
                <a:r>
                  <a:rPr lang="fr-FR" b="0"/>
                  <a:t>36.0</a:t>
                </a:r>
              </a:p>
              <a:p>
                <a:pPr algn="l">
                  <a:lnSpc>
                    <a:spcPct val="100000"/>
                  </a:lnSpc>
                </a:pPr>
                <a:r>
                  <a:rPr lang="fr-FR" b="0"/>
                  <a:t>  à</a:t>
                </a:r>
              </a:p>
              <a:p>
                <a:pPr algn="l">
                  <a:lnSpc>
                    <a:spcPct val="100000"/>
                  </a:lnSpc>
                </a:pPr>
                <a:r>
                  <a:rPr lang="fr-FR" b="0"/>
                  <a:t>39.7</a:t>
                </a:r>
              </a:p>
            </p:txBody>
          </p:sp>
        </p:grpSp>
        <p:grpSp>
          <p:nvGrpSpPr>
            <p:cNvPr id="182" name="Group 219"/>
            <p:cNvGrpSpPr>
              <a:grpSpLocks/>
            </p:cNvGrpSpPr>
            <p:nvPr/>
          </p:nvGrpSpPr>
          <p:grpSpPr bwMode="auto">
            <a:xfrm>
              <a:off x="3504" y="2160"/>
              <a:ext cx="432" cy="624"/>
              <a:chOff x="3504" y="2352"/>
              <a:chExt cx="432" cy="624"/>
            </a:xfrm>
          </p:grpSpPr>
          <p:sp>
            <p:nvSpPr>
              <p:cNvPr id="201" name="Rectangle 220"/>
              <p:cNvSpPr>
                <a:spLocks noChangeArrowheads="1"/>
              </p:cNvSpPr>
              <p:nvPr/>
            </p:nvSpPr>
            <p:spPr bwMode="auto">
              <a:xfrm>
                <a:off x="3504"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02" name="Rectangle 221"/>
              <p:cNvSpPr>
                <a:spLocks noChangeArrowheads="1"/>
              </p:cNvSpPr>
              <p:nvPr/>
            </p:nvSpPr>
            <p:spPr bwMode="auto">
              <a:xfrm>
                <a:off x="3552"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44.0</a:t>
                </a:r>
              </a:p>
              <a:p>
                <a:pPr algn="l">
                  <a:lnSpc>
                    <a:spcPct val="100000"/>
                  </a:lnSpc>
                </a:pPr>
                <a:r>
                  <a:rPr lang="fr-FR" b="0"/>
                  <a:t>  à</a:t>
                </a:r>
              </a:p>
              <a:p>
                <a:pPr algn="l">
                  <a:lnSpc>
                    <a:spcPct val="100000"/>
                  </a:lnSpc>
                </a:pPr>
                <a:r>
                  <a:rPr lang="fr-FR" b="0"/>
                  <a:t>47.7</a:t>
                </a:r>
              </a:p>
            </p:txBody>
          </p:sp>
        </p:grpSp>
        <p:grpSp>
          <p:nvGrpSpPr>
            <p:cNvPr id="183" name="Group 222"/>
            <p:cNvGrpSpPr>
              <a:grpSpLocks/>
            </p:cNvGrpSpPr>
            <p:nvPr/>
          </p:nvGrpSpPr>
          <p:grpSpPr bwMode="auto">
            <a:xfrm>
              <a:off x="3936" y="2160"/>
              <a:ext cx="432" cy="624"/>
              <a:chOff x="3936" y="2352"/>
              <a:chExt cx="432" cy="624"/>
            </a:xfrm>
          </p:grpSpPr>
          <p:sp>
            <p:nvSpPr>
              <p:cNvPr id="199" name="Rectangle 223"/>
              <p:cNvSpPr>
                <a:spLocks noChangeArrowheads="1"/>
              </p:cNvSpPr>
              <p:nvPr/>
            </p:nvSpPr>
            <p:spPr bwMode="auto">
              <a:xfrm>
                <a:off x="3936"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00" name="Rectangle 224"/>
              <p:cNvSpPr>
                <a:spLocks noChangeArrowheads="1"/>
              </p:cNvSpPr>
              <p:nvPr/>
            </p:nvSpPr>
            <p:spPr bwMode="auto">
              <a:xfrm>
                <a:off x="3936"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48.0</a:t>
                </a:r>
              </a:p>
              <a:p>
                <a:pPr algn="l">
                  <a:lnSpc>
                    <a:spcPct val="100000"/>
                  </a:lnSpc>
                </a:pPr>
                <a:r>
                  <a:rPr lang="fr-FR" b="0"/>
                  <a:t>  à</a:t>
                </a:r>
              </a:p>
              <a:p>
                <a:pPr algn="l">
                  <a:lnSpc>
                    <a:spcPct val="100000"/>
                  </a:lnSpc>
                </a:pPr>
                <a:r>
                  <a:rPr lang="fr-FR" b="0"/>
                  <a:t>51.7</a:t>
                </a:r>
              </a:p>
            </p:txBody>
          </p:sp>
        </p:grpSp>
        <p:grpSp>
          <p:nvGrpSpPr>
            <p:cNvPr id="184" name="Group 225"/>
            <p:cNvGrpSpPr>
              <a:grpSpLocks/>
            </p:cNvGrpSpPr>
            <p:nvPr/>
          </p:nvGrpSpPr>
          <p:grpSpPr bwMode="auto">
            <a:xfrm>
              <a:off x="4368" y="2160"/>
              <a:ext cx="432" cy="624"/>
              <a:chOff x="4368" y="2352"/>
              <a:chExt cx="432" cy="624"/>
            </a:xfrm>
          </p:grpSpPr>
          <p:sp>
            <p:nvSpPr>
              <p:cNvPr id="197" name="Rectangle 226"/>
              <p:cNvSpPr>
                <a:spLocks noChangeArrowheads="1"/>
              </p:cNvSpPr>
              <p:nvPr/>
            </p:nvSpPr>
            <p:spPr bwMode="auto">
              <a:xfrm>
                <a:off x="4368"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98" name="Rectangle 227"/>
              <p:cNvSpPr>
                <a:spLocks noChangeArrowheads="1"/>
              </p:cNvSpPr>
              <p:nvPr/>
            </p:nvSpPr>
            <p:spPr bwMode="auto">
              <a:xfrm>
                <a:off x="4368"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52.0</a:t>
                </a:r>
              </a:p>
              <a:p>
                <a:pPr algn="l">
                  <a:lnSpc>
                    <a:spcPct val="100000"/>
                  </a:lnSpc>
                </a:pPr>
                <a:r>
                  <a:rPr lang="fr-FR" b="0"/>
                  <a:t>  à</a:t>
                </a:r>
              </a:p>
              <a:p>
                <a:pPr algn="l">
                  <a:lnSpc>
                    <a:spcPct val="100000"/>
                  </a:lnSpc>
                </a:pPr>
                <a:r>
                  <a:rPr lang="fr-FR" b="0"/>
                  <a:t>55.7</a:t>
                </a:r>
              </a:p>
            </p:txBody>
          </p:sp>
        </p:grpSp>
        <p:grpSp>
          <p:nvGrpSpPr>
            <p:cNvPr id="185" name="Group 228"/>
            <p:cNvGrpSpPr>
              <a:grpSpLocks/>
            </p:cNvGrpSpPr>
            <p:nvPr/>
          </p:nvGrpSpPr>
          <p:grpSpPr bwMode="auto">
            <a:xfrm>
              <a:off x="4800" y="2160"/>
              <a:ext cx="432" cy="624"/>
              <a:chOff x="4800" y="2352"/>
              <a:chExt cx="432" cy="624"/>
            </a:xfrm>
          </p:grpSpPr>
          <p:sp>
            <p:nvSpPr>
              <p:cNvPr id="195" name="Rectangle 229"/>
              <p:cNvSpPr>
                <a:spLocks noChangeArrowheads="1"/>
              </p:cNvSpPr>
              <p:nvPr/>
            </p:nvSpPr>
            <p:spPr bwMode="auto">
              <a:xfrm>
                <a:off x="4800"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96" name="Rectangle 230"/>
              <p:cNvSpPr>
                <a:spLocks noChangeArrowheads="1"/>
              </p:cNvSpPr>
              <p:nvPr/>
            </p:nvSpPr>
            <p:spPr bwMode="auto">
              <a:xfrm>
                <a:off x="4800"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56.0</a:t>
                </a:r>
              </a:p>
              <a:p>
                <a:pPr algn="l">
                  <a:lnSpc>
                    <a:spcPct val="100000"/>
                  </a:lnSpc>
                </a:pPr>
                <a:r>
                  <a:rPr lang="fr-FR" b="0"/>
                  <a:t>  à</a:t>
                </a:r>
              </a:p>
              <a:p>
                <a:pPr algn="l">
                  <a:lnSpc>
                    <a:spcPct val="100000"/>
                  </a:lnSpc>
                </a:pPr>
                <a:r>
                  <a:rPr lang="fr-FR" b="0"/>
                  <a:t>59.7</a:t>
                </a:r>
              </a:p>
            </p:txBody>
          </p:sp>
        </p:grpSp>
        <p:grpSp>
          <p:nvGrpSpPr>
            <p:cNvPr id="186" name="Group 231"/>
            <p:cNvGrpSpPr>
              <a:grpSpLocks/>
            </p:cNvGrpSpPr>
            <p:nvPr/>
          </p:nvGrpSpPr>
          <p:grpSpPr bwMode="auto">
            <a:xfrm>
              <a:off x="5232" y="2160"/>
              <a:ext cx="432" cy="624"/>
              <a:chOff x="5232" y="2352"/>
              <a:chExt cx="432" cy="624"/>
            </a:xfrm>
          </p:grpSpPr>
          <p:sp>
            <p:nvSpPr>
              <p:cNvPr id="193" name="Rectangle 232"/>
              <p:cNvSpPr>
                <a:spLocks noChangeArrowheads="1"/>
              </p:cNvSpPr>
              <p:nvPr/>
            </p:nvSpPr>
            <p:spPr bwMode="auto">
              <a:xfrm>
                <a:off x="5232"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94" name="Rectangle 233"/>
              <p:cNvSpPr>
                <a:spLocks noChangeArrowheads="1"/>
              </p:cNvSpPr>
              <p:nvPr/>
            </p:nvSpPr>
            <p:spPr bwMode="auto">
              <a:xfrm>
                <a:off x="5232"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60.0</a:t>
                </a:r>
              </a:p>
              <a:p>
                <a:pPr algn="l">
                  <a:lnSpc>
                    <a:spcPct val="100000"/>
                  </a:lnSpc>
                </a:pPr>
                <a:r>
                  <a:rPr lang="fr-FR" b="0"/>
                  <a:t>  à</a:t>
                </a:r>
              </a:p>
              <a:p>
                <a:pPr algn="l">
                  <a:lnSpc>
                    <a:spcPct val="100000"/>
                  </a:lnSpc>
                </a:pPr>
                <a:r>
                  <a:rPr lang="fr-FR" b="0"/>
                  <a:t>63.7</a:t>
                </a:r>
              </a:p>
            </p:txBody>
          </p:sp>
        </p:grpSp>
        <p:grpSp>
          <p:nvGrpSpPr>
            <p:cNvPr id="187" name="Group 234"/>
            <p:cNvGrpSpPr>
              <a:grpSpLocks/>
            </p:cNvGrpSpPr>
            <p:nvPr/>
          </p:nvGrpSpPr>
          <p:grpSpPr bwMode="auto">
            <a:xfrm>
              <a:off x="3072" y="2160"/>
              <a:ext cx="432" cy="624"/>
              <a:chOff x="3072" y="2352"/>
              <a:chExt cx="432" cy="624"/>
            </a:xfrm>
          </p:grpSpPr>
          <p:sp>
            <p:nvSpPr>
              <p:cNvPr id="191" name="Rectangle 235"/>
              <p:cNvSpPr>
                <a:spLocks noChangeArrowheads="1"/>
              </p:cNvSpPr>
              <p:nvPr/>
            </p:nvSpPr>
            <p:spPr bwMode="auto">
              <a:xfrm>
                <a:off x="3072" y="2352"/>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192" name="Rectangle 236"/>
              <p:cNvSpPr>
                <a:spLocks noChangeArrowheads="1"/>
              </p:cNvSpPr>
              <p:nvPr/>
            </p:nvSpPr>
            <p:spPr bwMode="auto">
              <a:xfrm>
                <a:off x="3120" y="2409"/>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40.0</a:t>
                </a:r>
              </a:p>
              <a:p>
                <a:pPr algn="l">
                  <a:lnSpc>
                    <a:spcPct val="100000"/>
                  </a:lnSpc>
                </a:pPr>
                <a:r>
                  <a:rPr lang="fr-FR" b="0"/>
                  <a:t>  à</a:t>
                </a:r>
              </a:p>
              <a:p>
                <a:pPr algn="l">
                  <a:lnSpc>
                    <a:spcPct val="100000"/>
                  </a:lnSpc>
                </a:pPr>
                <a:r>
                  <a:rPr lang="fr-FR" b="0"/>
                  <a:t>43.7</a:t>
                </a:r>
              </a:p>
            </p:txBody>
          </p:sp>
        </p:grpSp>
        <p:grpSp>
          <p:nvGrpSpPr>
            <p:cNvPr id="188" name="Group 237"/>
            <p:cNvGrpSpPr>
              <a:grpSpLocks/>
            </p:cNvGrpSpPr>
            <p:nvPr/>
          </p:nvGrpSpPr>
          <p:grpSpPr bwMode="auto">
            <a:xfrm>
              <a:off x="1296" y="2160"/>
              <a:ext cx="459" cy="624"/>
              <a:chOff x="1296" y="2352"/>
              <a:chExt cx="459" cy="624"/>
            </a:xfrm>
          </p:grpSpPr>
          <p:sp>
            <p:nvSpPr>
              <p:cNvPr id="189" name="Rectangle 238"/>
              <p:cNvSpPr>
                <a:spLocks noChangeArrowheads="1"/>
              </p:cNvSpPr>
              <p:nvPr/>
            </p:nvSpPr>
            <p:spPr bwMode="auto">
              <a:xfrm>
                <a:off x="1296" y="2352"/>
                <a:ext cx="432" cy="624"/>
              </a:xfrm>
              <a:prstGeom prst="rect">
                <a:avLst/>
              </a:prstGeom>
              <a:gradFill rotWithShape="0">
                <a:gsLst>
                  <a:gs pos="0">
                    <a:srgbClr val="FFCC99"/>
                  </a:gs>
                  <a:gs pos="50000">
                    <a:srgbClr val="FFFAF5"/>
                  </a:gs>
                  <a:gs pos="100000">
                    <a:srgbClr val="FFCC99"/>
                  </a:gs>
                </a:gsLst>
                <a:lin ang="0" scaled="1"/>
              </a:gradFill>
              <a:ln w="12700">
                <a:solidFill>
                  <a:schemeClr val="tx1"/>
                </a:solidFill>
                <a:miter lim="800000"/>
                <a:headEnd/>
                <a:tailEnd/>
              </a:ln>
            </p:spPr>
            <p:txBody>
              <a:bodyPr wrap="none" anchor="ctr"/>
              <a:lstStyle/>
              <a:p>
                <a:endParaRPr lang="fr-FR"/>
              </a:p>
            </p:txBody>
          </p:sp>
          <p:sp>
            <p:nvSpPr>
              <p:cNvPr id="190" name="Rectangle 239"/>
              <p:cNvSpPr>
                <a:spLocks noChangeArrowheads="1"/>
              </p:cNvSpPr>
              <p:nvPr/>
            </p:nvSpPr>
            <p:spPr bwMode="auto">
              <a:xfrm>
                <a:off x="1392" y="2352"/>
                <a:ext cx="363"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Alim.</a:t>
                </a:r>
              </a:p>
            </p:txBody>
          </p:sp>
        </p:grpSp>
      </p:grpSp>
      <p:grpSp>
        <p:nvGrpSpPr>
          <p:cNvPr id="244" name="Group 240"/>
          <p:cNvGrpSpPr>
            <a:grpSpLocks/>
          </p:cNvGrpSpPr>
          <p:nvPr/>
        </p:nvGrpSpPr>
        <p:grpSpPr bwMode="auto">
          <a:xfrm>
            <a:off x="3505200" y="4724400"/>
            <a:ext cx="685800" cy="990600"/>
            <a:chOff x="2208" y="3168"/>
            <a:chExt cx="432" cy="624"/>
          </a:xfrm>
        </p:grpSpPr>
        <p:sp>
          <p:nvSpPr>
            <p:cNvPr id="245" name="Rectangle 241"/>
            <p:cNvSpPr>
              <a:spLocks noChangeArrowheads="1"/>
            </p:cNvSpPr>
            <p:nvPr/>
          </p:nvSpPr>
          <p:spPr bwMode="auto">
            <a:xfrm>
              <a:off x="2208"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46" name="Rectangle 242"/>
            <p:cNvSpPr>
              <a:spLocks noChangeArrowheads="1"/>
            </p:cNvSpPr>
            <p:nvPr/>
          </p:nvSpPr>
          <p:spPr bwMode="auto">
            <a:xfrm>
              <a:off x="2251" y="3216"/>
              <a:ext cx="300"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 0.0</a:t>
              </a:r>
            </a:p>
            <a:p>
              <a:pPr algn="l">
                <a:lnSpc>
                  <a:spcPct val="100000"/>
                </a:lnSpc>
              </a:pPr>
              <a:r>
                <a:rPr lang="fr-FR" b="0"/>
                <a:t>  à</a:t>
              </a:r>
            </a:p>
            <a:p>
              <a:pPr algn="l">
                <a:lnSpc>
                  <a:spcPct val="100000"/>
                </a:lnSpc>
              </a:pPr>
              <a:r>
                <a:rPr lang="fr-FR" b="0"/>
                <a:t> 3.7</a:t>
              </a:r>
            </a:p>
          </p:txBody>
        </p:sp>
      </p:grpSp>
      <p:grpSp>
        <p:nvGrpSpPr>
          <p:cNvPr id="247" name="Group 243"/>
          <p:cNvGrpSpPr>
            <a:grpSpLocks/>
          </p:cNvGrpSpPr>
          <p:nvPr/>
        </p:nvGrpSpPr>
        <p:grpSpPr bwMode="auto">
          <a:xfrm>
            <a:off x="6934200" y="4724400"/>
            <a:ext cx="685800" cy="990600"/>
            <a:chOff x="4368" y="3168"/>
            <a:chExt cx="432" cy="624"/>
          </a:xfrm>
        </p:grpSpPr>
        <p:sp>
          <p:nvSpPr>
            <p:cNvPr id="248" name="Rectangle 244"/>
            <p:cNvSpPr>
              <a:spLocks noChangeArrowheads="1"/>
            </p:cNvSpPr>
            <p:nvPr/>
          </p:nvSpPr>
          <p:spPr bwMode="auto">
            <a:xfrm>
              <a:off x="4368"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49" name="Rectangle 245"/>
            <p:cNvSpPr>
              <a:spLocks noChangeArrowheads="1"/>
            </p:cNvSpPr>
            <p:nvPr/>
          </p:nvSpPr>
          <p:spPr bwMode="auto">
            <a:xfrm>
              <a:off x="4403"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20.0</a:t>
              </a:r>
            </a:p>
            <a:p>
              <a:pPr algn="l">
                <a:lnSpc>
                  <a:spcPct val="100000"/>
                </a:lnSpc>
              </a:pPr>
              <a:r>
                <a:rPr lang="fr-FR" b="0"/>
                <a:t>  à</a:t>
              </a:r>
            </a:p>
            <a:p>
              <a:pPr algn="l">
                <a:lnSpc>
                  <a:spcPct val="100000"/>
                </a:lnSpc>
              </a:pPr>
              <a:r>
                <a:rPr lang="fr-FR" b="0"/>
                <a:t>23.7</a:t>
              </a:r>
            </a:p>
          </p:txBody>
        </p:sp>
      </p:grpSp>
      <p:grpSp>
        <p:nvGrpSpPr>
          <p:cNvPr id="250" name="Group 246"/>
          <p:cNvGrpSpPr>
            <a:grpSpLocks/>
          </p:cNvGrpSpPr>
          <p:nvPr/>
        </p:nvGrpSpPr>
        <p:grpSpPr bwMode="auto">
          <a:xfrm>
            <a:off x="7620000" y="4724400"/>
            <a:ext cx="685800" cy="990600"/>
            <a:chOff x="4800" y="3168"/>
            <a:chExt cx="432" cy="624"/>
          </a:xfrm>
        </p:grpSpPr>
        <p:sp>
          <p:nvSpPr>
            <p:cNvPr id="251" name="Rectangle 247"/>
            <p:cNvSpPr>
              <a:spLocks noChangeArrowheads="1"/>
            </p:cNvSpPr>
            <p:nvPr/>
          </p:nvSpPr>
          <p:spPr bwMode="auto">
            <a:xfrm>
              <a:off x="4800"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52" name="Rectangle 248"/>
            <p:cNvSpPr>
              <a:spLocks noChangeArrowheads="1"/>
            </p:cNvSpPr>
            <p:nvPr/>
          </p:nvSpPr>
          <p:spPr bwMode="auto">
            <a:xfrm>
              <a:off x="4868"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24.0</a:t>
              </a:r>
            </a:p>
            <a:p>
              <a:pPr algn="l">
                <a:lnSpc>
                  <a:spcPct val="100000"/>
                </a:lnSpc>
              </a:pPr>
              <a:r>
                <a:rPr lang="fr-FR" b="0"/>
                <a:t>  à</a:t>
              </a:r>
            </a:p>
            <a:p>
              <a:pPr algn="l">
                <a:lnSpc>
                  <a:spcPct val="100000"/>
                </a:lnSpc>
              </a:pPr>
              <a:r>
                <a:rPr lang="fr-FR" b="0"/>
                <a:t>27.7</a:t>
              </a:r>
            </a:p>
          </p:txBody>
        </p:sp>
      </p:grpSp>
      <p:grpSp>
        <p:nvGrpSpPr>
          <p:cNvPr id="253" name="Group 249"/>
          <p:cNvGrpSpPr>
            <a:grpSpLocks/>
          </p:cNvGrpSpPr>
          <p:nvPr/>
        </p:nvGrpSpPr>
        <p:grpSpPr bwMode="auto">
          <a:xfrm>
            <a:off x="8305800" y="4724400"/>
            <a:ext cx="685800" cy="990600"/>
            <a:chOff x="5232" y="3168"/>
            <a:chExt cx="432" cy="624"/>
          </a:xfrm>
        </p:grpSpPr>
        <p:sp>
          <p:nvSpPr>
            <p:cNvPr id="254" name="Rectangle 250"/>
            <p:cNvSpPr>
              <a:spLocks noChangeArrowheads="1"/>
            </p:cNvSpPr>
            <p:nvPr/>
          </p:nvSpPr>
          <p:spPr bwMode="auto">
            <a:xfrm>
              <a:off x="5232"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55" name="Rectangle 251"/>
            <p:cNvSpPr>
              <a:spLocks noChangeArrowheads="1"/>
            </p:cNvSpPr>
            <p:nvPr/>
          </p:nvSpPr>
          <p:spPr bwMode="auto">
            <a:xfrm>
              <a:off x="5269"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28.0</a:t>
              </a:r>
            </a:p>
            <a:p>
              <a:pPr algn="l">
                <a:lnSpc>
                  <a:spcPct val="100000"/>
                </a:lnSpc>
              </a:pPr>
              <a:r>
                <a:rPr lang="fr-FR" b="0"/>
                <a:t>  à</a:t>
              </a:r>
            </a:p>
            <a:p>
              <a:pPr algn="l">
                <a:lnSpc>
                  <a:spcPct val="100000"/>
                </a:lnSpc>
              </a:pPr>
              <a:r>
                <a:rPr lang="fr-FR" b="0"/>
                <a:t>31.7</a:t>
              </a:r>
            </a:p>
          </p:txBody>
        </p:sp>
      </p:grpSp>
      <p:grpSp>
        <p:nvGrpSpPr>
          <p:cNvPr id="256" name="Group 252"/>
          <p:cNvGrpSpPr>
            <a:grpSpLocks/>
          </p:cNvGrpSpPr>
          <p:nvPr/>
        </p:nvGrpSpPr>
        <p:grpSpPr bwMode="auto">
          <a:xfrm>
            <a:off x="5562600" y="4724400"/>
            <a:ext cx="685800" cy="990600"/>
            <a:chOff x="3504" y="3168"/>
            <a:chExt cx="432" cy="624"/>
          </a:xfrm>
        </p:grpSpPr>
        <p:sp>
          <p:nvSpPr>
            <p:cNvPr id="257" name="Rectangle 253"/>
            <p:cNvSpPr>
              <a:spLocks noChangeArrowheads="1"/>
            </p:cNvSpPr>
            <p:nvPr/>
          </p:nvSpPr>
          <p:spPr bwMode="auto">
            <a:xfrm>
              <a:off x="3504"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58" name="Rectangle 254"/>
            <p:cNvSpPr>
              <a:spLocks noChangeArrowheads="1"/>
            </p:cNvSpPr>
            <p:nvPr/>
          </p:nvSpPr>
          <p:spPr bwMode="auto">
            <a:xfrm>
              <a:off x="3565"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12.0</a:t>
              </a:r>
            </a:p>
            <a:p>
              <a:pPr algn="l">
                <a:lnSpc>
                  <a:spcPct val="100000"/>
                </a:lnSpc>
              </a:pPr>
              <a:r>
                <a:rPr lang="fr-FR" b="0"/>
                <a:t>  à</a:t>
              </a:r>
            </a:p>
            <a:p>
              <a:pPr algn="l">
                <a:lnSpc>
                  <a:spcPct val="100000"/>
                </a:lnSpc>
              </a:pPr>
              <a:r>
                <a:rPr lang="fr-FR" b="0"/>
                <a:t>15.7</a:t>
              </a:r>
            </a:p>
          </p:txBody>
        </p:sp>
      </p:grpSp>
      <p:grpSp>
        <p:nvGrpSpPr>
          <p:cNvPr id="259" name="Group 255"/>
          <p:cNvGrpSpPr>
            <a:grpSpLocks/>
          </p:cNvGrpSpPr>
          <p:nvPr/>
        </p:nvGrpSpPr>
        <p:grpSpPr bwMode="auto">
          <a:xfrm>
            <a:off x="6248400" y="4724400"/>
            <a:ext cx="685800" cy="990600"/>
            <a:chOff x="3936" y="3168"/>
            <a:chExt cx="432" cy="624"/>
          </a:xfrm>
        </p:grpSpPr>
        <p:sp>
          <p:nvSpPr>
            <p:cNvPr id="260" name="Rectangle 256"/>
            <p:cNvSpPr>
              <a:spLocks noChangeArrowheads="1"/>
            </p:cNvSpPr>
            <p:nvPr/>
          </p:nvSpPr>
          <p:spPr bwMode="auto">
            <a:xfrm>
              <a:off x="3936"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61" name="Rectangle 257"/>
            <p:cNvSpPr>
              <a:spLocks noChangeArrowheads="1"/>
            </p:cNvSpPr>
            <p:nvPr/>
          </p:nvSpPr>
          <p:spPr bwMode="auto">
            <a:xfrm>
              <a:off x="3967"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16.0</a:t>
              </a:r>
            </a:p>
            <a:p>
              <a:pPr algn="l">
                <a:lnSpc>
                  <a:spcPct val="100000"/>
                </a:lnSpc>
              </a:pPr>
              <a:r>
                <a:rPr lang="fr-FR" b="0"/>
                <a:t>  à</a:t>
              </a:r>
            </a:p>
            <a:p>
              <a:pPr algn="l">
                <a:lnSpc>
                  <a:spcPct val="100000"/>
                </a:lnSpc>
              </a:pPr>
              <a:r>
                <a:rPr lang="fr-FR" b="0"/>
                <a:t>19.7</a:t>
              </a:r>
            </a:p>
          </p:txBody>
        </p:sp>
      </p:grpSp>
      <p:grpSp>
        <p:nvGrpSpPr>
          <p:cNvPr id="262" name="Group 258"/>
          <p:cNvGrpSpPr>
            <a:grpSpLocks/>
          </p:cNvGrpSpPr>
          <p:nvPr/>
        </p:nvGrpSpPr>
        <p:grpSpPr bwMode="auto">
          <a:xfrm>
            <a:off x="4191000" y="4724400"/>
            <a:ext cx="685800" cy="990600"/>
            <a:chOff x="2640" y="3168"/>
            <a:chExt cx="432" cy="624"/>
          </a:xfrm>
        </p:grpSpPr>
        <p:sp>
          <p:nvSpPr>
            <p:cNvPr id="263" name="Rectangle 259"/>
            <p:cNvSpPr>
              <a:spLocks noChangeArrowheads="1"/>
            </p:cNvSpPr>
            <p:nvPr/>
          </p:nvSpPr>
          <p:spPr bwMode="auto">
            <a:xfrm>
              <a:off x="2640"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64" name="Rectangle 260"/>
            <p:cNvSpPr>
              <a:spLocks noChangeArrowheads="1"/>
            </p:cNvSpPr>
            <p:nvPr/>
          </p:nvSpPr>
          <p:spPr bwMode="auto">
            <a:xfrm>
              <a:off x="2684" y="3216"/>
              <a:ext cx="300"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 4.0</a:t>
              </a:r>
            </a:p>
            <a:p>
              <a:pPr algn="l">
                <a:lnSpc>
                  <a:spcPct val="100000"/>
                </a:lnSpc>
              </a:pPr>
              <a:r>
                <a:rPr lang="fr-FR" b="0"/>
                <a:t>  à</a:t>
              </a:r>
            </a:p>
            <a:p>
              <a:pPr algn="l">
                <a:lnSpc>
                  <a:spcPct val="100000"/>
                </a:lnSpc>
              </a:pPr>
              <a:r>
                <a:rPr lang="fr-FR" b="0"/>
                <a:t> 7.7</a:t>
              </a:r>
            </a:p>
          </p:txBody>
        </p:sp>
      </p:grpSp>
      <p:grpSp>
        <p:nvGrpSpPr>
          <p:cNvPr id="265" name="Group 261"/>
          <p:cNvGrpSpPr>
            <a:grpSpLocks/>
          </p:cNvGrpSpPr>
          <p:nvPr/>
        </p:nvGrpSpPr>
        <p:grpSpPr bwMode="auto">
          <a:xfrm>
            <a:off x="4876800" y="4724400"/>
            <a:ext cx="685800" cy="990600"/>
            <a:chOff x="3072" y="3168"/>
            <a:chExt cx="432" cy="624"/>
          </a:xfrm>
        </p:grpSpPr>
        <p:sp>
          <p:nvSpPr>
            <p:cNvPr id="266" name="Rectangle 262"/>
            <p:cNvSpPr>
              <a:spLocks noChangeArrowheads="1"/>
            </p:cNvSpPr>
            <p:nvPr/>
          </p:nvSpPr>
          <p:spPr bwMode="auto">
            <a:xfrm>
              <a:off x="3072" y="3168"/>
              <a:ext cx="432" cy="624"/>
            </a:xfrm>
            <a:prstGeom prst="rect">
              <a:avLst/>
            </a:prstGeom>
            <a:gradFill rotWithShape="0">
              <a:gsLst>
                <a:gs pos="0">
                  <a:srgbClr val="CCFFFF"/>
                </a:gs>
                <a:gs pos="50000">
                  <a:srgbClr val="F5FFFF"/>
                </a:gs>
                <a:gs pos="100000">
                  <a:srgbClr val="CCFFFF"/>
                </a:gs>
              </a:gsLst>
              <a:lin ang="0" scaled="1"/>
            </a:gradFill>
            <a:ln w="12700">
              <a:solidFill>
                <a:schemeClr val="tx1"/>
              </a:solidFill>
              <a:miter lim="800000"/>
              <a:headEnd/>
              <a:tailEnd/>
            </a:ln>
          </p:spPr>
          <p:txBody>
            <a:bodyPr wrap="none" anchor="ctr"/>
            <a:lstStyle/>
            <a:p>
              <a:endParaRPr lang="fr-FR"/>
            </a:p>
          </p:txBody>
        </p:sp>
        <p:sp>
          <p:nvSpPr>
            <p:cNvPr id="267" name="Rectangle 263"/>
            <p:cNvSpPr>
              <a:spLocks noChangeArrowheads="1"/>
            </p:cNvSpPr>
            <p:nvPr/>
          </p:nvSpPr>
          <p:spPr bwMode="auto">
            <a:xfrm>
              <a:off x="3097" y="3216"/>
              <a:ext cx="331" cy="458"/>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 8.0</a:t>
              </a:r>
            </a:p>
            <a:p>
              <a:pPr algn="l">
                <a:lnSpc>
                  <a:spcPct val="100000"/>
                </a:lnSpc>
              </a:pPr>
              <a:r>
                <a:rPr lang="fr-FR" b="0"/>
                <a:t>  à</a:t>
              </a:r>
            </a:p>
            <a:p>
              <a:pPr algn="l">
                <a:lnSpc>
                  <a:spcPct val="100000"/>
                </a:lnSpc>
              </a:pPr>
              <a:r>
                <a:rPr lang="fr-FR" b="0"/>
                <a:t>11.7</a:t>
              </a:r>
            </a:p>
          </p:txBody>
        </p:sp>
      </p:grpSp>
      <p:grpSp>
        <p:nvGrpSpPr>
          <p:cNvPr id="268" name="Group 264"/>
          <p:cNvGrpSpPr>
            <a:grpSpLocks/>
          </p:cNvGrpSpPr>
          <p:nvPr/>
        </p:nvGrpSpPr>
        <p:grpSpPr bwMode="auto">
          <a:xfrm>
            <a:off x="2711450" y="4724400"/>
            <a:ext cx="793750" cy="990600"/>
            <a:chOff x="1708" y="3168"/>
            <a:chExt cx="500" cy="624"/>
          </a:xfrm>
        </p:grpSpPr>
        <p:grpSp>
          <p:nvGrpSpPr>
            <p:cNvPr id="269" name="Group 265"/>
            <p:cNvGrpSpPr>
              <a:grpSpLocks/>
            </p:cNvGrpSpPr>
            <p:nvPr/>
          </p:nvGrpSpPr>
          <p:grpSpPr bwMode="auto">
            <a:xfrm>
              <a:off x="1776" y="3168"/>
              <a:ext cx="432" cy="624"/>
              <a:chOff x="1776" y="3168"/>
              <a:chExt cx="432" cy="624"/>
            </a:xfrm>
          </p:grpSpPr>
          <p:sp>
            <p:nvSpPr>
              <p:cNvPr id="271" name="Rectangle 266"/>
              <p:cNvSpPr>
                <a:spLocks noChangeArrowheads="1"/>
              </p:cNvSpPr>
              <p:nvPr/>
            </p:nvSpPr>
            <p:spPr bwMode="auto">
              <a:xfrm>
                <a:off x="1776" y="3168"/>
                <a:ext cx="432" cy="624"/>
              </a:xfrm>
              <a:prstGeom prst="rect">
                <a:avLst/>
              </a:prstGeom>
              <a:gradFill rotWithShape="0">
                <a:gsLst>
                  <a:gs pos="0">
                    <a:srgbClr val="FFFF66"/>
                  </a:gs>
                  <a:gs pos="50000">
                    <a:srgbClr val="FFFFEF"/>
                  </a:gs>
                  <a:gs pos="100000">
                    <a:srgbClr val="FFFF66"/>
                  </a:gs>
                </a:gsLst>
                <a:lin ang="0" scaled="1"/>
              </a:gradFill>
              <a:ln w="12700">
                <a:solidFill>
                  <a:schemeClr val="tx1"/>
                </a:solidFill>
                <a:miter lim="800000"/>
                <a:headEnd/>
                <a:tailEnd/>
              </a:ln>
            </p:spPr>
            <p:txBody>
              <a:bodyPr wrap="none" anchor="ctr"/>
              <a:lstStyle/>
              <a:p>
                <a:endParaRPr lang="fr-FR"/>
              </a:p>
            </p:txBody>
          </p:sp>
          <p:sp>
            <p:nvSpPr>
              <p:cNvPr id="272" name="Rectangle 267"/>
              <p:cNvSpPr>
                <a:spLocks noChangeArrowheads="1"/>
              </p:cNvSpPr>
              <p:nvPr/>
            </p:nvSpPr>
            <p:spPr bwMode="auto">
              <a:xfrm>
                <a:off x="1852" y="3232"/>
                <a:ext cx="238"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IM</a:t>
                </a:r>
              </a:p>
            </p:txBody>
          </p:sp>
        </p:grpSp>
        <p:sp>
          <p:nvSpPr>
            <p:cNvPr id="270" name="Rectangle 268"/>
            <p:cNvSpPr>
              <a:spLocks noChangeArrowheads="1"/>
            </p:cNvSpPr>
            <p:nvPr/>
          </p:nvSpPr>
          <p:spPr bwMode="auto">
            <a:xfrm>
              <a:off x="1708" y="3370"/>
              <a:ext cx="456" cy="286"/>
            </a:xfrm>
            <a:prstGeom prst="rect">
              <a:avLst/>
            </a:prstGeom>
            <a:noFill/>
            <a:ln w="12700">
              <a:noFill/>
              <a:miter lim="800000"/>
              <a:headEnd/>
              <a:tailEnd/>
            </a:ln>
          </p:spPr>
          <p:txBody>
            <a:bodyPr wrap="none" lIns="90488" tIns="44450" rIns="90488" bIns="44450">
              <a:spAutoFit/>
            </a:bodyPr>
            <a:lstStyle/>
            <a:p>
              <a:pPr>
                <a:lnSpc>
                  <a:spcPct val="100000"/>
                </a:lnSpc>
              </a:pPr>
              <a:r>
                <a:rPr lang="fr-FR" sz="1200" b="0"/>
                <a:t> (émis-</a:t>
              </a:r>
              <a:br>
                <a:rPr lang="fr-FR" sz="1200" b="0"/>
              </a:br>
              <a:r>
                <a:rPr lang="fr-FR" sz="1200" b="0"/>
                <a:t>   sion)  </a:t>
              </a:r>
            </a:p>
          </p:txBody>
        </p:sp>
      </p:grpSp>
      <p:grpSp>
        <p:nvGrpSpPr>
          <p:cNvPr id="273" name="Group 269"/>
          <p:cNvGrpSpPr>
            <a:grpSpLocks/>
          </p:cNvGrpSpPr>
          <p:nvPr/>
        </p:nvGrpSpPr>
        <p:grpSpPr bwMode="auto">
          <a:xfrm>
            <a:off x="2133600" y="4724400"/>
            <a:ext cx="685800" cy="990600"/>
            <a:chOff x="1344" y="3168"/>
            <a:chExt cx="432" cy="624"/>
          </a:xfrm>
        </p:grpSpPr>
        <p:sp>
          <p:nvSpPr>
            <p:cNvPr id="274" name="Rectangle 270"/>
            <p:cNvSpPr>
              <a:spLocks noChangeArrowheads="1"/>
            </p:cNvSpPr>
            <p:nvPr/>
          </p:nvSpPr>
          <p:spPr bwMode="auto">
            <a:xfrm>
              <a:off x="1344" y="3168"/>
              <a:ext cx="432" cy="624"/>
            </a:xfrm>
            <a:prstGeom prst="rect">
              <a:avLst/>
            </a:prstGeom>
            <a:gradFill rotWithShape="0">
              <a:gsLst>
                <a:gs pos="0">
                  <a:srgbClr val="FFCCFF"/>
                </a:gs>
                <a:gs pos="50000">
                  <a:srgbClr val="FFF5FF"/>
                </a:gs>
                <a:gs pos="100000">
                  <a:srgbClr val="FFCCFF"/>
                </a:gs>
              </a:gsLst>
              <a:lin ang="0" scaled="1"/>
            </a:gradFill>
            <a:ln w="12700">
              <a:solidFill>
                <a:schemeClr val="tx1"/>
              </a:solidFill>
              <a:miter lim="800000"/>
              <a:headEnd/>
              <a:tailEnd/>
            </a:ln>
          </p:spPr>
          <p:txBody>
            <a:bodyPr wrap="none" anchor="ctr"/>
            <a:lstStyle/>
            <a:p>
              <a:endParaRPr lang="fr-FR"/>
            </a:p>
          </p:txBody>
        </p:sp>
        <p:sp>
          <p:nvSpPr>
            <p:cNvPr id="275" name="Rectangle 271"/>
            <p:cNvSpPr>
              <a:spLocks noChangeArrowheads="1"/>
            </p:cNvSpPr>
            <p:nvPr/>
          </p:nvSpPr>
          <p:spPr bwMode="auto">
            <a:xfrm>
              <a:off x="1392" y="3232"/>
              <a:ext cx="351"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CPU</a:t>
              </a:r>
            </a:p>
          </p:txBody>
        </p:sp>
      </p:grpSp>
      <p:grpSp>
        <p:nvGrpSpPr>
          <p:cNvPr id="276" name="Group 272"/>
          <p:cNvGrpSpPr>
            <a:grpSpLocks/>
          </p:cNvGrpSpPr>
          <p:nvPr/>
        </p:nvGrpSpPr>
        <p:grpSpPr bwMode="auto">
          <a:xfrm>
            <a:off x="1447800" y="4724400"/>
            <a:ext cx="728663" cy="990600"/>
            <a:chOff x="912" y="3168"/>
            <a:chExt cx="459" cy="624"/>
          </a:xfrm>
        </p:grpSpPr>
        <p:sp>
          <p:nvSpPr>
            <p:cNvPr id="277" name="Rectangle 273"/>
            <p:cNvSpPr>
              <a:spLocks noChangeArrowheads="1"/>
            </p:cNvSpPr>
            <p:nvPr/>
          </p:nvSpPr>
          <p:spPr bwMode="auto">
            <a:xfrm>
              <a:off x="912" y="3168"/>
              <a:ext cx="432" cy="624"/>
            </a:xfrm>
            <a:prstGeom prst="rect">
              <a:avLst/>
            </a:prstGeom>
            <a:gradFill rotWithShape="0">
              <a:gsLst>
                <a:gs pos="0">
                  <a:srgbClr val="FFCC99"/>
                </a:gs>
                <a:gs pos="50000">
                  <a:srgbClr val="FFFAF5"/>
                </a:gs>
                <a:gs pos="100000">
                  <a:srgbClr val="FFCC99"/>
                </a:gs>
              </a:gsLst>
              <a:lin ang="0" scaled="1"/>
            </a:gradFill>
            <a:ln w="12700">
              <a:solidFill>
                <a:schemeClr val="tx1"/>
              </a:solidFill>
              <a:miter lim="800000"/>
              <a:headEnd/>
              <a:tailEnd/>
            </a:ln>
          </p:spPr>
          <p:txBody>
            <a:bodyPr wrap="none" anchor="ctr"/>
            <a:lstStyle/>
            <a:p>
              <a:endParaRPr lang="fr-FR"/>
            </a:p>
          </p:txBody>
        </p:sp>
        <p:sp>
          <p:nvSpPr>
            <p:cNvPr id="278" name="Rectangle 274"/>
            <p:cNvSpPr>
              <a:spLocks noChangeArrowheads="1"/>
            </p:cNvSpPr>
            <p:nvPr/>
          </p:nvSpPr>
          <p:spPr bwMode="auto">
            <a:xfrm>
              <a:off x="1008" y="3168"/>
              <a:ext cx="363" cy="190"/>
            </a:xfrm>
            <a:prstGeom prst="rect">
              <a:avLst/>
            </a:prstGeom>
            <a:noFill/>
            <a:ln w="12700">
              <a:noFill/>
              <a:miter lim="800000"/>
              <a:headEnd/>
              <a:tailEnd/>
            </a:ln>
          </p:spPr>
          <p:txBody>
            <a:bodyPr wrap="none" lIns="90488" tIns="44450" rIns="90488" bIns="44450">
              <a:spAutoFit/>
            </a:bodyPr>
            <a:lstStyle/>
            <a:p>
              <a:pPr algn="l">
                <a:lnSpc>
                  <a:spcPct val="100000"/>
                </a:lnSpc>
              </a:pPr>
              <a:r>
                <a:rPr lang="fr-FR" b="0"/>
                <a:t>Alim.</a:t>
              </a:r>
            </a:p>
          </p:txBody>
        </p:sp>
      </p:grpSp>
      <p:sp>
        <p:nvSpPr>
          <p:cNvPr id="279" name="AutoShape 275"/>
          <p:cNvSpPr>
            <a:spLocks noChangeArrowheads="1"/>
          </p:cNvSpPr>
          <p:nvPr/>
        </p:nvSpPr>
        <p:spPr bwMode="auto">
          <a:xfrm rot="16200000">
            <a:off x="9067800" y="6076950"/>
            <a:ext cx="223838" cy="223838"/>
          </a:xfrm>
          <a:prstGeom prst="rtTriangle">
            <a:avLst/>
          </a:prstGeom>
          <a:gradFill rotWithShape="0">
            <a:gsLst>
              <a:gs pos="0">
                <a:srgbClr val="BCFFBC"/>
              </a:gs>
              <a:gs pos="100000">
                <a:srgbClr val="66FF66"/>
              </a:gs>
            </a:gsLst>
            <a:lin ang="2700000" scaled="1"/>
          </a:gradFill>
          <a:ln w="12700">
            <a:solidFill>
              <a:schemeClr val="tx1"/>
            </a:solidFill>
            <a:miter lim="800000"/>
            <a:headEnd/>
            <a:tailEnd/>
          </a:ln>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76"/>
                                        </p:tgtEl>
                                        <p:attrNameLst>
                                          <p:attrName>style.visibility</p:attrName>
                                        </p:attrNameLst>
                                      </p:cBhvr>
                                      <p:to>
                                        <p:strVal val="visible"/>
                                      </p:to>
                                    </p:set>
                                    <p:animEffect transition="in" filter="slide(fromTop)">
                                      <p:cBhvr>
                                        <p:cTn id="11" dur="500"/>
                                        <p:tgtEl>
                                          <p:spTgt spid="276"/>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73"/>
                                        </p:tgtEl>
                                        <p:attrNameLst>
                                          <p:attrName>style.visibility</p:attrName>
                                        </p:attrNameLst>
                                      </p:cBhvr>
                                      <p:to>
                                        <p:strVal val="visible"/>
                                      </p:to>
                                    </p:set>
                                    <p:animEffect transition="in" filter="slide(fromTop)">
                                      <p:cBhvr>
                                        <p:cTn id="15" dur="500"/>
                                        <p:tgtEl>
                                          <p:spTgt spid="27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68"/>
                                        </p:tgtEl>
                                        <p:attrNameLst>
                                          <p:attrName>style.visibility</p:attrName>
                                        </p:attrNameLst>
                                      </p:cBhvr>
                                      <p:to>
                                        <p:strVal val="visible"/>
                                      </p:to>
                                    </p:set>
                                    <p:animEffect transition="in" filter="slide(fromTop)">
                                      <p:cBhvr>
                                        <p:cTn id="19" dur="500"/>
                                        <p:tgtEl>
                                          <p:spTgt spid="268"/>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244"/>
                                        </p:tgtEl>
                                        <p:attrNameLst>
                                          <p:attrName>style.visibility</p:attrName>
                                        </p:attrNameLst>
                                      </p:cBhvr>
                                      <p:to>
                                        <p:strVal val="visible"/>
                                      </p:to>
                                    </p:set>
                                    <p:animEffect transition="in" filter="slide(fromTop)">
                                      <p:cBhvr>
                                        <p:cTn id="23" dur="500"/>
                                        <p:tgtEl>
                                          <p:spTgt spid="244"/>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62"/>
                                        </p:tgtEl>
                                        <p:attrNameLst>
                                          <p:attrName>style.visibility</p:attrName>
                                        </p:attrNameLst>
                                      </p:cBhvr>
                                      <p:to>
                                        <p:strVal val="visible"/>
                                      </p:to>
                                    </p:set>
                                    <p:animEffect transition="in" filter="slide(fromTop)">
                                      <p:cBhvr>
                                        <p:cTn id="27" dur="500"/>
                                        <p:tgtEl>
                                          <p:spTgt spid="262"/>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265"/>
                                        </p:tgtEl>
                                        <p:attrNameLst>
                                          <p:attrName>style.visibility</p:attrName>
                                        </p:attrNameLst>
                                      </p:cBhvr>
                                      <p:to>
                                        <p:strVal val="visible"/>
                                      </p:to>
                                    </p:set>
                                    <p:animEffect transition="in" filter="slide(fromTop)">
                                      <p:cBhvr>
                                        <p:cTn id="31" dur="500"/>
                                        <p:tgtEl>
                                          <p:spTgt spid="265"/>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256"/>
                                        </p:tgtEl>
                                        <p:attrNameLst>
                                          <p:attrName>style.visibility</p:attrName>
                                        </p:attrNameLst>
                                      </p:cBhvr>
                                      <p:to>
                                        <p:strVal val="visible"/>
                                      </p:to>
                                    </p:set>
                                    <p:animEffect transition="in" filter="slide(fromTop)">
                                      <p:cBhvr>
                                        <p:cTn id="35" dur="500"/>
                                        <p:tgtEl>
                                          <p:spTgt spid="256"/>
                                        </p:tgtEl>
                                      </p:cBhvr>
                                    </p:animEffect>
                                  </p:childTnLst>
                                </p:cTn>
                              </p:par>
                            </p:childTnLst>
                          </p:cTn>
                        </p:par>
                        <p:par>
                          <p:cTn id="36" fill="hold">
                            <p:stCondLst>
                              <p:cond delay="4000"/>
                            </p:stCondLst>
                            <p:childTnLst>
                              <p:par>
                                <p:cTn id="37" presetID="12" presetClass="entr" presetSubtype="1" fill="hold" nodeType="afterEffect">
                                  <p:stCondLst>
                                    <p:cond delay="0"/>
                                  </p:stCondLst>
                                  <p:childTnLst>
                                    <p:set>
                                      <p:cBhvr>
                                        <p:cTn id="38" dur="1" fill="hold">
                                          <p:stCondLst>
                                            <p:cond delay="0"/>
                                          </p:stCondLst>
                                        </p:cTn>
                                        <p:tgtEl>
                                          <p:spTgt spid="259"/>
                                        </p:tgtEl>
                                        <p:attrNameLst>
                                          <p:attrName>style.visibility</p:attrName>
                                        </p:attrNameLst>
                                      </p:cBhvr>
                                      <p:to>
                                        <p:strVal val="visible"/>
                                      </p:to>
                                    </p:set>
                                    <p:animEffect transition="in" filter="slide(fromTop)">
                                      <p:cBhvr>
                                        <p:cTn id="39" dur="500"/>
                                        <p:tgtEl>
                                          <p:spTgt spid="259"/>
                                        </p:tgtEl>
                                      </p:cBhvr>
                                    </p:animEffect>
                                  </p:childTnLst>
                                </p:cTn>
                              </p:par>
                            </p:childTnLst>
                          </p:cTn>
                        </p:par>
                        <p:par>
                          <p:cTn id="40" fill="hold">
                            <p:stCondLst>
                              <p:cond delay="4500"/>
                            </p:stCondLst>
                            <p:childTnLst>
                              <p:par>
                                <p:cTn id="41" presetID="12" presetClass="entr" presetSubtype="1" fill="hold" nodeType="afterEffect">
                                  <p:stCondLst>
                                    <p:cond delay="0"/>
                                  </p:stCondLst>
                                  <p:childTnLst>
                                    <p:set>
                                      <p:cBhvr>
                                        <p:cTn id="42" dur="1" fill="hold">
                                          <p:stCondLst>
                                            <p:cond delay="0"/>
                                          </p:stCondLst>
                                        </p:cTn>
                                        <p:tgtEl>
                                          <p:spTgt spid="247"/>
                                        </p:tgtEl>
                                        <p:attrNameLst>
                                          <p:attrName>style.visibility</p:attrName>
                                        </p:attrNameLst>
                                      </p:cBhvr>
                                      <p:to>
                                        <p:strVal val="visible"/>
                                      </p:to>
                                    </p:set>
                                    <p:animEffect transition="in" filter="slide(fromTop)">
                                      <p:cBhvr>
                                        <p:cTn id="43" dur="500"/>
                                        <p:tgtEl>
                                          <p:spTgt spid="247"/>
                                        </p:tgtEl>
                                      </p:cBhvr>
                                    </p:animEffect>
                                  </p:childTnLst>
                                </p:cTn>
                              </p:par>
                            </p:childTnLst>
                          </p:cTn>
                        </p:par>
                        <p:par>
                          <p:cTn id="44" fill="hold">
                            <p:stCondLst>
                              <p:cond delay="5000"/>
                            </p:stCondLst>
                            <p:childTnLst>
                              <p:par>
                                <p:cTn id="45" presetID="12" presetClass="entr" presetSubtype="1" fill="hold" nodeType="after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slide(fromTop)">
                                      <p:cBhvr>
                                        <p:cTn id="47" dur="500"/>
                                        <p:tgtEl>
                                          <p:spTgt spid="250"/>
                                        </p:tgtEl>
                                      </p:cBhvr>
                                    </p:animEffect>
                                  </p:childTnLst>
                                </p:cTn>
                              </p:par>
                            </p:childTnLst>
                          </p:cTn>
                        </p:par>
                        <p:par>
                          <p:cTn id="48" fill="hold">
                            <p:stCondLst>
                              <p:cond delay="5500"/>
                            </p:stCondLst>
                            <p:childTnLst>
                              <p:par>
                                <p:cTn id="49" presetID="12" presetClass="entr" presetSubtype="1" fill="hold" nodeType="afterEffect">
                                  <p:stCondLst>
                                    <p:cond delay="0"/>
                                  </p:stCondLst>
                                  <p:childTnLst>
                                    <p:set>
                                      <p:cBhvr>
                                        <p:cTn id="50" dur="1" fill="hold">
                                          <p:stCondLst>
                                            <p:cond delay="0"/>
                                          </p:stCondLst>
                                        </p:cTn>
                                        <p:tgtEl>
                                          <p:spTgt spid="253"/>
                                        </p:tgtEl>
                                        <p:attrNameLst>
                                          <p:attrName>style.visibility</p:attrName>
                                        </p:attrNameLst>
                                      </p:cBhvr>
                                      <p:to>
                                        <p:strVal val="visible"/>
                                      </p:to>
                                    </p:set>
                                    <p:animEffect transition="in" filter="slide(fromTop)">
                                      <p:cBhvr>
                                        <p:cTn id="51" dur="500"/>
                                        <p:tgtEl>
                                          <p:spTgt spid="25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77"/>
                                        </p:tgtEl>
                                        <p:attrNameLst>
                                          <p:attrName>style.visibility</p:attrName>
                                        </p:attrNameLst>
                                      </p:cBhvr>
                                      <p:to>
                                        <p:strVal val="visible"/>
                                      </p:to>
                                    </p:set>
                                    <p:animEffect transition="in" filter="wipe(left)">
                                      <p:cBhvr>
                                        <p:cTn id="56" dur="500"/>
                                        <p:tgtEl>
                                          <p:spTgt spid="17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wipe(left)">
                                      <p:cBhvr>
                                        <p:cTn id="61" dur="500"/>
                                        <p:tgtEl>
                                          <p:spTgt spid="11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ipe(left)">
                                      <p:cBhvr>
                                        <p:cTn id="66" dur="500"/>
                                        <p:tgtEl>
                                          <p:spTgt spid="43"/>
                                        </p:tgtEl>
                                      </p:cBhvr>
                                    </p:animEffect>
                                  </p:childTnLst>
                                </p:cTn>
                              </p:par>
                            </p:childTnLst>
                          </p:cTn>
                        </p:par>
                        <p:par>
                          <p:cTn id="67" fill="hold">
                            <p:stCondLst>
                              <p:cond delay="500"/>
                            </p:stCondLst>
                            <p:childTnLst>
                              <p:par>
                                <p:cTn id="68" presetID="18" presetClass="entr" presetSubtype="9" fill="hold" grpId="0" nodeType="afterEffect">
                                  <p:stCondLst>
                                    <p:cond delay="0"/>
                                  </p:stCondLst>
                                  <p:childTnLst>
                                    <p:set>
                                      <p:cBhvr>
                                        <p:cTn id="69" dur="1" fill="hold">
                                          <p:stCondLst>
                                            <p:cond delay="0"/>
                                          </p:stCondLst>
                                        </p:cTn>
                                        <p:tgtEl>
                                          <p:spTgt spid="279"/>
                                        </p:tgtEl>
                                        <p:attrNameLst>
                                          <p:attrName>style.visibility</p:attrName>
                                        </p:attrNameLst>
                                      </p:cBhvr>
                                      <p:to>
                                        <p:strVal val="visible"/>
                                      </p:to>
                                    </p:set>
                                    <p:animEffect transition="in" filter="strips(upLeft)">
                                      <p:cBhvr>
                                        <p:cTn id="70"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a:ln/>
        </p:spPr>
        <p:txBody>
          <a:bodyPr>
            <a:normAutofit fontScale="90000"/>
          </a:bodyPr>
          <a:lstStyle/>
          <a:p>
            <a:r>
              <a:rPr lang="de-DE"/>
              <a:t>Liste des adresses des modules</a:t>
            </a:r>
          </a:p>
        </p:txBody>
      </p:sp>
      <p:pic>
        <p:nvPicPr>
          <p:cNvPr id="7" name="Picture 61"/>
          <p:cNvPicPr>
            <a:picLocks noGrp="1" noChangeAspect="1" noChangeArrowheads="1"/>
          </p:cNvPicPr>
          <p:nvPr>
            <p:ph idx="1"/>
          </p:nvPr>
        </p:nvPicPr>
        <p:blipFill>
          <a:blip r:embed="rId3"/>
          <a:srcRect/>
          <a:stretch>
            <a:fillRect/>
          </a:stretch>
        </p:blipFill>
        <p:spPr>
          <a:xfrm>
            <a:off x="1108075" y="936625"/>
            <a:ext cx="7707313" cy="51816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9</a:t>
            </a:fld>
            <a:endParaRPr lang="fr-FR"/>
          </a:p>
        </p:txBody>
      </p:sp>
      <p:grpSp>
        <p:nvGrpSpPr>
          <p:cNvPr id="9" name="Group 68"/>
          <p:cNvGrpSpPr>
            <a:grpSpLocks/>
          </p:cNvGrpSpPr>
          <p:nvPr/>
        </p:nvGrpSpPr>
        <p:grpSpPr bwMode="auto">
          <a:xfrm>
            <a:off x="5335588" y="1143000"/>
            <a:ext cx="2755900" cy="1689100"/>
            <a:chOff x="3361" y="720"/>
            <a:chExt cx="1736" cy="1064"/>
          </a:xfrm>
        </p:grpSpPr>
        <p:pic>
          <p:nvPicPr>
            <p:cNvPr id="10" name="Picture 63"/>
            <p:cNvPicPr>
              <a:picLocks noChangeAspect="1" noChangeArrowheads="1"/>
            </p:cNvPicPr>
            <p:nvPr/>
          </p:nvPicPr>
          <p:blipFill>
            <a:blip r:embed="rId4"/>
            <a:srcRect/>
            <a:stretch>
              <a:fillRect/>
            </a:stretch>
          </p:blipFill>
          <p:spPr bwMode="auto">
            <a:xfrm>
              <a:off x="3361" y="844"/>
              <a:ext cx="208" cy="191"/>
            </a:xfrm>
            <a:prstGeom prst="rect">
              <a:avLst/>
            </a:prstGeom>
            <a:noFill/>
            <a:ln>
              <a:noFill/>
            </a:ln>
            <a:effectLst/>
          </p:spPr>
        </p:pic>
        <p:sp>
          <p:nvSpPr>
            <p:cNvPr id="11" name="Freeform 32"/>
            <p:cNvSpPr>
              <a:spLocks/>
            </p:cNvSpPr>
            <p:nvPr/>
          </p:nvSpPr>
          <p:spPr bwMode="auto">
            <a:xfrm>
              <a:off x="3592" y="888"/>
              <a:ext cx="1088" cy="896"/>
            </a:xfrm>
            <a:custGeom>
              <a:avLst/>
              <a:gdLst/>
              <a:ahLst/>
              <a:cxnLst>
                <a:cxn ang="0">
                  <a:pos x="1944" y="1152"/>
                </a:cxn>
                <a:cxn ang="0">
                  <a:pos x="1812" y="1356"/>
                </a:cxn>
                <a:cxn ang="0">
                  <a:pos x="1677" y="1152"/>
                </a:cxn>
                <a:cxn ang="0">
                  <a:pos x="1755" y="1152"/>
                </a:cxn>
                <a:cxn ang="0">
                  <a:pos x="1756" y="171"/>
                </a:cxn>
                <a:cxn ang="0">
                  <a:pos x="1747" y="147"/>
                </a:cxn>
                <a:cxn ang="0">
                  <a:pos x="1731" y="128"/>
                </a:cxn>
                <a:cxn ang="0">
                  <a:pos x="1709" y="119"/>
                </a:cxn>
                <a:cxn ang="0">
                  <a:pos x="1677" y="115"/>
                </a:cxn>
                <a:cxn ang="0">
                  <a:pos x="0" y="114"/>
                </a:cxn>
                <a:cxn ang="0">
                  <a:pos x="0" y="0"/>
                </a:cxn>
                <a:cxn ang="0">
                  <a:pos x="1696" y="1"/>
                </a:cxn>
                <a:cxn ang="0">
                  <a:pos x="1721" y="5"/>
                </a:cxn>
                <a:cxn ang="0">
                  <a:pos x="1747" y="10"/>
                </a:cxn>
                <a:cxn ang="0">
                  <a:pos x="1766" y="16"/>
                </a:cxn>
                <a:cxn ang="0">
                  <a:pos x="1786" y="27"/>
                </a:cxn>
                <a:cxn ang="0">
                  <a:pos x="1803" y="37"/>
                </a:cxn>
                <a:cxn ang="0">
                  <a:pos x="1823" y="54"/>
                </a:cxn>
                <a:cxn ang="0">
                  <a:pos x="1840" y="74"/>
                </a:cxn>
                <a:cxn ang="0">
                  <a:pos x="1851" y="94"/>
                </a:cxn>
                <a:cxn ang="0">
                  <a:pos x="1863" y="117"/>
                </a:cxn>
                <a:cxn ang="0">
                  <a:pos x="1870" y="145"/>
                </a:cxn>
                <a:cxn ang="0">
                  <a:pos x="1871" y="171"/>
                </a:cxn>
                <a:cxn ang="0">
                  <a:pos x="1872" y="1152"/>
                </a:cxn>
                <a:cxn ang="0">
                  <a:pos x="1944" y="1152"/>
                </a:cxn>
              </a:cxnLst>
              <a:rect l="0" t="0" r="r" b="b"/>
              <a:pathLst>
                <a:path w="1944" h="1356">
                  <a:moveTo>
                    <a:pt x="1944" y="1152"/>
                  </a:moveTo>
                  <a:lnTo>
                    <a:pt x="1812" y="1356"/>
                  </a:lnTo>
                  <a:lnTo>
                    <a:pt x="1677" y="1152"/>
                  </a:lnTo>
                  <a:lnTo>
                    <a:pt x="1755" y="1152"/>
                  </a:lnTo>
                  <a:lnTo>
                    <a:pt x="1756" y="171"/>
                  </a:lnTo>
                  <a:lnTo>
                    <a:pt x="1747" y="147"/>
                  </a:lnTo>
                  <a:lnTo>
                    <a:pt x="1731" y="128"/>
                  </a:lnTo>
                  <a:lnTo>
                    <a:pt x="1709" y="119"/>
                  </a:lnTo>
                  <a:lnTo>
                    <a:pt x="1677" y="115"/>
                  </a:lnTo>
                  <a:lnTo>
                    <a:pt x="0" y="114"/>
                  </a:lnTo>
                  <a:lnTo>
                    <a:pt x="0" y="0"/>
                  </a:lnTo>
                  <a:lnTo>
                    <a:pt x="1696" y="1"/>
                  </a:lnTo>
                  <a:lnTo>
                    <a:pt x="1721" y="5"/>
                  </a:lnTo>
                  <a:lnTo>
                    <a:pt x="1747" y="10"/>
                  </a:lnTo>
                  <a:lnTo>
                    <a:pt x="1766" y="16"/>
                  </a:lnTo>
                  <a:lnTo>
                    <a:pt x="1786" y="27"/>
                  </a:lnTo>
                  <a:lnTo>
                    <a:pt x="1803" y="37"/>
                  </a:lnTo>
                  <a:lnTo>
                    <a:pt x="1823" y="54"/>
                  </a:lnTo>
                  <a:lnTo>
                    <a:pt x="1840" y="74"/>
                  </a:lnTo>
                  <a:lnTo>
                    <a:pt x="1851" y="94"/>
                  </a:lnTo>
                  <a:lnTo>
                    <a:pt x="1863" y="117"/>
                  </a:lnTo>
                  <a:lnTo>
                    <a:pt x="1870" y="145"/>
                  </a:lnTo>
                  <a:lnTo>
                    <a:pt x="1871" y="171"/>
                  </a:lnTo>
                  <a:lnTo>
                    <a:pt x="1872" y="1152"/>
                  </a:lnTo>
                  <a:lnTo>
                    <a:pt x="1944" y="1152"/>
                  </a:lnTo>
                  <a:close/>
                </a:path>
              </a:pathLst>
            </a:custGeom>
            <a:solidFill>
              <a:srgbClr val="66FFFF"/>
            </a:solidFill>
            <a:ln w="4763">
              <a:solidFill>
                <a:srgbClr val="000000"/>
              </a:solidFill>
              <a:prstDash val="solid"/>
              <a:round/>
              <a:headEnd/>
              <a:tailEnd/>
            </a:ln>
          </p:spPr>
          <p:txBody>
            <a:bodyPr/>
            <a:lstStyle/>
            <a:p>
              <a:endParaRPr lang="fr-FR"/>
            </a:p>
          </p:txBody>
        </p:sp>
        <p:sp>
          <p:nvSpPr>
            <p:cNvPr id="12" name="Rectangle 10"/>
            <p:cNvSpPr>
              <a:spLocks noChangeArrowheads="1"/>
            </p:cNvSpPr>
            <p:nvPr/>
          </p:nvSpPr>
          <p:spPr bwMode="auto">
            <a:xfrm>
              <a:off x="3664" y="720"/>
              <a:ext cx="1433" cy="160"/>
            </a:xfrm>
            <a:prstGeom prst="rect">
              <a:avLst/>
            </a:prstGeom>
            <a:solidFill>
              <a:schemeClr val="bg1"/>
            </a:solidFill>
            <a:ln w="12700">
              <a:noFill/>
              <a:miter lim="800000"/>
              <a:headEnd/>
              <a:tailEnd/>
            </a:ln>
            <a:effectLst/>
          </p:spPr>
          <p:txBody>
            <a:bodyPr wrap="none" lIns="90488" tIns="44450" rIns="90488" bIns="44450">
              <a:spAutoFit/>
            </a:bodyPr>
            <a:lstStyle/>
            <a:p>
              <a:pPr algn="l" defTabSz="762000"/>
              <a:r>
                <a:rPr lang="de-DE" sz="1200" b="0"/>
                <a:t>“Vue synoptique des adresses”</a:t>
              </a:r>
            </a:p>
          </p:txBody>
        </p:sp>
      </p:grpSp>
      <p:grpSp>
        <p:nvGrpSpPr>
          <p:cNvPr id="13" name="Group 67"/>
          <p:cNvGrpSpPr>
            <a:grpSpLocks/>
          </p:cNvGrpSpPr>
          <p:nvPr/>
        </p:nvGrpSpPr>
        <p:grpSpPr bwMode="auto">
          <a:xfrm>
            <a:off x="3905250" y="1498600"/>
            <a:ext cx="5110163" cy="4721225"/>
            <a:chOff x="2460" y="944"/>
            <a:chExt cx="3219" cy="2974"/>
          </a:xfrm>
        </p:grpSpPr>
        <p:sp>
          <p:nvSpPr>
            <p:cNvPr id="14" name="Freeform 29"/>
            <p:cNvSpPr>
              <a:spLocks/>
            </p:cNvSpPr>
            <p:nvPr/>
          </p:nvSpPr>
          <p:spPr bwMode="auto">
            <a:xfrm>
              <a:off x="3024" y="944"/>
              <a:ext cx="375" cy="864"/>
            </a:xfrm>
            <a:custGeom>
              <a:avLst/>
              <a:gdLst/>
              <a:ahLst/>
              <a:cxnLst>
                <a:cxn ang="0">
                  <a:pos x="375" y="690"/>
                </a:cxn>
                <a:cxn ang="0">
                  <a:pos x="258" y="867"/>
                </a:cxn>
                <a:cxn ang="0">
                  <a:pos x="144" y="693"/>
                </a:cxn>
                <a:cxn ang="0">
                  <a:pos x="201" y="693"/>
                </a:cxn>
                <a:cxn ang="0">
                  <a:pos x="202" y="167"/>
                </a:cxn>
                <a:cxn ang="0">
                  <a:pos x="194" y="144"/>
                </a:cxn>
                <a:cxn ang="0">
                  <a:pos x="179" y="125"/>
                </a:cxn>
                <a:cxn ang="0">
                  <a:pos x="158" y="116"/>
                </a:cxn>
                <a:cxn ang="0">
                  <a:pos x="125" y="112"/>
                </a:cxn>
                <a:cxn ang="0">
                  <a:pos x="0" y="111"/>
                </a:cxn>
                <a:cxn ang="0">
                  <a:pos x="0" y="0"/>
                </a:cxn>
                <a:cxn ang="0">
                  <a:pos x="144" y="1"/>
                </a:cxn>
                <a:cxn ang="0">
                  <a:pos x="169" y="4"/>
                </a:cxn>
                <a:cxn ang="0">
                  <a:pos x="194" y="10"/>
                </a:cxn>
                <a:cxn ang="0">
                  <a:pos x="213" y="16"/>
                </a:cxn>
                <a:cxn ang="0">
                  <a:pos x="233" y="26"/>
                </a:cxn>
                <a:cxn ang="0">
                  <a:pos x="249" y="36"/>
                </a:cxn>
                <a:cxn ang="0">
                  <a:pos x="268" y="53"/>
                </a:cxn>
                <a:cxn ang="0">
                  <a:pos x="285" y="72"/>
                </a:cxn>
                <a:cxn ang="0">
                  <a:pos x="296" y="92"/>
                </a:cxn>
                <a:cxn ang="0">
                  <a:pos x="307" y="114"/>
                </a:cxn>
                <a:cxn ang="0">
                  <a:pos x="314" y="142"/>
                </a:cxn>
                <a:cxn ang="0">
                  <a:pos x="315" y="167"/>
                </a:cxn>
                <a:cxn ang="0">
                  <a:pos x="315" y="693"/>
                </a:cxn>
                <a:cxn ang="0">
                  <a:pos x="375" y="690"/>
                </a:cxn>
              </a:cxnLst>
              <a:rect l="0" t="0" r="r" b="b"/>
              <a:pathLst>
                <a:path w="375" h="867">
                  <a:moveTo>
                    <a:pt x="375" y="690"/>
                  </a:moveTo>
                  <a:lnTo>
                    <a:pt x="258" y="867"/>
                  </a:lnTo>
                  <a:lnTo>
                    <a:pt x="144" y="693"/>
                  </a:lnTo>
                  <a:lnTo>
                    <a:pt x="201" y="693"/>
                  </a:lnTo>
                  <a:lnTo>
                    <a:pt x="202" y="167"/>
                  </a:lnTo>
                  <a:lnTo>
                    <a:pt x="194" y="144"/>
                  </a:lnTo>
                  <a:lnTo>
                    <a:pt x="179" y="125"/>
                  </a:lnTo>
                  <a:lnTo>
                    <a:pt x="158" y="116"/>
                  </a:lnTo>
                  <a:lnTo>
                    <a:pt x="125" y="112"/>
                  </a:lnTo>
                  <a:lnTo>
                    <a:pt x="0" y="111"/>
                  </a:lnTo>
                  <a:lnTo>
                    <a:pt x="0" y="0"/>
                  </a:lnTo>
                  <a:lnTo>
                    <a:pt x="144" y="1"/>
                  </a:lnTo>
                  <a:lnTo>
                    <a:pt x="169" y="4"/>
                  </a:lnTo>
                  <a:lnTo>
                    <a:pt x="194" y="10"/>
                  </a:lnTo>
                  <a:lnTo>
                    <a:pt x="213" y="16"/>
                  </a:lnTo>
                  <a:lnTo>
                    <a:pt x="233" y="26"/>
                  </a:lnTo>
                  <a:lnTo>
                    <a:pt x="249" y="36"/>
                  </a:lnTo>
                  <a:lnTo>
                    <a:pt x="268" y="53"/>
                  </a:lnTo>
                  <a:lnTo>
                    <a:pt x="285" y="72"/>
                  </a:lnTo>
                  <a:lnTo>
                    <a:pt x="296" y="92"/>
                  </a:lnTo>
                  <a:lnTo>
                    <a:pt x="307" y="114"/>
                  </a:lnTo>
                  <a:lnTo>
                    <a:pt x="314" y="142"/>
                  </a:lnTo>
                  <a:lnTo>
                    <a:pt x="315" y="167"/>
                  </a:lnTo>
                  <a:lnTo>
                    <a:pt x="315" y="693"/>
                  </a:lnTo>
                  <a:lnTo>
                    <a:pt x="375" y="690"/>
                  </a:lnTo>
                  <a:close/>
                </a:path>
              </a:pathLst>
            </a:custGeom>
            <a:solidFill>
              <a:srgbClr val="FFFF99"/>
            </a:solidFill>
            <a:ln w="4763">
              <a:solidFill>
                <a:schemeClr val="hlink"/>
              </a:solidFill>
              <a:prstDash val="solid"/>
              <a:round/>
              <a:headEnd/>
              <a:tailEnd/>
            </a:ln>
          </p:spPr>
          <p:txBody>
            <a:bodyPr/>
            <a:lstStyle/>
            <a:p>
              <a:endParaRPr lang="fr-FR"/>
            </a:p>
          </p:txBody>
        </p:sp>
        <p:pic>
          <p:nvPicPr>
            <p:cNvPr id="15" name="Picture 65"/>
            <p:cNvPicPr>
              <a:picLocks noChangeAspect="1" noChangeArrowheads="1"/>
            </p:cNvPicPr>
            <p:nvPr/>
          </p:nvPicPr>
          <p:blipFill>
            <a:blip r:embed="rId5"/>
            <a:srcRect/>
            <a:stretch>
              <a:fillRect/>
            </a:stretch>
          </p:blipFill>
          <p:spPr bwMode="auto">
            <a:xfrm>
              <a:off x="2460" y="1830"/>
              <a:ext cx="3219" cy="2088"/>
            </a:xfrm>
            <a:prstGeom prst="rect">
              <a:avLst/>
            </a:prstGeom>
            <a:noFill/>
            <a:ln>
              <a:noFill/>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ph type="title"/>
          </p:nvPr>
        </p:nvSpPr>
        <p:spPr>
          <a:xfrm>
            <a:off x="823913" y="214290"/>
            <a:ext cx="8301037" cy="350838"/>
          </a:xfrm>
        </p:spPr>
        <p:txBody>
          <a:bodyPr>
            <a:normAutofit fontScale="90000"/>
          </a:bodyPr>
          <a:lstStyle/>
          <a:p>
            <a:r>
              <a:rPr lang="de-DE" dirty="0" err="1"/>
              <a:t>Adressage</a:t>
            </a:r>
            <a:r>
              <a:rPr lang="de-DE" dirty="0"/>
              <a:t> variable</a:t>
            </a:r>
          </a:p>
        </p:txBody>
      </p:sp>
      <p:pic>
        <p:nvPicPr>
          <p:cNvPr id="4" name="Picture 23"/>
          <p:cNvPicPr>
            <a:picLocks noGrp="1" noChangeAspect="1" noChangeArrowheads="1"/>
          </p:cNvPicPr>
          <p:nvPr>
            <p:ph idx="1"/>
          </p:nvPr>
        </p:nvPicPr>
        <p:blipFill>
          <a:blip r:embed="rId3"/>
          <a:srcRect/>
          <a:stretch>
            <a:fillRect/>
          </a:stretch>
        </p:blipFill>
        <p:spPr>
          <a:xfrm>
            <a:off x="769938" y="784225"/>
            <a:ext cx="2501900" cy="25908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10</a:t>
            </a:fld>
            <a:endParaRPr lang="fr-FR"/>
          </a:p>
        </p:txBody>
      </p:sp>
      <p:grpSp>
        <p:nvGrpSpPr>
          <p:cNvPr id="9" name="Group 20"/>
          <p:cNvGrpSpPr>
            <a:grpSpLocks/>
          </p:cNvGrpSpPr>
          <p:nvPr/>
        </p:nvGrpSpPr>
        <p:grpSpPr bwMode="auto">
          <a:xfrm>
            <a:off x="2882900" y="1609725"/>
            <a:ext cx="6156325" cy="4559300"/>
            <a:chOff x="1816" y="1014"/>
            <a:chExt cx="3878" cy="2872"/>
          </a:xfrm>
        </p:grpSpPr>
        <p:pic>
          <p:nvPicPr>
            <p:cNvPr id="10" name="Picture 18"/>
            <p:cNvPicPr>
              <a:picLocks noChangeAspect="1" noChangeArrowheads="1"/>
            </p:cNvPicPr>
            <p:nvPr/>
          </p:nvPicPr>
          <p:blipFill>
            <a:blip r:embed="rId4"/>
            <a:srcRect/>
            <a:stretch>
              <a:fillRect/>
            </a:stretch>
          </p:blipFill>
          <p:spPr bwMode="auto">
            <a:xfrm>
              <a:off x="2269" y="1014"/>
              <a:ext cx="3425" cy="2872"/>
            </a:xfrm>
            <a:prstGeom prst="rect">
              <a:avLst/>
            </a:prstGeom>
            <a:noFill/>
            <a:ln>
              <a:noFill/>
            </a:ln>
            <a:effectLst/>
          </p:spPr>
        </p:pic>
        <p:sp>
          <p:nvSpPr>
            <p:cNvPr id="11" name="AutoShape 6"/>
            <p:cNvSpPr>
              <a:spLocks noChangeArrowheads="1"/>
            </p:cNvSpPr>
            <p:nvPr/>
          </p:nvSpPr>
          <p:spPr bwMode="auto">
            <a:xfrm>
              <a:off x="1816" y="1696"/>
              <a:ext cx="480" cy="216"/>
            </a:xfrm>
            <a:prstGeom prst="rightArrow">
              <a:avLst>
                <a:gd name="adj1" fmla="val 50000"/>
                <a:gd name="adj2" fmla="val 55556"/>
              </a:avLst>
            </a:prstGeom>
            <a:solidFill>
              <a:srgbClr val="FCFEB9"/>
            </a:solidFill>
            <a:ln w="19050">
              <a:solidFill>
                <a:srgbClr val="FF3300"/>
              </a:solidFill>
              <a:miter lim="800000"/>
              <a:headEnd/>
              <a:tailEnd/>
            </a:ln>
            <a:effectLst/>
          </p:spPr>
          <p:txBody>
            <a:bodyPr wrap="none" anchor="ctr"/>
            <a:lstStyle/>
            <a:p>
              <a:pPr defTabSz="762000"/>
              <a:r>
                <a:rPr lang="de-DE" sz="1000"/>
                <a:t>2x</a:t>
              </a:r>
              <a:endParaRPr lang="de-DE" sz="900"/>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74"/>
          <p:cNvSpPr>
            <a:spLocks noGrp="1" noChangeArrowheads="1"/>
          </p:cNvSpPr>
          <p:nvPr>
            <p:ph type="title"/>
          </p:nvPr>
        </p:nvSpPr>
        <p:spPr>
          <a:xfrm>
            <a:off x="823913" y="220642"/>
            <a:ext cx="8301037" cy="350838"/>
          </a:xfrm>
        </p:spPr>
        <p:txBody>
          <a:bodyPr>
            <a:normAutofit fontScale="90000"/>
          </a:bodyPr>
          <a:lstStyle/>
          <a:p>
            <a:r>
              <a:rPr lang="de-DE" sz="3100" dirty="0" err="1"/>
              <a:t>Configuration</a:t>
            </a:r>
            <a:r>
              <a:rPr lang="de-DE" dirty="0"/>
              <a:t> </a:t>
            </a:r>
            <a:r>
              <a:rPr lang="de-DE" sz="3100" dirty="0" err="1"/>
              <a:t>matérielle</a:t>
            </a:r>
            <a:r>
              <a:rPr lang="de-DE" sz="3100" dirty="0"/>
              <a:t> : </a:t>
            </a:r>
            <a:r>
              <a:rPr lang="de-DE" sz="3100" dirty="0" err="1"/>
              <a:t>éditer</a:t>
            </a:r>
            <a:r>
              <a:rPr lang="de-DE" sz="3100" dirty="0"/>
              <a:t> des </a:t>
            </a:r>
            <a:r>
              <a:rPr lang="de-DE" sz="3100" dirty="0" err="1"/>
              <a:t>mnémoniques</a:t>
            </a:r>
            <a:r>
              <a:rPr lang="de-DE" sz="3100" dirty="0"/>
              <a:t>, </a:t>
            </a:r>
            <a:r>
              <a:rPr lang="de-DE" sz="3100" dirty="0" err="1"/>
              <a:t>visualiser</a:t>
            </a:r>
            <a:r>
              <a:rPr lang="de-DE" sz="3100" dirty="0"/>
              <a:t>/</a:t>
            </a:r>
            <a:r>
              <a:rPr lang="de-DE" sz="3100" dirty="0" err="1"/>
              <a:t>forcer</a:t>
            </a:r>
            <a:r>
              <a:rPr lang="de-DE" sz="3100" dirty="0"/>
              <a:t> des variables</a:t>
            </a:r>
          </a:p>
        </p:txBody>
      </p:sp>
      <p:pic>
        <p:nvPicPr>
          <p:cNvPr id="7" name="Picture 3115"/>
          <p:cNvPicPr>
            <a:picLocks noGrp="1" noChangeAspect="1" noChangeArrowheads="1"/>
          </p:cNvPicPr>
          <p:nvPr>
            <p:ph idx="1"/>
          </p:nvPr>
        </p:nvPicPr>
        <p:blipFill>
          <a:blip r:embed="rId3"/>
          <a:srcRect/>
          <a:stretch>
            <a:fillRect/>
          </a:stretch>
        </p:blipFill>
        <p:spPr>
          <a:xfrm>
            <a:off x="1362075" y="860425"/>
            <a:ext cx="7173913" cy="48133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11</a:t>
            </a:fld>
            <a:endParaRPr lang="fr-FR"/>
          </a:p>
        </p:txBody>
      </p:sp>
      <p:sp>
        <p:nvSpPr>
          <p:cNvPr id="8" name="AutoShape 3084"/>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9" name="Group 3123"/>
          <p:cNvGrpSpPr>
            <a:grpSpLocks/>
          </p:cNvGrpSpPr>
          <p:nvPr/>
        </p:nvGrpSpPr>
        <p:grpSpPr bwMode="auto">
          <a:xfrm>
            <a:off x="2705100" y="1736725"/>
            <a:ext cx="3948113" cy="2705100"/>
            <a:chOff x="1704" y="1094"/>
            <a:chExt cx="2487" cy="1704"/>
          </a:xfrm>
        </p:grpSpPr>
        <p:pic>
          <p:nvPicPr>
            <p:cNvPr id="10" name="Picture 3117"/>
            <p:cNvPicPr>
              <a:picLocks noChangeAspect="1" noChangeArrowheads="1"/>
            </p:cNvPicPr>
            <p:nvPr/>
          </p:nvPicPr>
          <p:blipFill>
            <a:blip r:embed="rId4"/>
            <a:srcRect/>
            <a:stretch>
              <a:fillRect/>
            </a:stretch>
          </p:blipFill>
          <p:spPr bwMode="auto">
            <a:xfrm>
              <a:off x="2728" y="1094"/>
              <a:ext cx="1463" cy="1704"/>
            </a:xfrm>
            <a:prstGeom prst="rect">
              <a:avLst/>
            </a:prstGeom>
            <a:noFill/>
            <a:ln>
              <a:noFill/>
            </a:ln>
            <a:effectLst/>
          </p:spPr>
        </p:pic>
        <p:sp>
          <p:nvSpPr>
            <p:cNvPr id="11" name="AutoShape 3078"/>
            <p:cNvSpPr>
              <a:spLocks noChangeArrowheads="1"/>
            </p:cNvSpPr>
            <p:nvPr/>
          </p:nvSpPr>
          <p:spPr bwMode="auto">
            <a:xfrm>
              <a:off x="1704" y="1488"/>
              <a:ext cx="1008" cy="240"/>
            </a:xfrm>
            <a:prstGeom prst="rightArrow">
              <a:avLst>
                <a:gd name="adj1" fmla="val 50000"/>
                <a:gd name="adj2" fmla="val 105000"/>
              </a:avLst>
            </a:prstGeom>
            <a:solidFill>
              <a:srgbClr val="FCFEB9"/>
            </a:solidFill>
            <a:ln w="19050">
              <a:solidFill>
                <a:srgbClr val="FF3300"/>
              </a:solidFill>
              <a:miter lim="800000"/>
              <a:headEnd/>
              <a:tailEnd/>
            </a:ln>
            <a:effectLst/>
          </p:spPr>
          <p:txBody>
            <a:bodyPr wrap="none" anchor="ctr"/>
            <a:lstStyle/>
            <a:p>
              <a:pPr defTabSz="762000"/>
              <a:r>
                <a:rPr lang="de-DE" sz="1000"/>
                <a:t>1x clic droit</a:t>
              </a:r>
            </a:p>
          </p:txBody>
        </p:sp>
      </p:grpSp>
      <p:grpSp>
        <p:nvGrpSpPr>
          <p:cNvPr id="12" name="Group 3129"/>
          <p:cNvGrpSpPr>
            <a:grpSpLocks/>
          </p:cNvGrpSpPr>
          <p:nvPr/>
        </p:nvGrpSpPr>
        <p:grpSpPr bwMode="auto">
          <a:xfrm>
            <a:off x="1184275" y="3810000"/>
            <a:ext cx="3371850" cy="2122488"/>
            <a:chOff x="746" y="2400"/>
            <a:chExt cx="2124" cy="1337"/>
          </a:xfrm>
        </p:grpSpPr>
        <p:pic>
          <p:nvPicPr>
            <p:cNvPr id="13" name="Picture 3128"/>
            <p:cNvPicPr>
              <a:picLocks noChangeAspect="1" noChangeArrowheads="1"/>
            </p:cNvPicPr>
            <p:nvPr/>
          </p:nvPicPr>
          <p:blipFill>
            <a:blip r:embed="rId5"/>
            <a:srcRect/>
            <a:stretch>
              <a:fillRect/>
            </a:stretch>
          </p:blipFill>
          <p:spPr bwMode="auto">
            <a:xfrm>
              <a:off x="746" y="2903"/>
              <a:ext cx="2124" cy="834"/>
            </a:xfrm>
            <a:prstGeom prst="rect">
              <a:avLst/>
            </a:prstGeom>
            <a:noFill/>
            <a:ln w="12700">
              <a:noFill/>
              <a:miter lim="800000"/>
              <a:headEnd/>
              <a:tailEnd/>
            </a:ln>
            <a:effectLst/>
          </p:spPr>
        </p:pic>
        <p:sp>
          <p:nvSpPr>
            <p:cNvPr id="14" name="AutoShape 3099"/>
            <p:cNvSpPr>
              <a:spLocks noChangeArrowheads="1"/>
            </p:cNvSpPr>
            <p:nvPr/>
          </p:nvSpPr>
          <p:spPr bwMode="auto">
            <a:xfrm rot="16200000" flipH="1">
              <a:off x="2276" y="2476"/>
              <a:ext cx="576" cy="423"/>
            </a:xfrm>
            <a:custGeom>
              <a:avLst/>
              <a:gdLst>
                <a:gd name="G0" fmla="+- 15486 0 0"/>
                <a:gd name="G1" fmla="+- 3319 0 0"/>
                <a:gd name="G2" fmla="+- 12158 0 3319"/>
                <a:gd name="G3" fmla="+- G2 0 3319"/>
                <a:gd name="G4" fmla="*/ G3 32768 32059"/>
                <a:gd name="G5" fmla="*/ G4 1 2"/>
                <a:gd name="G6" fmla="+- 21600 0 15486"/>
                <a:gd name="G7" fmla="*/ G6 3319 6079"/>
                <a:gd name="G8" fmla="+- G7 15486 0"/>
                <a:gd name="T0" fmla="*/ 15486 w 21600"/>
                <a:gd name="T1" fmla="*/ 0 h 21600"/>
                <a:gd name="T2" fmla="*/ 15486 w 21600"/>
                <a:gd name="T3" fmla="*/ 12158 h 21600"/>
                <a:gd name="T4" fmla="*/ 2821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486" y="0"/>
                  </a:lnTo>
                  <a:lnTo>
                    <a:pt x="15486" y="3319"/>
                  </a:lnTo>
                  <a:lnTo>
                    <a:pt x="12427" y="3319"/>
                  </a:lnTo>
                  <a:cubicBezTo>
                    <a:pt x="5564" y="3319"/>
                    <a:pt x="0" y="7276"/>
                    <a:pt x="0" y="12158"/>
                  </a:cubicBezTo>
                  <a:lnTo>
                    <a:pt x="0" y="21600"/>
                  </a:lnTo>
                  <a:lnTo>
                    <a:pt x="5642" y="21600"/>
                  </a:lnTo>
                  <a:lnTo>
                    <a:pt x="5642" y="12158"/>
                  </a:lnTo>
                  <a:cubicBezTo>
                    <a:pt x="5642" y="10325"/>
                    <a:pt x="8680" y="8839"/>
                    <a:pt x="12427" y="8839"/>
                  </a:cubicBezTo>
                  <a:lnTo>
                    <a:pt x="15486" y="8839"/>
                  </a:lnTo>
                  <a:lnTo>
                    <a:pt x="15486" y="12158"/>
                  </a:lnTo>
                  <a:close/>
                </a:path>
              </a:pathLst>
            </a:custGeom>
            <a:solidFill>
              <a:srgbClr val="CCFFFF"/>
            </a:solidFill>
            <a:ln w="12700">
              <a:solidFill>
                <a:schemeClr val="tx1"/>
              </a:solidFill>
              <a:miter lim="800000"/>
              <a:headEnd/>
              <a:tailEnd/>
            </a:ln>
            <a:effectLst/>
          </p:spPr>
          <p:txBody>
            <a:bodyPr wrap="none" anchor="ctr"/>
            <a:lstStyle/>
            <a:p>
              <a:endParaRPr lang="fr-FR"/>
            </a:p>
          </p:txBody>
        </p:sp>
      </p:grpSp>
      <p:grpSp>
        <p:nvGrpSpPr>
          <p:cNvPr id="15" name="Group 3133"/>
          <p:cNvGrpSpPr>
            <a:grpSpLocks/>
          </p:cNvGrpSpPr>
          <p:nvPr/>
        </p:nvGrpSpPr>
        <p:grpSpPr bwMode="auto">
          <a:xfrm>
            <a:off x="5021263" y="3541713"/>
            <a:ext cx="4219575" cy="2620962"/>
            <a:chOff x="3163" y="2231"/>
            <a:chExt cx="2658" cy="1651"/>
          </a:xfrm>
        </p:grpSpPr>
        <p:sp>
          <p:nvSpPr>
            <p:cNvPr id="16" name="AutoShape 3091"/>
            <p:cNvSpPr>
              <a:spLocks noChangeArrowheads="1"/>
            </p:cNvSpPr>
            <p:nvPr/>
          </p:nvSpPr>
          <p:spPr bwMode="auto">
            <a:xfrm rot="5400000">
              <a:off x="4087" y="2320"/>
              <a:ext cx="601" cy="423"/>
            </a:xfrm>
            <a:custGeom>
              <a:avLst/>
              <a:gdLst>
                <a:gd name="G0" fmla="+- 15486 0 0"/>
                <a:gd name="G1" fmla="+- 3319 0 0"/>
                <a:gd name="G2" fmla="+- 12158 0 3319"/>
                <a:gd name="G3" fmla="+- G2 0 3319"/>
                <a:gd name="G4" fmla="*/ G3 32768 32059"/>
                <a:gd name="G5" fmla="*/ G4 1 2"/>
                <a:gd name="G6" fmla="+- 21600 0 15486"/>
                <a:gd name="G7" fmla="*/ G6 3319 6079"/>
                <a:gd name="G8" fmla="+- G7 15486 0"/>
                <a:gd name="T0" fmla="*/ 15486 w 21600"/>
                <a:gd name="T1" fmla="*/ 0 h 21600"/>
                <a:gd name="T2" fmla="*/ 15486 w 21600"/>
                <a:gd name="T3" fmla="*/ 12158 h 21600"/>
                <a:gd name="T4" fmla="*/ 2821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486" y="0"/>
                  </a:lnTo>
                  <a:lnTo>
                    <a:pt x="15486" y="3319"/>
                  </a:lnTo>
                  <a:lnTo>
                    <a:pt x="12427" y="3319"/>
                  </a:lnTo>
                  <a:cubicBezTo>
                    <a:pt x="5564" y="3319"/>
                    <a:pt x="0" y="7276"/>
                    <a:pt x="0" y="12158"/>
                  </a:cubicBezTo>
                  <a:lnTo>
                    <a:pt x="0" y="21600"/>
                  </a:lnTo>
                  <a:lnTo>
                    <a:pt x="5642" y="21600"/>
                  </a:lnTo>
                  <a:lnTo>
                    <a:pt x="5642" y="12158"/>
                  </a:lnTo>
                  <a:cubicBezTo>
                    <a:pt x="5642" y="10325"/>
                    <a:pt x="8680" y="8839"/>
                    <a:pt x="12427" y="8839"/>
                  </a:cubicBezTo>
                  <a:lnTo>
                    <a:pt x="15486" y="8839"/>
                  </a:lnTo>
                  <a:lnTo>
                    <a:pt x="15486" y="12158"/>
                  </a:lnTo>
                  <a:close/>
                </a:path>
              </a:pathLst>
            </a:custGeom>
            <a:solidFill>
              <a:srgbClr val="CCFFFF"/>
            </a:solidFill>
            <a:ln w="12700">
              <a:solidFill>
                <a:schemeClr val="tx1"/>
              </a:solidFill>
              <a:miter lim="800000"/>
              <a:headEnd/>
              <a:tailEnd/>
            </a:ln>
            <a:effectLst/>
          </p:spPr>
          <p:txBody>
            <a:bodyPr wrap="none" anchor="ctr"/>
            <a:lstStyle/>
            <a:p>
              <a:endParaRPr lang="fr-FR"/>
            </a:p>
          </p:txBody>
        </p:sp>
        <p:pic>
          <p:nvPicPr>
            <p:cNvPr id="17" name="Picture 3132"/>
            <p:cNvPicPr>
              <a:picLocks noChangeAspect="1" noChangeArrowheads="1"/>
            </p:cNvPicPr>
            <p:nvPr/>
          </p:nvPicPr>
          <p:blipFill>
            <a:blip r:embed="rId6"/>
            <a:srcRect/>
            <a:stretch>
              <a:fillRect/>
            </a:stretch>
          </p:blipFill>
          <p:spPr bwMode="auto">
            <a:xfrm>
              <a:off x="3163" y="2819"/>
              <a:ext cx="2658" cy="1063"/>
            </a:xfrm>
            <a:prstGeom prst="rect">
              <a:avLst/>
            </a:prstGeom>
            <a:noFill/>
            <a:ln w="12700">
              <a:noFill/>
              <a:miter lim="800000"/>
              <a:headEnd/>
              <a:tailEnd/>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500"/>
                            </p:stCondLst>
                            <p:childTnLst>
                              <p:par>
                                <p:cTn id="19" presetID="18" presetClass="entr" presetSubtype="9"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Left)">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285728"/>
            <a:ext cx="8301037" cy="350838"/>
          </a:xfrm>
          <a:noFill/>
          <a:ln/>
        </p:spPr>
        <p:txBody>
          <a:bodyPr>
            <a:noAutofit/>
          </a:bodyPr>
          <a:lstStyle/>
          <a:p>
            <a:r>
              <a:rPr lang="de-DE" sz="2800" dirty="0" err="1"/>
              <a:t>Propriétés</a:t>
            </a:r>
            <a:r>
              <a:rPr lang="de-DE" sz="2800" dirty="0"/>
              <a:t> de la CPU : Cycle / </a:t>
            </a:r>
            <a:r>
              <a:rPr lang="de-DE" sz="2800" dirty="0" err="1"/>
              <a:t>Mémento</a:t>
            </a:r>
            <a:r>
              <a:rPr lang="de-DE" sz="2800" dirty="0"/>
              <a:t> de </a:t>
            </a:r>
            <a:r>
              <a:rPr lang="de-DE" sz="2800" dirty="0" err="1"/>
              <a:t>cadence</a:t>
            </a:r>
            <a:endParaRPr lang="de-DE" sz="2800" dirty="0"/>
          </a:p>
        </p:txBody>
      </p:sp>
      <p:pic>
        <p:nvPicPr>
          <p:cNvPr id="7" name="Picture 139"/>
          <p:cNvPicPr>
            <a:picLocks noGrp="1" noChangeAspect="1" noChangeArrowheads="1"/>
          </p:cNvPicPr>
          <p:nvPr>
            <p:ph idx="1"/>
          </p:nvPr>
        </p:nvPicPr>
        <p:blipFill>
          <a:blip r:embed="rId3"/>
          <a:srcRect/>
          <a:stretch>
            <a:fillRect/>
          </a:stretch>
        </p:blipFill>
        <p:spPr>
          <a:xfrm>
            <a:off x="979488" y="1000125"/>
            <a:ext cx="6211887" cy="4167188"/>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12</a:t>
            </a:fld>
            <a:endParaRPr lang="fr-FR"/>
          </a:p>
        </p:txBody>
      </p:sp>
      <p:sp>
        <p:nvSpPr>
          <p:cNvPr id="8" name="AutoShape 121"/>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9" name="Group 143"/>
          <p:cNvGrpSpPr>
            <a:grpSpLocks/>
          </p:cNvGrpSpPr>
          <p:nvPr/>
        </p:nvGrpSpPr>
        <p:grpSpPr bwMode="auto">
          <a:xfrm>
            <a:off x="2362200" y="898525"/>
            <a:ext cx="6565900" cy="4305300"/>
            <a:chOff x="1488" y="566"/>
            <a:chExt cx="4136" cy="2712"/>
          </a:xfrm>
        </p:grpSpPr>
        <p:sp>
          <p:nvSpPr>
            <p:cNvPr id="10" name="AutoShape 132"/>
            <p:cNvSpPr>
              <a:spLocks noChangeArrowheads="1"/>
            </p:cNvSpPr>
            <p:nvPr/>
          </p:nvSpPr>
          <p:spPr bwMode="auto">
            <a:xfrm>
              <a:off x="1488" y="1088"/>
              <a:ext cx="1008" cy="240"/>
            </a:xfrm>
            <a:prstGeom prst="rightArrow">
              <a:avLst>
                <a:gd name="adj1" fmla="val 50000"/>
                <a:gd name="adj2" fmla="val 105000"/>
              </a:avLst>
            </a:prstGeom>
            <a:solidFill>
              <a:srgbClr val="FCFEB9"/>
            </a:solidFill>
            <a:ln w="19050">
              <a:solidFill>
                <a:srgbClr val="FF3300"/>
              </a:solidFill>
              <a:miter lim="800000"/>
              <a:headEnd/>
              <a:tailEnd/>
            </a:ln>
            <a:effectLst/>
          </p:spPr>
          <p:txBody>
            <a:bodyPr wrap="none" anchor="ctr"/>
            <a:lstStyle/>
            <a:p>
              <a:pPr defTabSz="762000"/>
              <a:r>
                <a:rPr lang="de-DE" sz="1000"/>
                <a:t>Double clic</a:t>
              </a:r>
            </a:p>
          </p:txBody>
        </p:sp>
        <p:pic>
          <p:nvPicPr>
            <p:cNvPr id="11" name="Picture 141"/>
            <p:cNvPicPr>
              <a:picLocks noChangeAspect="1" noChangeArrowheads="1"/>
            </p:cNvPicPr>
            <p:nvPr/>
          </p:nvPicPr>
          <p:blipFill>
            <a:blip r:embed="rId4"/>
            <a:srcRect/>
            <a:stretch>
              <a:fillRect/>
            </a:stretch>
          </p:blipFill>
          <p:spPr bwMode="auto">
            <a:xfrm>
              <a:off x="2505" y="566"/>
              <a:ext cx="3119" cy="2712"/>
            </a:xfrm>
            <a:prstGeom prst="rect">
              <a:avLst/>
            </a:prstGeom>
            <a:noFill/>
            <a:ln>
              <a:noFill/>
            </a:ln>
            <a:effectLst/>
          </p:spPr>
        </p:pic>
      </p:grpSp>
      <p:grpSp>
        <p:nvGrpSpPr>
          <p:cNvPr id="12" name="Group 120"/>
          <p:cNvGrpSpPr>
            <a:grpSpLocks/>
          </p:cNvGrpSpPr>
          <p:nvPr/>
        </p:nvGrpSpPr>
        <p:grpSpPr bwMode="auto">
          <a:xfrm>
            <a:off x="2286000" y="4572000"/>
            <a:ext cx="4724400" cy="1600200"/>
            <a:chOff x="864" y="2784"/>
            <a:chExt cx="2976" cy="1056"/>
          </a:xfrm>
        </p:grpSpPr>
        <p:sp>
          <p:nvSpPr>
            <p:cNvPr id="13" name="AutoShape 115"/>
            <p:cNvSpPr>
              <a:spLocks noChangeArrowheads="1"/>
            </p:cNvSpPr>
            <p:nvPr/>
          </p:nvSpPr>
          <p:spPr bwMode="auto">
            <a:xfrm>
              <a:off x="864" y="2784"/>
              <a:ext cx="2976" cy="1056"/>
            </a:xfrm>
            <a:prstGeom prst="upArrowCallout">
              <a:avLst>
                <a:gd name="adj1" fmla="val 46213"/>
                <a:gd name="adj2" fmla="val 46213"/>
                <a:gd name="adj3" fmla="val 16667"/>
                <a:gd name="adj4" fmla="val 66667"/>
              </a:avLst>
            </a:prstGeom>
            <a:gradFill rotWithShape="0">
              <a:gsLst>
                <a:gs pos="0">
                  <a:srgbClr val="FFCC99"/>
                </a:gs>
                <a:gs pos="100000">
                  <a:srgbClr val="FFCC99">
                    <a:gamma/>
                    <a:tint val="20000"/>
                    <a:invGamma/>
                  </a:srgbClr>
                </a:gs>
              </a:gsLst>
              <a:lin ang="18900000" scaled="1"/>
            </a:gradFill>
            <a:ln w="12700">
              <a:solidFill>
                <a:schemeClr val="tx1"/>
              </a:solidFill>
              <a:miter lim="800000"/>
              <a:headEnd/>
              <a:tailEnd/>
            </a:ln>
            <a:effectLst/>
          </p:spPr>
          <p:txBody>
            <a:bodyPr wrap="none" anchor="ctr"/>
            <a:lstStyle/>
            <a:p>
              <a:endParaRPr lang="fr-FR"/>
            </a:p>
          </p:txBody>
        </p:sp>
        <p:sp>
          <p:nvSpPr>
            <p:cNvPr id="14" name="Rectangle 83"/>
            <p:cNvSpPr>
              <a:spLocks noChangeArrowheads="1"/>
            </p:cNvSpPr>
            <p:nvPr/>
          </p:nvSpPr>
          <p:spPr bwMode="auto">
            <a:xfrm>
              <a:off x="960" y="3216"/>
              <a:ext cx="864"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Bit mém. cadence</a:t>
              </a:r>
              <a:endParaRPr lang="de-DE"/>
            </a:p>
          </p:txBody>
        </p:sp>
        <p:sp>
          <p:nvSpPr>
            <p:cNvPr id="15" name="Rectangle 85"/>
            <p:cNvSpPr>
              <a:spLocks noChangeArrowheads="1"/>
            </p:cNvSpPr>
            <p:nvPr/>
          </p:nvSpPr>
          <p:spPr bwMode="auto">
            <a:xfrm>
              <a:off x="182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7</a:t>
              </a:r>
              <a:endParaRPr lang="de-DE"/>
            </a:p>
          </p:txBody>
        </p:sp>
        <p:sp>
          <p:nvSpPr>
            <p:cNvPr id="16" name="Rectangle 86"/>
            <p:cNvSpPr>
              <a:spLocks noChangeArrowheads="1"/>
            </p:cNvSpPr>
            <p:nvPr/>
          </p:nvSpPr>
          <p:spPr bwMode="auto">
            <a:xfrm>
              <a:off x="206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6</a:t>
              </a:r>
              <a:endParaRPr lang="de-DE"/>
            </a:p>
          </p:txBody>
        </p:sp>
        <p:sp>
          <p:nvSpPr>
            <p:cNvPr id="17" name="Rectangle 87"/>
            <p:cNvSpPr>
              <a:spLocks noChangeArrowheads="1"/>
            </p:cNvSpPr>
            <p:nvPr/>
          </p:nvSpPr>
          <p:spPr bwMode="auto">
            <a:xfrm>
              <a:off x="230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5</a:t>
              </a:r>
              <a:endParaRPr lang="de-DE"/>
            </a:p>
          </p:txBody>
        </p:sp>
        <p:sp>
          <p:nvSpPr>
            <p:cNvPr id="18" name="Rectangle 88"/>
            <p:cNvSpPr>
              <a:spLocks noChangeArrowheads="1"/>
            </p:cNvSpPr>
            <p:nvPr/>
          </p:nvSpPr>
          <p:spPr bwMode="auto">
            <a:xfrm>
              <a:off x="254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4</a:t>
              </a:r>
              <a:endParaRPr lang="de-DE"/>
            </a:p>
          </p:txBody>
        </p:sp>
        <p:sp>
          <p:nvSpPr>
            <p:cNvPr id="19" name="Rectangle 89"/>
            <p:cNvSpPr>
              <a:spLocks noChangeArrowheads="1"/>
            </p:cNvSpPr>
            <p:nvPr/>
          </p:nvSpPr>
          <p:spPr bwMode="auto">
            <a:xfrm>
              <a:off x="278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3</a:t>
              </a:r>
              <a:endParaRPr lang="de-DE"/>
            </a:p>
          </p:txBody>
        </p:sp>
        <p:sp>
          <p:nvSpPr>
            <p:cNvPr id="20" name="Rectangle 90"/>
            <p:cNvSpPr>
              <a:spLocks noChangeArrowheads="1"/>
            </p:cNvSpPr>
            <p:nvPr/>
          </p:nvSpPr>
          <p:spPr bwMode="auto">
            <a:xfrm>
              <a:off x="302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2</a:t>
              </a:r>
              <a:endParaRPr lang="de-DE"/>
            </a:p>
          </p:txBody>
        </p:sp>
        <p:sp>
          <p:nvSpPr>
            <p:cNvPr id="21" name="Rectangle 91"/>
            <p:cNvSpPr>
              <a:spLocks noChangeArrowheads="1"/>
            </p:cNvSpPr>
            <p:nvPr/>
          </p:nvSpPr>
          <p:spPr bwMode="auto">
            <a:xfrm>
              <a:off x="326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1</a:t>
              </a:r>
              <a:endParaRPr lang="de-DE"/>
            </a:p>
          </p:txBody>
        </p:sp>
        <p:sp>
          <p:nvSpPr>
            <p:cNvPr id="22" name="Rectangle 92"/>
            <p:cNvSpPr>
              <a:spLocks noChangeArrowheads="1"/>
            </p:cNvSpPr>
            <p:nvPr/>
          </p:nvSpPr>
          <p:spPr bwMode="auto">
            <a:xfrm>
              <a:off x="3504" y="3216"/>
              <a:ext cx="240" cy="144"/>
            </a:xfrm>
            <a:prstGeom prst="rect">
              <a:avLst/>
            </a:prstGeom>
            <a:gradFill rotWithShape="0">
              <a:gsLst>
                <a:gs pos="0">
                  <a:srgbClr val="CCFFFF">
                    <a:gamma/>
                    <a:tint val="30196"/>
                    <a:invGamma/>
                  </a:srgbClr>
                </a:gs>
                <a:gs pos="100000">
                  <a:srgbClr val="CCFFFF"/>
                </a:gs>
              </a:gsLst>
              <a:lin ang="2700000" scaled="1"/>
            </a:gradFill>
            <a:ln w="12700">
              <a:solidFill>
                <a:schemeClr val="tx1"/>
              </a:solidFill>
              <a:miter lim="800000"/>
              <a:headEnd/>
              <a:tailEnd/>
            </a:ln>
            <a:effectLst/>
          </p:spPr>
          <p:txBody>
            <a:bodyPr wrap="none" anchor="ctr"/>
            <a:lstStyle/>
            <a:p>
              <a:pPr defTabSz="762000"/>
              <a:r>
                <a:rPr lang="de-DE" sz="1200" b="0"/>
                <a:t>0</a:t>
              </a:r>
              <a:endParaRPr lang="de-DE"/>
            </a:p>
          </p:txBody>
        </p:sp>
        <p:sp>
          <p:nvSpPr>
            <p:cNvPr id="23" name="Rectangle 95"/>
            <p:cNvSpPr>
              <a:spLocks noChangeArrowheads="1"/>
            </p:cNvSpPr>
            <p:nvPr/>
          </p:nvSpPr>
          <p:spPr bwMode="auto">
            <a:xfrm>
              <a:off x="960" y="3408"/>
              <a:ext cx="864"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Fréquence (Hz)</a:t>
              </a:r>
              <a:endParaRPr lang="de-DE"/>
            </a:p>
          </p:txBody>
        </p:sp>
        <p:sp>
          <p:nvSpPr>
            <p:cNvPr id="24" name="Rectangle 96"/>
            <p:cNvSpPr>
              <a:spLocks noChangeArrowheads="1"/>
            </p:cNvSpPr>
            <p:nvPr/>
          </p:nvSpPr>
          <p:spPr bwMode="auto">
            <a:xfrm>
              <a:off x="182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0,5</a:t>
              </a:r>
              <a:endParaRPr lang="de-DE"/>
            </a:p>
          </p:txBody>
        </p:sp>
        <p:sp>
          <p:nvSpPr>
            <p:cNvPr id="25" name="Rectangle 97"/>
            <p:cNvSpPr>
              <a:spLocks noChangeArrowheads="1"/>
            </p:cNvSpPr>
            <p:nvPr/>
          </p:nvSpPr>
          <p:spPr bwMode="auto">
            <a:xfrm>
              <a:off x="206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0,62</a:t>
              </a:r>
              <a:endParaRPr lang="de-DE"/>
            </a:p>
          </p:txBody>
        </p:sp>
        <p:sp>
          <p:nvSpPr>
            <p:cNvPr id="26" name="Rectangle 98"/>
            <p:cNvSpPr>
              <a:spLocks noChangeArrowheads="1"/>
            </p:cNvSpPr>
            <p:nvPr/>
          </p:nvSpPr>
          <p:spPr bwMode="auto">
            <a:xfrm>
              <a:off x="230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1</a:t>
              </a:r>
              <a:endParaRPr lang="de-DE"/>
            </a:p>
          </p:txBody>
        </p:sp>
        <p:sp>
          <p:nvSpPr>
            <p:cNvPr id="27" name="Rectangle 99"/>
            <p:cNvSpPr>
              <a:spLocks noChangeArrowheads="1"/>
            </p:cNvSpPr>
            <p:nvPr/>
          </p:nvSpPr>
          <p:spPr bwMode="auto">
            <a:xfrm>
              <a:off x="254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1,25</a:t>
              </a:r>
              <a:endParaRPr lang="de-DE"/>
            </a:p>
          </p:txBody>
        </p:sp>
        <p:sp>
          <p:nvSpPr>
            <p:cNvPr id="28" name="Rectangle 100"/>
            <p:cNvSpPr>
              <a:spLocks noChangeArrowheads="1"/>
            </p:cNvSpPr>
            <p:nvPr/>
          </p:nvSpPr>
          <p:spPr bwMode="auto">
            <a:xfrm>
              <a:off x="278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2</a:t>
              </a:r>
              <a:endParaRPr lang="de-DE"/>
            </a:p>
          </p:txBody>
        </p:sp>
        <p:sp>
          <p:nvSpPr>
            <p:cNvPr id="29" name="Rectangle 101"/>
            <p:cNvSpPr>
              <a:spLocks noChangeArrowheads="1"/>
            </p:cNvSpPr>
            <p:nvPr/>
          </p:nvSpPr>
          <p:spPr bwMode="auto">
            <a:xfrm>
              <a:off x="302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2,5</a:t>
              </a:r>
              <a:endParaRPr lang="de-DE"/>
            </a:p>
          </p:txBody>
        </p:sp>
        <p:sp>
          <p:nvSpPr>
            <p:cNvPr id="30" name="Rectangle 102"/>
            <p:cNvSpPr>
              <a:spLocks noChangeArrowheads="1"/>
            </p:cNvSpPr>
            <p:nvPr/>
          </p:nvSpPr>
          <p:spPr bwMode="auto">
            <a:xfrm>
              <a:off x="326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5</a:t>
              </a:r>
              <a:endParaRPr lang="de-DE"/>
            </a:p>
          </p:txBody>
        </p:sp>
        <p:sp>
          <p:nvSpPr>
            <p:cNvPr id="31" name="Rectangle 103"/>
            <p:cNvSpPr>
              <a:spLocks noChangeArrowheads="1"/>
            </p:cNvSpPr>
            <p:nvPr/>
          </p:nvSpPr>
          <p:spPr bwMode="auto">
            <a:xfrm>
              <a:off x="3504" y="3408"/>
              <a:ext cx="240" cy="144"/>
            </a:xfrm>
            <a:prstGeom prst="rect">
              <a:avLst/>
            </a:prstGeom>
            <a:gradFill rotWithShape="0">
              <a:gsLst>
                <a:gs pos="0">
                  <a:srgbClr val="FFFFCC">
                    <a:gamma/>
                    <a:tint val="20000"/>
                    <a:invGamma/>
                  </a:srgbClr>
                </a:gs>
                <a:gs pos="100000">
                  <a:srgbClr val="FFFFCC"/>
                </a:gs>
              </a:gsLst>
              <a:lin ang="2700000" scaled="1"/>
            </a:gradFill>
            <a:ln w="12700">
              <a:solidFill>
                <a:schemeClr val="tx1"/>
              </a:solidFill>
              <a:miter lim="800000"/>
              <a:headEnd/>
              <a:tailEnd/>
            </a:ln>
            <a:effectLst/>
          </p:spPr>
          <p:txBody>
            <a:bodyPr wrap="none" anchor="ctr"/>
            <a:lstStyle/>
            <a:p>
              <a:pPr defTabSz="762000"/>
              <a:r>
                <a:rPr lang="de-DE" sz="1200" b="0"/>
                <a:t>10</a:t>
              </a:r>
              <a:endParaRPr lang="de-DE"/>
            </a:p>
          </p:txBody>
        </p:sp>
        <p:sp>
          <p:nvSpPr>
            <p:cNvPr id="32" name="Rectangle 105"/>
            <p:cNvSpPr>
              <a:spLocks noChangeArrowheads="1"/>
            </p:cNvSpPr>
            <p:nvPr/>
          </p:nvSpPr>
          <p:spPr bwMode="auto">
            <a:xfrm>
              <a:off x="960" y="3600"/>
              <a:ext cx="864"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Période (s)</a:t>
              </a:r>
              <a:endParaRPr lang="de-DE"/>
            </a:p>
          </p:txBody>
        </p:sp>
        <p:sp>
          <p:nvSpPr>
            <p:cNvPr id="33" name="Rectangle 106"/>
            <p:cNvSpPr>
              <a:spLocks noChangeArrowheads="1"/>
            </p:cNvSpPr>
            <p:nvPr/>
          </p:nvSpPr>
          <p:spPr bwMode="auto">
            <a:xfrm>
              <a:off x="182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2</a:t>
              </a:r>
              <a:endParaRPr lang="de-DE"/>
            </a:p>
          </p:txBody>
        </p:sp>
        <p:sp>
          <p:nvSpPr>
            <p:cNvPr id="34" name="Rectangle 107"/>
            <p:cNvSpPr>
              <a:spLocks noChangeArrowheads="1"/>
            </p:cNvSpPr>
            <p:nvPr/>
          </p:nvSpPr>
          <p:spPr bwMode="auto">
            <a:xfrm>
              <a:off x="206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1,6</a:t>
              </a:r>
              <a:endParaRPr lang="de-DE"/>
            </a:p>
          </p:txBody>
        </p:sp>
        <p:sp>
          <p:nvSpPr>
            <p:cNvPr id="35" name="Rectangle 108"/>
            <p:cNvSpPr>
              <a:spLocks noChangeArrowheads="1"/>
            </p:cNvSpPr>
            <p:nvPr/>
          </p:nvSpPr>
          <p:spPr bwMode="auto">
            <a:xfrm>
              <a:off x="230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1</a:t>
              </a:r>
              <a:endParaRPr lang="de-DE"/>
            </a:p>
          </p:txBody>
        </p:sp>
        <p:sp>
          <p:nvSpPr>
            <p:cNvPr id="36" name="Rectangle 109"/>
            <p:cNvSpPr>
              <a:spLocks noChangeArrowheads="1"/>
            </p:cNvSpPr>
            <p:nvPr/>
          </p:nvSpPr>
          <p:spPr bwMode="auto">
            <a:xfrm>
              <a:off x="254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0,8</a:t>
              </a:r>
              <a:endParaRPr lang="de-DE"/>
            </a:p>
          </p:txBody>
        </p:sp>
        <p:sp>
          <p:nvSpPr>
            <p:cNvPr id="37" name="Rectangle 110"/>
            <p:cNvSpPr>
              <a:spLocks noChangeArrowheads="1"/>
            </p:cNvSpPr>
            <p:nvPr/>
          </p:nvSpPr>
          <p:spPr bwMode="auto">
            <a:xfrm>
              <a:off x="278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0,5</a:t>
              </a:r>
              <a:endParaRPr lang="de-DE"/>
            </a:p>
          </p:txBody>
        </p:sp>
        <p:sp>
          <p:nvSpPr>
            <p:cNvPr id="38" name="Rectangle 111"/>
            <p:cNvSpPr>
              <a:spLocks noChangeArrowheads="1"/>
            </p:cNvSpPr>
            <p:nvPr/>
          </p:nvSpPr>
          <p:spPr bwMode="auto">
            <a:xfrm>
              <a:off x="302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0,4</a:t>
              </a:r>
              <a:endParaRPr lang="de-DE"/>
            </a:p>
          </p:txBody>
        </p:sp>
        <p:sp>
          <p:nvSpPr>
            <p:cNvPr id="39" name="Rectangle 112"/>
            <p:cNvSpPr>
              <a:spLocks noChangeArrowheads="1"/>
            </p:cNvSpPr>
            <p:nvPr/>
          </p:nvSpPr>
          <p:spPr bwMode="auto">
            <a:xfrm>
              <a:off x="326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0,2</a:t>
              </a:r>
              <a:endParaRPr lang="de-DE"/>
            </a:p>
          </p:txBody>
        </p:sp>
        <p:sp>
          <p:nvSpPr>
            <p:cNvPr id="40" name="Rectangle 113"/>
            <p:cNvSpPr>
              <a:spLocks noChangeArrowheads="1"/>
            </p:cNvSpPr>
            <p:nvPr/>
          </p:nvSpPr>
          <p:spPr bwMode="auto">
            <a:xfrm>
              <a:off x="3504" y="3600"/>
              <a:ext cx="240" cy="144"/>
            </a:xfrm>
            <a:prstGeom prst="rect">
              <a:avLst/>
            </a:prstGeom>
            <a:gradFill rotWithShape="0">
              <a:gsLst>
                <a:gs pos="0">
                  <a:srgbClr val="CCFFCC">
                    <a:gamma/>
                    <a:tint val="20000"/>
                    <a:invGamma/>
                  </a:srgbClr>
                </a:gs>
                <a:gs pos="100000">
                  <a:srgbClr val="CCFFCC"/>
                </a:gs>
              </a:gsLst>
              <a:lin ang="2700000" scaled="1"/>
            </a:gradFill>
            <a:ln w="12700">
              <a:solidFill>
                <a:schemeClr val="tx1"/>
              </a:solidFill>
              <a:miter lim="800000"/>
              <a:headEnd/>
              <a:tailEnd/>
            </a:ln>
            <a:effectLst/>
          </p:spPr>
          <p:txBody>
            <a:bodyPr wrap="none" anchor="ctr"/>
            <a:lstStyle/>
            <a:p>
              <a:pPr defTabSz="762000"/>
              <a:r>
                <a:rPr lang="de-DE" sz="1200" b="0"/>
                <a:t>0,1</a:t>
              </a:r>
              <a:endParaRPr lang="de-DE"/>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66805" y="357166"/>
            <a:ext cx="8301037" cy="350838"/>
          </a:xfrm>
          <a:noFill/>
          <a:ln/>
        </p:spPr>
        <p:txBody>
          <a:bodyPr>
            <a:normAutofit fontScale="90000"/>
          </a:bodyPr>
          <a:lstStyle/>
          <a:p>
            <a:r>
              <a:rPr lang="de-DE" sz="3100" dirty="0" err="1"/>
              <a:t>Enregistrement</a:t>
            </a:r>
            <a:r>
              <a:rPr lang="de-DE" sz="3100" dirty="0"/>
              <a:t> de la </a:t>
            </a:r>
            <a:r>
              <a:rPr lang="de-DE" sz="3100" dirty="0" err="1"/>
              <a:t>configuration</a:t>
            </a:r>
            <a:r>
              <a:rPr lang="de-DE" sz="3100" dirty="0"/>
              <a:t> </a:t>
            </a:r>
            <a:r>
              <a:rPr lang="de-DE" sz="3100" dirty="0" err="1"/>
              <a:t>prévue</a:t>
            </a:r>
            <a:r>
              <a:rPr lang="de-DE" sz="3100" dirty="0"/>
              <a:t> </a:t>
            </a:r>
            <a:br>
              <a:rPr lang="de-DE" dirty="0"/>
            </a:br>
            <a:r>
              <a:rPr lang="de-DE" sz="3100" dirty="0"/>
              <a:t>et </a:t>
            </a:r>
            <a:r>
              <a:rPr lang="de-DE" sz="3100" dirty="0" err="1"/>
              <a:t>chargement</a:t>
            </a:r>
            <a:r>
              <a:rPr lang="de-DE" sz="3100" dirty="0"/>
              <a:t> </a:t>
            </a:r>
            <a:r>
              <a:rPr lang="de-DE" sz="3100" dirty="0" err="1"/>
              <a:t>dans</a:t>
            </a:r>
            <a:r>
              <a:rPr lang="de-DE" sz="3100" dirty="0"/>
              <a:t> le </a:t>
            </a:r>
            <a:r>
              <a:rPr lang="de-DE" sz="3100" dirty="0" err="1"/>
              <a:t>module</a:t>
            </a:r>
            <a:endParaRPr lang="de-DE" sz="3100" dirty="0"/>
          </a:p>
        </p:txBody>
      </p:sp>
      <p:pic>
        <p:nvPicPr>
          <p:cNvPr id="7" name="Picture 134"/>
          <p:cNvPicPr>
            <a:picLocks noGrp="1" noChangeAspect="1" noChangeArrowheads="1"/>
          </p:cNvPicPr>
          <p:nvPr>
            <p:ph idx="1"/>
          </p:nvPr>
        </p:nvPicPr>
        <p:blipFill>
          <a:blip r:embed="rId3"/>
          <a:srcRect/>
          <a:stretch>
            <a:fillRect/>
          </a:stretch>
        </p:blipFill>
        <p:spPr>
          <a:xfrm>
            <a:off x="2197100" y="1016000"/>
            <a:ext cx="6170613" cy="4543425"/>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13</a:t>
            </a:fld>
            <a:endParaRPr lang="fr-FR"/>
          </a:p>
        </p:txBody>
      </p:sp>
      <p:grpSp>
        <p:nvGrpSpPr>
          <p:cNvPr id="8" name="Group 138"/>
          <p:cNvGrpSpPr>
            <a:grpSpLocks/>
          </p:cNvGrpSpPr>
          <p:nvPr/>
        </p:nvGrpSpPr>
        <p:grpSpPr bwMode="auto">
          <a:xfrm>
            <a:off x="830263" y="1428750"/>
            <a:ext cx="1608137" cy="1393825"/>
            <a:chOff x="523" y="900"/>
            <a:chExt cx="1013" cy="878"/>
          </a:xfrm>
        </p:grpSpPr>
        <p:pic>
          <p:nvPicPr>
            <p:cNvPr id="9" name="Picture 136" descr="Field-PGx"/>
            <p:cNvPicPr>
              <a:picLocks noChangeAspect="1" noChangeArrowheads="1"/>
            </p:cNvPicPr>
            <p:nvPr/>
          </p:nvPicPr>
          <p:blipFill>
            <a:blip r:embed="rId4"/>
            <a:srcRect l="54291" t="8218" r="4369" b="28311"/>
            <a:stretch>
              <a:fillRect/>
            </a:stretch>
          </p:blipFill>
          <p:spPr bwMode="auto">
            <a:xfrm>
              <a:off x="523" y="900"/>
              <a:ext cx="837" cy="878"/>
            </a:xfrm>
            <a:prstGeom prst="rect">
              <a:avLst/>
            </a:prstGeom>
            <a:noFill/>
            <a:ln/>
            <a:effectLst/>
          </p:spPr>
        </p:pic>
        <p:sp>
          <p:nvSpPr>
            <p:cNvPr id="10" name="AutoShape 119"/>
            <p:cNvSpPr>
              <a:spLocks noChangeArrowheads="1"/>
            </p:cNvSpPr>
            <p:nvPr/>
          </p:nvSpPr>
          <p:spPr bwMode="auto">
            <a:xfrm>
              <a:off x="1248" y="1304"/>
              <a:ext cx="288" cy="144"/>
            </a:xfrm>
            <a:prstGeom prst="leftArrow">
              <a:avLst>
                <a:gd name="adj1" fmla="val 54167"/>
                <a:gd name="adj2" fmla="val 60000"/>
              </a:avLst>
            </a:prstGeom>
            <a:solidFill>
              <a:srgbClr val="FFFF99"/>
            </a:solidFill>
            <a:ln w="12700">
              <a:solidFill>
                <a:schemeClr val="hlink"/>
              </a:solidFill>
              <a:miter lim="800000"/>
              <a:headEnd/>
              <a:tailEnd/>
            </a:ln>
            <a:effectLst/>
          </p:spPr>
          <p:txBody>
            <a:bodyPr wrap="none" anchor="ctr"/>
            <a:lstStyle/>
            <a:p>
              <a:endParaRPr lang="fr-FR"/>
            </a:p>
          </p:txBody>
        </p:sp>
      </p:grpSp>
      <p:grpSp>
        <p:nvGrpSpPr>
          <p:cNvPr id="11" name="Group 132"/>
          <p:cNvGrpSpPr>
            <a:grpSpLocks/>
          </p:cNvGrpSpPr>
          <p:nvPr/>
        </p:nvGrpSpPr>
        <p:grpSpPr bwMode="auto">
          <a:xfrm>
            <a:off x="5867400" y="3048000"/>
            <a:ext cx="3141663" cy="3048000"/>
            <a:chOff x="3696" y="1920"/>
            <a:chExt cx="1979" cy="1920"/>
          </a:xfrm>
        </p:grpSpPr>
        <p:sp>
          <p:nvSpPr>
            <p:cNvPr id="12" name="AutoShape 124"/>
            <p:cNvSpPr>
              <a:spLocks noChangeArrowheads="1"/>
            </p:cNvSpPr>
            <p:nvPr/>
          </p:nvSpPr>
          <p:spPr bwMode="auto">
            <a:xfrm rot="-5400000">
              <a:off x="3693" y="1923"/>
              <a:ext cx="1590" cy="1584"/>
            </a:xfrm>
            <a:prstGeom prst="rtTriangle">
              <a:avLst/>
            </a:prstGeom>
            <a:gradFill rotWithShape="0">
              <a:gsLst>
                <a:gs pos="0">
                  <a:srgbClr val="FFFFFF">
                    <a:gamma/>
                    <a:shade val="69804"/>
                    <a:invGamma/>
                  </a:srgbClr>
                </a:gs>
                <a:gs pos="100000">
                  <a:srgbClr val="FFFFFF"/>
                </a:gs>
              </a:gsLst>
              <a:lin ang="2700000" scaled="1"/>
            </a:gradFill>
            <a:ln w="12700">
              <a:noFill/>
              <a:miter lim="800000"/>
              <a:headEnd/>
              <a:tailEnd/>
            </a:ln>
            <a:effectLst/>
          </p:spPr>
          <p:txBody>
            <a:bodyPr wrap="none" anchor="ctr"/>
            <a:lstStyle/>
            <a:p>
              <a:endParaRPr lang="fr-FR"/>
            </a:p>
          </p:txBody>
        </p:sp>
        <p:grpSp>
          <p:nvGrpSpPr>
            <p:cNvPr id="13" name="Group 125"/>
            <p:cNvGrpSpPr>
              <a:grpSpLocks/>
            </p:cNvGrpSpPr>
            <p:nvPr/>
          </p:nvGrpSpPr>
          <p:grpSpPr bwMode="auto">
            <a:xfrm>
              <a:off x="4464" y="2531"/>
              <a:ext cx="1211" cy="1309"/>
              <a:chOff x="4560" y="2544"/>
              <a:chExt cx="1211" cy="1309"/>
            </a:xfrm>
          </p:grpSpPr>
          <p:sp>
            <p:nvSpPr>
              <p:cNvPr id="14" name="Rectangle 6"/>
              <p:cNvSpPr>
                <a:spLocks noChangeArrowheads="1"/>
              </p:cNvSpPr>
              <p:nvPr/>
            </p:nvSpPr>
            <p:spPr bwMode="auto">
              <a:xfrm>
                <a:off x="4896" y="2592"/>
                <a:ext cx="822" cy="368"/>
              </a:xfrm>
              <a:prstGeom prst="rect">
                <a:avLst/>
              </a:prstGeom>
              <a:noFill/>
              <a:ln w="12700">
                <a:noFill/>
                <a:miter lim="800000"/>
                <a:headEnd/>
                <a:tailEnd/>
              </a:ln>
              <a:effectLst/>
            </p:spPr>
            <p:txBody>
              <a:bodyPr wrap="none" lIns="90488" tIns="44450" rIns="90488" bIns="44450">
                <a:spAutoFit/>
              </a:bodyPr>
              <a:lstStyle/>
              <a:p>
                <a:pPr algn="l" defTabSz="762000"/>
                <a:r>
                  <a:rPr lang="de-DE" sz="1200"/>
                  <a:t>Charger</a:t>
                </a:r>
                <a:endParaRPr lang="de-DE"/>
              </a:p>
              <a:p>
                <a:pPr algn="l" defTabSz="762000"/>
                <a:r>
                  <a:rPr lang="de-DE" sz="1200" b="0"/>
                  <a:t>(la CPU doit être</a:t>
                </a:r>
              </a:p>
              <a:p>
                <a:pPr algn="l" defTabSz="762000"/>
                <a:r>
                  <a:rPr lang="de-DE" sz="1200" b="0"/>
                  <a:t>Arrêtée (STOP))</a:t>
                </a:r>
              </a:p>
            </p:txBody>
          </p:sp>
          <p:graphicFrame>
            <p:nvGraphicFramePr>
              <p:cNvPr id="15" name="Object 7">
                <a:hlinkClick r:id="" action="ppaction://ole?verb=0"/>
              </p:cNvPr>
              <p:cNvGraphicFramePr>
                <a:graphicFrameLocks/>
              </p:cNvGraphicFramePr>
              <p:nvPr/>
            </p:nvGraphicFramePr>
            <p:xfrm>
              <a:off x="4560" y="3203"/>
              <a:ext cx="1211" cy="650"/>
            </p:xfrm>
            <a:graphic>
              <a:graphicData uri="http://schemas.openxmlformats.org/presentationml/2006/ole">
                <mc:AlternateContent xmlns:mc="http://schemas.openxmlformats.org/markup-compatibility/2006">
                  <mc:Choice xmlns:v="urn:schemas-microsoft-com:vml" Requires="v">
                    <p:oleObj spid="_x0000_s19458" name="Designer 3.1 Zeichnung" r:id="rId5" imgW="3379680" imgH="1812600" progId="Designer">
                      <p:embed/>
                    </p:oleObj>
                  </mc:Choice>
                  <mc:Fallback>
                    <p:oleObj name="Designer 3.1 Zeichnung" r:id="rId5" imgW="3379680" imgH="1812600" progId="Designer">
                      <p:embed/>
                      <p:pic>
                        <p:nvPicPr>
                          <p:cNvPr id="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0" y="3203"/>
                            <a:ext cx="1211" cy="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143684" dir="2700000" algn="ctr" rotWithShape="0">
                                    <a:schemeClr val="bg2"/>
                                  </a:outerShdw>
                                </a:effectLst>
                              </a14:hiddenEffects>
                            </a:ext>
                          </a:extLst>
                        </p:spPr>
                      </p:pic>
                    </p:oleObj>
                  </mc:Fallback>
                </mc:AlternateContent>
              </a:graphicData>
            </a:graphic>
          </p:graphicFrame>
          <p:graphicFrame>
            <p:nvGraphicFramePr>
              <p:cNvPr id="16" name="Object 3">
                <a:hlinkClick r:id="" action="ppaction://ole?verb=0"/>
              </p:cNvPr>
              <p:cNvGraphicFramePr>
                <a:graphicFrameLocks/>
              </p:cNvGraphicFramePr>
              <p:nvPr/>
            </p:nvGraphicFramePr>
            <p:xfrm>
              <a:off x="5376" y="2544"/>
              <a:ext cx="174" cy="166"/>
            </p:xfrm>
            <a:graphic>
              <a:graphicData uri="http://schemas.openxmlformats.org/presentationml/2006/ole">
                <mc:AlternateContent xmlns:mc="http://schemas.openxmlformats.org/markup-compatibility/2006">
                  <mc:Choice xmlns:v="urn:schemas-microsoft-com:vml" Requires="v">
                    <p:oleObj spid="_x0000_s19459" name="Paint Shop Pro Image" r:id="rId7" imgW="223542" imgH="214228" progId="PaintShopPro">
                      <p:embed/>
                    </p:oleObj>
                  </mc:Choice>
                  <mc:Fallback>
                    <p:oleObj name="Paint Shop Pro Image" r:id="rId7" imgW="223542" imgH="214228" progId="PaintShopPro">
                      <p:embed/>
                      <p:pic>
                        <p:nvPicPr>
                          <p:cNvPr id="0" name="Picture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6" y="2544"/>
                            <a:ext cx="174" cy="166"/>
                          </a:xfrm>
                          <a:prstGeom prst="rect">
                            <a:avLst/>
                          </a:prstGeom>
                          <a:noFill/>
                          <a:ln w="12700">
                            <a:solidFill>
                              <a:schemeClr val="hlink"/>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143684" dir="2700000" algn="ctr" rotWithShape="0">
                                    <a:schemeClr val="bg2"/>
                                  </a:outerShdw>
                                </a:effectLst>
                              </a14:hiddenEffects>
                            </a:ext>
                          </a:extLst>
                        </p:spPr>
                      </p:pic>
                    </p:oleObj>
                  </mc:Fallback>
                </mc:AlternateContent>
              </a:graphicData>
            </a:graphic>
          </p:graphicFrame>
          <p:sp>
            <p:nvSpPr>
              <p:cNvPr id="17" name="AutoShape 123"/>
              <p:cNvSpPr>
                <a:spLocks noChangeArrowheads="1"/>
              </p:cNvSpPr>
              <p:nvPr/>
            </p:nvSpPr>
            <p:spPr bwMode="auto">
              <a:xfrm rot="-5400000">
                <a:off x="5343" y="2976"/>
                <a:ext cx="240" cy="144"/>
              </a:xfrm>
              <a:prstGeom prst="leftArrow">
                <a:avLst>
                  <a:gd name="adj1" fmla="val 54167"/>
                  <a:gd name="adj2" fmla="val 50000"/>
                </a:avLst>
              </a:prstGeom>
              <a:solidFill>
                <a:srgbClr val="FFFF99"/>
              </a:solidFill>
              <a:ln w="12700">
                <a:solidFill>
                  <a:schemeClr val="hlink"/>
                </a:solidFill>
                <a:miter lim="800000"/>
                <a:headEnd/>
                <a:tailEnd/>
              </a:ln>
              <a:effectLst/>
            </p:spPr>
            <p:txBody>
              <a:bodyPr wrap="none" anchor="ctr"/>
              <a:lstStyle/>
              <a:p>
                <a:endParaRPr lang="fr-FR"/>
              </a:p>
            </p:txBody>
          </p:sp>
        </p:grpSp>
      </p:grpSp>
      <p:sp>
        <p:nvSpPr>
          <p:cNvPr id="18" name="AutoShape 129"/>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par>
                          <p:cTn id="13" fill="hold">
                            <p:stCondLst>
                              <p:cond delay="500"/>
                            </p:stCondLst>
                            <p:childTnLst>
                              <p:par>
                                <p:cTn id="14" presetID="18" presetClass="entr" presetSubtype="9"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strips(upLeft)">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823913" y="357166"/>
            <a:ext cx="8301037" cy="350838"/>
          </a:xfrm>
          <a:noFill/>
          <a:ln/>
        </p:spPr>
        <p:txBody>
          <a:bodyPr>
            <a:noAutofit/>
          </a:bodyPr>
          <a:lstStyle/>
          <a:p>
            <a:r>
              <a:rPr lang="de-DE" sz="2400" dirty="0" err="1"/>
              <a:t>Chargement</a:t>
            </a:r>
            <a:r>
              <a:rPr lang="de-DE" sz="2400" dirty="0"/>
              <a:t> de la </a:t>
            </a:r>
            <a:r>
              <a:rPr lang="de-DE" sz="2400" dirty="0" err="1"/>
              <a:t>configuration</a:t>
            </a:r>
            <a:r>
              <a:rPr lang="de-DE" sz="2400" dirty="0"/>
              <a:t> </a:t>
            </a:r>
            <a:r>
              <a:rPr lang="de-DE" sz="2400" dirty="0" err="1"/>
              <a:t>réelle</a:t>
            </a:r>
            <a:r>
              <a:rPr lang="de-DE" sz="2400" dirty="0"/>
              <a:t> </a:t>
            </a:r>
            <a:r>
              <a:rPr lang="de-DE" sz="2400" dirty="0" err="1"/>
              <a:t>dans</a:t>
            </a:r>
            <a:r>
              <a:rPr lang="de-DE" sz="2400" dirty="0"/>
              <a:t> la </a:t>
            </a:r>
            <a:r>
              <a:rPr lang="de-DE" sz="2400" dirty="0" err="1"/>
              <a:t>console</a:t>
            </a:r>
            <a:r>
              <a:rPr lang="de-DE" sz="2400" dirty="0"/>
              <a:t> PG</a:t>
            </a:r>
          </a:p>
        </p:txBody>
      </p:sp>
      <p:pic>
        <p:nvPicPr>
          <p:cNvPr id="4" name="Picture 27"/>
          <p:cNvPicPr>
            <a:picLocks noGrp="1" noChangeAspect="1" noChangeArrowheads="1"/>
          </p:cNvPicPr>
          <p:nvPr>
            <p:ph idx="1"/>
          </p:nvPr>
        </p:nvPicPr>
        <p:blipFill>
          <a:blip r:embed="rId3"/>
          <a:srcRect/>
          <a:stretch>
            <a:fillRect/>
          </a:stretch>
        </p:blipFill>
        <p:spPr>
          <a:xfrm>
            <a:off x="1060450" y="898525"/>
            <a:ext cx="6064250" cy="40513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14</a:t>
            </a:fld>
            <a:endParaRPr lang="fr-FR"/>
          </a:p>
        </p:txBody>
      </p:sp>
      <p:sp>
        <p:nvSpPr>
          <p:cNvPr id="8" name="AutoShape 10"/>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9" name="Group 30"/>
          <p:cNvGrpSpPr>
            <a:grpSpLocks/>
          </p:cNvGrpSpPr>
          <p:nvPr/>
        </p:nvGrpSpPr>
        <p:grpSpPr bwMode="auto">
          <a:xfrm>
            <a:off x="4152900" y="1038225"/>
            <a:ext cx="5089525" cy="4933950"/>
            <a:chOff x="2616" y="654"/>
            <a:chExt cx="3206" cy="3108"/>
          </a:xfrm>
        </p:grpSpPr>
        <p:pic>
          <p:nvPicPr>
            <p:cNvPr id="10" name="Picture 29"/>
            <p:cNvPicPr>
              <a:picLocks noChangeAspect="1" noChangeArrowheads="1"/>
            </p:cNvPicPr>
            <p:nvPr/>
          </p:nvPicPr>
          <p:blipFill>
            <a:blip r:embed="rId4"/>
            <a:srcRect/>
            <a:stretch>
              <a:fillRect/>
            </a:stretch>
          </p:blipFill>
          <p:spPr bwMode="auto">
            <a:xfrm>
              <a:off x="2930" y="654"/>
              <a:ext cx="2892" cy="3108"/>
            </a:xfrm>
            <a:prstGeom prst="rect">
              <a:avLst/>
            </a:prstGeom>
            <a:noFill/>
            <a:ln w="12700">
              <a:noFill/>
              <a:miter lim="800000"/>
              <a:headEnd/>
              <a:tailEnd/>
            </a:ln>
            <a:effectLst/>
          </p:spPr>
        </p:pic>
        <p:sp>
          <p:nvSpPr>
            <p:cNvPr id="11" name="AutoShape 24"/>
            <p:cNvSpPr>
              <a:spLocks noChangeArrowheads="1"/>
            </p:cNvSpPr>
            <p:nvPr/>
          </p:nvSpPr>
          <p:spPr bwMode="auto">
            <a:xfrm>
              <a:off x="2616" y="1230"/>
              <a:ext cx="336" cy="144"/>
            </a:xfrm>
            <a:prstGeom prst="rightArrow">
              <a:avLst>
                <a:gd name="adj1" fmla="val 50000"/>
                <a:gd name="adj2" fmla="val 58333"/>
              </a:avLst>
            </a:prstGeom>
            <a:solidFill>
              <a:srgbClr val="FFFF99"/>
            </a:solidFill>
            <a:ln w="12700">
              <a:solidFill>
                <a:schemeClr val="tx1"/>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74"/>
          <p:cNvSpPr>
            <a:spLocks noGrp="1" noChangeArrowheads="1"/>
          </p:cNvSpPr>
          <p:nvPr>
            <p:ph type="title"/>
          </p:nvPr>
        </p:nvSpPr>
        <p:spPr>
          <a:xfrm>
            <a:off x="823913" y="357166"/>
            <a:ext cx="8301037" cy="350838"/>
          </a:xfrm>
          <a:noFill/>
          <a:ln/>
        </p:spPr>
        <p:txBody>
          <a:bodyPr lIns="61912" tIns="28575" rIns="61912" bIns="28575">
            <a:noAutofit/>
          </a:bodyPr>
          <a:lstStyle/>
          <a:p>
            <a:pPr defTabSz="504825"/>
            <a:r>
              <a:rPr lang="de-DE" sz="2800" dirty="0" err="1"/>
              <a:t>Exercice</a:t>
            </a:r>
            <a:r>
              <a:rPr lang="de-DE" sz="2800" dirty="0"/>
              <a:t> : Adapter la </a:t>
            </a:r>
            <a:r>
              <a:rPr lang="de-DE" sz="2800" dirty="0" err="1"/>
              <a:t>configuration</a:t>
            </a:r>
            <a:r>
              <a:rPr lang="de-DE" sz="2800" dirty="0"/>
              <a:t> </a:t>
            </a:r>
            <a:r>
              <a:rPr lang="de-DE" sz="2800" dirty="0" err="1"/>
              <a:t>prévue</a:t>
            </a:r>
            <a:endParaRPr lang="de-DE" sz="2800" dirty="0"/>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15</a:t>
            </a:fld>
            <a:endParaRPr lang="fr-FR"/>
          </a:p>
        </p:txBody>
      </p:sp>
      <p:sp>
        <p:nvSpPr>
          <p:cNvPr id="7" name="AutoShape 3075"/>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pic>
        <p:nvPicPr>
          <p:cNvPr id="8" name="Picture 3081"/>
          <p:cNvPicPr>
            <a:picLocks noChangeAspect="1" noChangeArrowheads="1"/>
          </p:cNvPicPr>
          <p:nvPr/>
        </p:nvPicPr>
        <p:blipFill>
          <a:blip r:embed="rId3"/>
          <a:srcRect l="594"/>
          <a:stretch>
            <a:fillRect/>
          </a:stretch>
        </p:blipFill>
        <p:spPr bwMode="auto">
          <a:xfrm>
            <a:off x="1633538" y="1068388"/>
            <a:ext cx="6384925" cy="4841875"/>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823913" y="285728"/>
            <a:ext cx="8301037" cy="350838"/>
          </a:xfrm>
          <a:noFill/>
          <a:ln/>
        </p:spPr>
        <p:txBody>
          <a:bodyPr lIns="61912" tIns="28575" rIns="61912" bIns="28575">
            <a:noAutofit/>
          </a:bodyPr>
          <a:lstStyle/>
          <a:p>
            <a:pPr defTabSz="504825"/>
            <a:r>
              <a:rPr lang="de-DE" sz="2400" dirty="0" err="1"/>
              <a:t>Exercice</a:t>
            </a:r>
            <a:r>
              <a:rPr lang="de-DE" sz="2400" dirty="0"/>
              <a:t> : </a:t>
            </a:r>
            <a:r>
              <a:rPr lang="de-DE" sz="2400" dirty="0" err="1"/>
              <a:t>Paramétrer</a:t>
            </a:r>
            <a:r>
              <a:rPr lang="de-DE" sz="2400" dirty="0"/>
              <a:t> et </a:t>
            </a:r>
            <a:r>
              <a:rPr lang="de-DE" sz="2400" dirty="0" err="1"/>
              <a:t>tester</a:t>
            </a:r>
            <a:r>
              <a:rPr lang="de-DE" sz="2400" dirty="0"/>
              <a:t> le </a:t>
            </a:r>
            <a:r>
              <a:rPr lang="de-DE" sz="2400" dirty="0" err="1"/>
              <a:t>mémento</a:t>
            </a:r>
            <a:r>
              <a:rPr lang="de-DE" sz="2400" dirty="0"/>
              <a:t> de </a:t>
            </a:r>
            <a:r>
              <a:rPr lang="de-DE" sz="2400" dirty="0" err="1"/>
              <a:t>cadence</a:t>
            </a:r>
            <a:r>
              <a:rPr lang="de-DE" sz="2400" dirty="0"/>
              <a:t> de la CPU</a:t>
            </a:r>
          </a:p>
        </p:txBody>
      </p:sp>
      <p:pic>
        <p:nvPicPr>
          <p:cNvPr id="12" name="Picture 50"/>
          <p:cNvPicPr>
            <a:picLocks noGrp="1" noChangeAspect="1" noChangeArrowheads="1"/>
          </p:cNvPicPr>
          <p:nvPr>
            <p:ph idx="1"/>
          </p:nvPr>
        </p:nvPicPr>
        <p:blipFill>
          <a:blip r:embed="rId3"/>
          <a:srcRect/>
          <a:stretch>
            <a:fillRect/>
          </a:stretch>
        </p:blipFill>
        <p:spPr>
          <a:xfrm>
            <a:off x="1546225" y="4702175"/>
            <a:ext cx="4440238" cy="1558925"/>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16</a:t>
            </a:fld>
            <a:endParaRPr lang="fr-FR"/>
          </a:p>
        </p:txBody>
      </p:sp>
      <p:pic>
        <p:nvPicPr>
          <p:cNvPr id="4" name="Picture 46"/>
          <p:cNvPicPr>
            <a:picLocks noChangeAspect="1" noChangeArrowheads="1"/>
          </p:cNvPicPr>
          <p:nvPr/>
        </p:nvPicPr>
        <p:blipFill>
          <a:blip r:embed="rId4"/>
          <a:srcRect/>
          <a:stretch>
            <a:fillRect/>
          </a:stretch>
        </p:blipFill>
        <p:spPr bwMode="auto">
          <a:xfrm>
            <a:off x="1258888" y="1000125"/>
            <a:ext cx="6211887" cy="4167188"/>
          </a:xfrm>
          <a:prstGeom prst="rect">
            <a:avLst/>
          </a:prstGeom>
          <a:noFill/>
          <a:ln w="12700">
            <a:noFill/>
            <a:miter lim="800000"/>
            <a:headEnd/>
            <a:tailEnd/>
          </a:ln>
          <a:effectLst/>
        </p:spPr>
      </p:pic>
      <p:grpSp>
        <p:nvGrpSpPr>
          <p:cNvPr id="7" name="Group 47"/>
          <p:cNvGrpSpPr>
            <a:grpSpLocks/>
          </p:cNvGrpSpPr>
          <p:nvPr/>
        </p:nvGrpSpPr>
        <p:grpSpPr bwMode="auto">
          <a:xfrm>
            <a:off x="2528888" y="860425"/>
            <a:ext cx="6108700" cy="4673600"/>
            <a:chOff x="1488" y="566"/>
            <a:chExt cx="4136" cy="2712"/>
          </a:xfrm>
        </p:grpSpPr>
        <p:sp>
          <p:nvSpPr>
            <p:cNvPr id="8" name="AutoShape 48"/>
            <p:cNvSpPr>
              <a:spLocks noChangeArrowheads="1"/>
            </p:cNvSpPr>
            <p:nvPr/>
          </p:nvSpPr>
          <p:spPr bwMode="auto">
            <a:xfrm>
              <a:off x="1488" y="1088"/>
              <a:ext cx="1008" cy="240"/>
            </a:xfrm>
            <a:prstGeom prst="rightArrow">
              <a:avLst>
                <a:gd name="adj1" fmla="val 50000"/>
                <a:gd name="adj2" fmla="val 105000"/>
              </a:avLst>
            </a:prstGeom>
            <a:solidFill>
              <a:srgbClr val="FCFEB9"/>
            </a:solidFill>
            <a:ln w="19050">
              <a:solidFill>
                <a:srgbClr val="FF3300"/>
              </a:solidFill>
              <a:miter lim="800000"/>
              <a:headEnd/>
              <a:tailEnd/>
            </a:ln>
            <a:effectLst/>
          </p:spPr>
          <p:txBody>
            <a:bodyPr wrap="none" anchor="ctr"/>
            <a:lstStyle/>
            <a:p>
              <a:pPr defTabSz="762000"/>
              <a:r>
                <a:rPr lang="de-DE" sz="1000"/>
                <a:t>Double clic</a:t>
              </a:r>
            </a:p>
          </p:txBody>
        </p:sp>
        <p:pic>
          <p:nvPicPr>
            <p:cNvPr id="9" name="Picture 49"/>
            <p:cNvPicPr>
              <a:picLocks noChangeAspect="1" noChangeArrowheads="1"/>
            </p:cNvPicPr>
            <p:nvPr/>
          </p:nvPicPr>
          <p:blipFill>
            <a:blip r:embed="rId5"/>
            <a:srcRect/>
            <a:stretch>
              <a:fillRect/>
            </a:stretch>
          </p:blipFill>
          <p:spPr bwMode="auto">
            <a:xfrm>
              <a:off x="2505" y="566"/>
              <a:ext cx="3119" cy="2712"/>
            </a:xfrm>
            <a:prstGeom prst="rect">
              <a:avLst/>
            </a:prstGeom>
            <a:noFill/>
            <a:ln>
              <a:noFill/>
            </a:ln>
            <a:effectLst/>
          </p:spPr>
        </p:pic>
      </p:grpSp>
      <p:sp>
        <p:nvSpPr>
          <p:cNvPr id="11" name="AutoShape 38"/>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up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23913" y="476250"/>
            <a:ext cx="8301037" cy="350838"/>
          </a:xfrm>
          <a:noFill/>
          <a:ln/>
        </p:spPr>
        <p:txBody>
          <a:bodyPr>
            <a:noAutofit/>
          </a:bodyPr>
          <a:lstStyle/>
          <a:p>
            <a:r>
              <a:rPr lang="de-DE" sz="3200" dirty="0" err="1"/>
              <a:t>Configuration</a:t>
            </a:r>
            <a:r>
              <a:rPr lang="de-DE" sz="3200" dirty="0"/>
              <a:t> du </a:t>
            </a:r>
            <a:r>
              <a:rPr lang="de-DE" sz="3200" dirty="0" err="1"/>
              <a:t>réseau</a:t>
            </a:r>
            <a:r>
              <a:rPr lang="de-DE" sz="3200" dirty="0"/>
              <a:t> </a:t>
            </a:r>
            <a:r>
              <a:rPr lang="de-DE" sz="3200" dirty="0" err="1"/>
              <a:t>maître</a:t>
            </a:r>
            <a:r>
              <a:rPr lang="de-DE" sz="3200" dirty="0"/>
              <a:t> DP</a:t>
            </a:r>
          </a:p>
        </p:txBody>
      </p:sp>
      <p:pic>
        <p:nvPicPr>
          <p:cNvPr id="7" name="Picture 15"/>
          <p:cNvPicPr>
            <a:picLocks noGrp="1" noChangeAspect="1" noChangeArrowheads="1"/>
          </p:cNvPicPr>
          <p:nvPr>
            <p:ph idx="1"/>
          </p:nvPr>
        </p:nvPicPr>
        <p:blipFill>
          <a:blip r:embed="rId3"/>
          <a:srcRect/>
          <a:stretch>
            <a:fillRect/>
          </a:stretch>
        </p:blipFill>
        <p:spPr>
          <a:xfrm>
            <a:off x="796925" y="898525"/>
            <a:ext cx="4987925" cy="361315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17</a:t>
            </a:fld>
            <a:endParaRPr lang="fr-FR"/>
          </a:p>
        </p:txBody>
      </p:sp>
      <p:pic>
        <p:nvPicPr>
          <p:cNvPr id="8" name="Picture 17"/>
          <p:cNvPicPr>
            <a:picLocks noChangeAspect="1" noChangeArrowheads="1"/>
          </p:cNvPicPr>
          <p:nvPr/>
        </p:nvPicPr>
        <p:blipFill>
          <a:blip r:embed="rId4"/>
          <a:srcRect/>
          <a:stretch>
            <a:fillRect/>
          </a:stretch>
        </p:blipFill>
        <p:spPr>
          <a:xfrm>
            <a:off x="5468938" y="1139825"/>
            <a:ext cx="3632200" cy="2762250"/>
          </a:xfrm>
          <a:prstGeom prst="rect">
            <a:avLst/>
          </a:prstGeom>
          <a:noFill/>
          <a:ln/>
        </p:spPr>
      </p:pic>
      <p:grpSp>
        <p:nvGrpSpPr>
          <p:cNvPr id="9" name="Group 4"/>
          <p:cNvGrpSpPr>
            <a:grpSpLocks/>
          </p:cNvGrpSpPr>
          <p:nvPr/>
        </p:nvGrpSpPr>
        <p:grpSpPr bwMode="auto">
          <a:xfrm>
            <a:off x="1803400" y="2324100"/>
            <a:ext cx="2654300" cy="431800"/>
            <a:chOff x="1091" y="1537"/>
            <a:chExt cx="1672" cy="272"/>
          </a:xfrm>
        </p:grpSpPr>
        <p:sp>
          <p:nvSpPr>
            <p:cNvPr id="10" name="Freeform 5"/>
            <p:cNvSpPr>
              <a:spLocks/>
            </p:cNvSpPr>
            <p:nvPr/>
          </p:nvSpPr>
          <p:spPr bwMode="auto">
            <a:xfrm>
              <a:off x="1091" y="1537"/>
              <a:ext cx="1667" cy="264"/>
            </a:xfrm>
            <a:custGeom>
              <a:avLst/>
              <a:gdLst/>
              <a:ahLst/>
              <a:cxnLst>
                <a:cxn ang="0">
                  <a:pos x="3333" y="405"/>
                </a:cxn>
                <a:cxn ang="0">
                  <a:pos x="3173" y="454"/>
                </a:cxn>
                <a:cxn ang="0">
                  <a:pos x="3046" y="477"/>
                </a:cxn>
                <a:cxn ang="0">
                  <a:pos x="2903" y="495"/>
                </a:cxn>
                <a:cxn ang="0">
                  <a:pos x="2744" y="508"/>
                </a:cxn>
                <a:cxn ang="0">
                  <a:pos x="2570" y="518"/>
                </a:cxn>
                <a:cxn ang="0">
                  <a:pos x="2361" y="526"/>
                </a:cxn>
                <a:cxn ang="0">
                  <a:pos x="2083" y="526"/>
                </a:cxn>
                <a:cxn ang="0">
                  <a:pos x="1821" y="518"/>
                </a:cxn>
                <a:cxn ang="0">
                  <a:pos x="1596" y="504"/>
                </a:cxn>
                <a:cxn ang="0">
                  <a:pos x="1351" y="483"/>
                </a:cxn>
                <a:cxn ang="0">
                  <a:pos x="1138" y="454"/>
                </a:cxn>
                <a:cxn ang="0">
                  <a:pos x="939" y="414"/>
                </a:cxn>
                <a:cxn ang="0">
                  <a:pos x="733" y="362"/>
                </a:cxn>
                <a:cxn ang="0">
                  <a:pos x="571" y="305"/>
                </a:cxn>
                <a:cxn ang="0">
                  <a:pos x="487" y="272"/>
                </a:cxn>
                <a:cxn ang="0">
                  <a:pos x="240" y="360"/>
                </a:cxn>
                <a:cxn ang="0">
                  <a:pos x="238" y="301"/>
                </a:cxn>
                <a:cxn ang="0">
                  <a:pos x="221" y="240"/>
                </a:cxn>
                <a:cxn ang="0">
                  <a:pos x="190" y="182"/>
                </a:cxn>
                <a:cxn ang="0">
                  <a:pos x="139" y="121"/>
                </a:cxn>
                <a:cxn ang="0">
                  <a:pos x="33" y="41"/>
                </a:cxn>
                <a:cxn ang="0">
                  <a:pos x="74" y="10"/>
                </a:cxn>
                <a:cxn ang="0">
                  <a:pos x="238" y="31"/>
                </a:cxn>
                <a:cxn ang="0">
                  <a:pos x="373" y="43"/>
                </a:cxn>
                <a:cxn ang="0">
                  <a:pos x="491" y="49"/>
                </a:cxn>
                <a:cxn ang="0">
                  <a:pos x="622" y="45"/>
                </a:cxn>
                <a:cxn ang="0">
                  <a:pos x="769" y="37"/>
                </a:cxn>
                <a:cxn ang="0">
                  <a:pos x="902" y="66"/>
                </a:cxn>
                <a:cxn ang="0">
                  <a:pos x="729" y="170"/>
                </a:cxn>
                <a:cxn ang="0">
                  <a:pos x="937" y="233"/>
                </a:cxn>
                <a:cxn ang="0">
                  <a:pos x="1144" y="287"/>
                </a:cxn>
                <a:cxn ang="0">
                  <a:pos x="1328" y="328"/>
                </a:cxn>
                <a:cxn ang="0">
                  <a:pos x="1547" y="369"/>
                </a:cxn>
                <a:cxn ang="0">
                  <a:pos x="1762" y="399"/>
                </a:cxn>
                <a:cxn ang="0">
                  <a:pos x="1964" y="420"/>
                </a:cxn>
                <a:cxn ang="0">
                  <a:pos x="2198" y="432"/>
                </a:cxn>
                <a:cxn ang="0">
                  <a:pos x="2423" y="440"/>
                </a:cxn>
                <a:cxn ang="0">
                  <a:pos x="2693" y="448"/>
                </a:cxn>
                <a:cxn ang="0">
                  <a:pos x="2891" y="440"/>
                </a:cxn>
                <a:cxn ang="0">
                  <a:pos x="3028" y="432"/>
                </a:cxn>
                <a:cxn ang="0">
                  <a:pos x="3143" y="414"/>
                </a:cxn>
              </a:cxnLst>
              <a:rect l="0" t="0" r="r" b="b"/>
              <a:pathLst>
                <a:path w="3333" h="528">
                  <a:moveTo>
                    <a:pt x="3327" y="381"/>
                  </a:moveTo>
                  <a:lnTo>
                    <a:pt x="3333" y="405"/>
                  </a:lnTo>
                  <a:lnTo>
                    <a:pt x="3237" y="434"/>
                  </a:lnTo>
                  <a:lnTo>
                    <a:pt x="3173" y="454"/>
                  </a:lnTo>
                  <a:lnTo>
                    <a:pt x="3098" y="465"/>
                  </a:lnTo>
                  <a:lnTo>
                    <a:pt x="3046" y="477"/>
                  </a:lnTo>
                  <a:lnTo>
                    <a:pt x="2969" y="485"/>
                  </a:lnTo>
                  <a:lnTo>
                    <a:pt x="2903" y="495"/>
                  </a:lnTo>
                  <a:lnTo>
                    <a:pt x="2813" y="501"/>
                  </a:lnTo>
                  <a:lnTo>
                    <a:pt x="2744" y="508"/>
                  </a:lnTo>
                  <a:lnTo>
                    <a:pt x="2674" y="512"/>
                  </a:lnTo>
                  <a:lnTo>
                    <a:pt x="2570" y="518"/>
                  </a:lnTo>
                  <a:lnTo>
                    <a:pt x="2470" y="522"/>
                  </a:lnTo>
                  <a:lnTo>
                    <a:pt x="2361" y="526"/>
                  </a:lnTo>
                  <a:lnTo>
                    <a:pt x="2210" y="528"/>
                  </a:lnTo>
                  <a:lnTo>
                    <a:pt x="2083" y="526"/>
                  </a:lnTo>
                  <a:lnTo>
                    <a:pt x="1975" y="522"/>
                  </a:lnTo>
                  <a:lnTo>
                    <a:pt x="1821" y="518"/>
                  </a:lnTo>
                  <a:lnTo>
                    <a:pt x="1711" y="514"/>
                  </a:lnTo>
                  <a:lnTo>
                    <a:pt x="1596" y="504"/>
                  </a:lnTo>
                  <a:lnTo>
                    <a:pt x="1475" y="497"/>
                  </a:lnTo>
                  <a:lnTo>
                    <a:pt x="1351" y="483"/>
                  </a:lnTo>
                  <a:lnTo>
                    <a:pt x="1244" y="467"/>
                  </a:lnTo>
                  <a:lnTo>
                    <a:pt x="1138" y="454"/>
                  </a:lnTo>
                  <a:lnTo>
                    <a:pt x="1037" y="432"/>
                  </a:lnTo>
                  <a:lnTo>
                    <a:pt x="939" y="414"/>
                  </a:lnTo>
                  <a:lnTo>
                    <a:pt x="833" y="393"/>
                  </a:lnTo>
                  <a:lnTo>
                    <a:pt x="733" y="362"/>
                  </a:lnTo>
                  <a:lnTo>
                    <a:pt x="655" y="338"/>
                  </a:lnTo>
                  <a:lnTo>
                    <a:pt x="571" y="305"/>
                  </a:lnTo>
                  <a:lnTo>
                    <a:pt x="512" y="287"/>
                  </a:lnTo>
                  <a:lnTo>
                    <a:pt x="487" y="272"/>
                  </a:lnTo>
                  <a:lnTo>
                    <a:pt x="266" y="385"/>
                  </a:lnTo>
                  <a:lnTo>
                    <a:pt x="240" y="360"/>
                  </a:lnTo>
                  <a:lnTo>
                    <a:pt x="246" y="328"/>
                  </a:lnTo>
                  <a:lnTo>
                    <a:pt x="238" y="301"/>
                  </a:lnTo>
                  <a:lnTo>
                    <a:pt x="231" y="272"/>
                  </a:lnTo>
                  <a:lnTo>
                    <a:pt x="221" y="240"/>
                  </a:lnTo>
                  <a:lnTo>
                    <a:pt x="211" y="207"/>
                  </a:lnTo>
                  <a:lnTo>
                    <a:pt x="190" y="182"/>
                  </a:lnTo>
                  <a:lnTo>
                    <a:pt x="164" y="150"/>
                  </a:lnTo>
                  <a:lnTo>
                    <a:pt x="139" y="121"/>
                  </a:lnTo>
                  <a:lnTo>
                    <a:pt x="100" y="82"/>
                  </a:lnTo>
                  <a:lnTo>
                    <a:pt x="33" y="41"/>
                  </a:lnTo>
                  <a:lnTo>
                    <a:pt x="0" y="0"/>
                  </a:lnTo>
                  <a:lnTo>
                    <a:pt x="74" y="10"/>
                  </a:lnTo>
                  <a:lnTo>
                    <a:pt x="152" y="21"/>
                  </a:lnTo>
                  <a:lnTo>
                    <a:pt x="238" y="31"/>
                  </a:lnTo>
                  <a:lnTo>
                    <a:pt x="323" y="43"/>
                  </a:lnTo>
                  <a:lnTo>
                    <a:pt x="373" y="43"/>
                  </a:lnTo>
                  <a:lnTo>
                    <a:pt x="416" y="47"/>
                  </a:lnTo>
                  <a:lnTo>
                    <a:pt x="491" y="49"/>
                  </a:lnTo>
                  <a:lnTo>
                    <a:pt x="563" y="49"/>
                  </a:lnTo>
                  <a:lnTo>
                    <a:pt x="622" y="45"/>
                  </a:lnTo>
                  <a:lnTo>
                    <a:pt x="690" y="43"/>
                  </a:lnTo>
                  <a:lnTo>
                    <a:pt x="769" y="37"/>
                  </a:lnTo>
                  <a:lnTo>
                    <a:pt x="870" y="23"/>
                  </a:lnTo>
                  <a:lnTo>
                    <a:pt x="902" y="66"/>
                  </a:lnTo>
                  <a:lnTo>
                    <a:pt x="698" y="158"/>
                  </a:lnTo>
                  <a:lnTo>
                    <a:pt x="729" y="170"/>
                  </a:lnTo>
                  <a:lnTo>
                    <a:pt x="843" y="207"/>
                  </a:lnTo>
                  <a:lnTo>
                    <a:pt x="937" y="233"/>
                  </a:lnTo>
                  <a:lnTo>
                    <a:pt x="1062" y="270"/>
                  </a:lnTo>
                  <a:lnTo>
                    <a:pt x="1144" y="287"/>
                  </a:lnTo>
                  <a:lnTo>
                    <a:pt x="1218" y="305"/>
                  </a:lnTo>
                  <a:lnTo>
                    <a:pt x="1328" y="328"/>
                  </a:lnTo>
                  <a:lnTo>
                    <a:pt x="1434" y="352"/>
                  </a:lnTo>
                  <a:lnTo>
                    <a:pt x="1547" y="369"/>
                  </a:lnTo>
                  <a:lnTo>
                    <a:pt x="1653" y="383"/>
                  </a:lnTo>
                  <a:lnTo>
                    <a:pt x="1762" y="399"/>
                  </a:lnTo>
                  <a:lnTo>
                    <a:pt x="1874" y="413"/>
                  </a:lnTo>
                  <a:lnTo>
                    <a:pt x="1964" y="420"/>
                  </a:lnTo>
                  <a:lnTo>
                    <a:pt x="2081" y="428"/>
                  </a:lnTo>
                  <a:lnTo>
                    <a:pt x="2198" y="432"/>
                  </a:lnTo>
                  <a:lnTo>
                    <a:pt x="2308" y="438"/>
                  </a:lnTo>
                  <a:lnTo>
                    <a:pt x="2423" y="440"/>
                  </a:lnTo>
                  <a:lnTo>
                    <a:pt x="2555" y="446"/>
                  </a:lnTo>
                  <a:lnTo>
                    <a:pt x="2693" y="448"/>
                  </a:lnTo>
                  <a:lnTo>
                    <a:pt x="2805" y="444"/>
                  </a:lnTo>
                  <a:lnTo>
                    <a:pt x="2891" y="440"/>
                  </a:lnTo>
                  <a:lnTo>
                    <a:pt x="2975" y="436"/>
                  </a:lnTo>
                  <a:lnTo>
                    <a:pt x="3028" y="432"/>
                  </a:lnTo>
                  <a:lnTo>
                    <a:pt x="3092" y="426"/>
                  </a:lnTo>
                  <a:lnTo>
                    <a:pt x="3143" y="414"/>
                  </a:lnTo>
                  <a:lnTo>
                    <a:pt x="3327" y="381"/>
                  </a:lnTo>
                  <a:close/>
                </a:path>
              </a:pathLst>
            </a:custGeom>
            <a:solidFill>
              <a:srgbClr val="008000"/>
            </a:solidFill>
            <a:ln w="9525">
              <a:noFill/>
              <a:round/>
              <a:headEnd/>
              <a:tailEnd/>
            </a:ln>
          </p:spPr>
          <p:txBody>
            <a:bodyPr/>
            <a:lstStyle/>
            <a:p>
              <a:endParaRPr lang="fr-FR"/>
            </a:p>
          </p:txBody>
        </p:sp>
        <p:sp>
          <p:nvSpPr>
            <p:cNvPr id="11" name="Freeform 6"/>
            <p:cNvSpPr>
              <a:spLocks/>
            </p:cNvSpPr>
            <p:nvPr/>
          </p:nvSpPr>
          <p:spPr bwMode="auto">
            <a:xfrm>
              <a:off x="1110" y="1559"/>
              <a:ext cx="1653" cy="250"/>
            </a:xfrm>
            <a:custGeom>
              <a:avLst/>
              <a:gdLst/>
              <a:ahLst/>
              <a:cxnLst>
                <a:cxn ang="0">
                  <a:pos x="3194" y="405"/>
                </a:cxn>
                <a:cxn ang="0">
                  <a:pos x="3075" y="432"/>
                </a:cxn>
                <a:cxn ang="0">
                  <a:pos x="2950" y="456"/>
                </a:cxn>
                <a:cxn ang="0">
                  <a:pos x="2789" y="475"/>
                </a:cxn>
                <a:cxn ang="0">
                  <a:pos x="2649" y="485"/>
                </a:cxn>
                <a:cxn ang="0">
                  <a:pos x="2447" y="495"/>
                </a:cxn>
                <a:cxn ang="0">
                  <a:pos x="2181" y="501"/>
                </a:cxn>
                <a:cxn ang="0">
                  <a:pos x="1950" y="497"/>
                </a:cxn>
                <a:cxn ang="0">
                  <a:pos x="1686" y="489"/>
                </a:cxn>
                <a:cxn ang="0">
                  <a:pos x="1453" y="471"/>
                </a:cxn>
                <a:cxn ang="0">
                  <a:pos x="1221" y="448"/>
                </a:cxn>
                <a:cxn ang="0">
                  <a:pos x="1017" y="413"/>
                </a:cxn>
                <a:cxn ang="0">
                  <a:pos x="818" y="373"/>
                </a:cxn>
                <a:cxn ang="0">
                  <a:pos x="642" y="323"/>
                </a:cxn>
                <a:cxn ang="0">
                  <a:pos x="499" y="274"/>
                </a:cxn>
                <a:cxn ang="0">
                  <a:pos x="229" y="344"/>
                </a:cxn>
                <a:cxn ang="0">
                  <a:pos x="229" y="291"/>
                </a:cxn>
                <a:cxn ang="0">
                  <a:pos x="217" y="233"/>
                </a:cxn>
                <a:cxn ang="0">
                  <a:pos x="184" y="178"/>
                </a:cxn>
                <a:cxn ang="0">
                  <a:pos x="133" y="121"/>
                </a:cxn>
                <a:cxn ang="0">
                  <a:pos x="57" y="53"/>
                </a:cxn>
                <a:cxn ang="0">
                  <a:pos x="0" y="0"/>
                </a:cxn>
                <a:cxn ang="0">
                  <a:pos x="149" y="23"/>
                </a:cxn>
                <a:cxn ang="0">
                  <a:pos x="321" y="41"/>
                </a:cxn>
                <a:cxn ang="0">
                  <a:pos x="417" y="45"/>
                </a:cxn>
                <a:cxn ang="0">
                  <a:pos x="559" y="49"/>
                </a:cxn>
                <a:cxn ang="0">
                  <a:pos x="690" y="41"/>
                </a:cxn>
                <a:cxn ang="0">
                  <a:pos x="870" y="25"/>
                </a:cxn>
                <a:cxn ang="0">
                  <a:pos x="726" y="164"/>
                </a:cxn>
                <a:cxn ang="0">
                  <a:pos x="925" y="227"/>
                </a:cxn>
                <a:cxn ang="0">
                  <a:pos x="1133" y="276"/>
                </a:cxn>
                <a:cxn ang="0">
                  <a:pos x="1313" y="313"/>
                </a:cxn>
                <a:cxn ang="0">
                  <a:pos x="1530" y="350"/>
                </a:cxn>
                <a:cxn ang="0">
                  <a:pos x="1749" y="379"/>
                </a:cxn>
                <a:cxn ang="0">
                  <a:pos x="1940" y="397"/>
                </a:cxn>
                <a:cxn ang="0">
                  <a:pos x="2179" y="409"/>
                </a:cxn>
                <a:cxn ang="0">
                  <a:pos x="2400" y="418"/>
                </a:cxn>
                <a:cxn ang="0">
                  <a:pos x="2668" y="422"/>
                </a:cxn>
                <a:cxn ang="0">
                  <a:pos x="2872" y="416"/>
                </a:cxn>
                <a:cxn ang="0">
                  <a:pos x="3010" y="409"/>
                </a:cxn>
                <a:cxn ang="0">
                  <a:pos x="3126" y="395"/>
                </a:cxn>
              </a:cxnLst>
              <a:rect l="0" t="0" r="r" b="b"/>
              <a:pathLst>
                <a:path w="3306" h="501">
                  <a:moveTo>
                    <a:pt x="3306" y="360"/>
                  </a:moveTo>
                  <a:lnTo>
                    <a:pt x="3194" y="405"/>
                  </a:lnTo>
                  <a:lnTo>
                    <a:pt x="3142" y="418"/>
                  </a:lnTo>
                  <a:lnTo>
                    <a:pt x="3075" y="432"/>
                  </a:lnTo>
                  <a:lnTo>
                    <a:pt x="3024" y="444"/>
                  </a:lnTo>
                  <a:lnTo>
                    <a:pt x="2950" y="456"/>
                  </a:lnTo>
                  <a:lnTo>
                    <a:pt x="2875" y="465"/>
                  </a:lnTo>
                  <a:lnTo>
                    <a:pt x="2789" y="475"/>
                  </a:lnTo>
                  <a:lnTo>
                    <a:pt x="2717" y="481"/>
                  </a:lnTo>
                  <a:lnTo>
                    <a:pt x="2649" y="485"/>
                  </a:lnTo>
                  <a:lnTo>
                    <a:pt x="2549" y="495"/>
                  </a:lnTo>
                  <a:lnTo>
                    <a:pt x="2447" y="495"/>
                  </a:lnTo>
                  <a:lnTo>
                    <a:pt x="2336" y="499"/>
                  </a:lnTo>
                  <a:lnTo>
                    <a:pt x="2181" y="501"/>
                  </a:lnTo>
                  <a:lnTo>
                    <a:pt x="2060" y="501"/>
                  </a:lnTo>
                  <a:lnTo>
                    <a:pt x="1950" y="497"/>
                  </a:lnTo>
                  <a:lnTo>
                    <a:pt x="1800" y="491"/>
                  </a:lnTo>
                  <a:lnTo>
                    <a:pt x="1686" y="489"/>
                  </a:lnTo>
                  <a:lnTo>
                    <a:pt x="1573" y="477"/>
                  </a:lnTo>
                  <a:lnTo>
                    <a:pt x="1453" y="471"/>
                  </a:lnTo>
                  <a:lnTo>
                    <a:pt x="1328" y="460"/>
                  </a:lnTo>
                  <a:lnTo>
                    <a:pt x="1221" y="448"/>
                  </a:lnTo>
                  <a:lnTo>
                    <a:pt x="1117" y="430"/>
                  </a:lnTo>
                  <a:lnTo>
                    <a:pt x="1017" y="413"/>
                  </a:lnTo>
                  <a:lnTo>
                    <a:pt x="919" y="399"/>
                  </a:lnTo>
                  <a:lnTo>
                    <a:pt x="818" y="373"/>
                  </a:lnTo>
                  <a:lnTo>
                    <a:pt x="718" y="344"/>
                  </a:lnTo>
                  <a:lnTo>
                    <a:pt x="642" y="323"/>
                  </a:lnTo>
                  <a:lnTo>
                    <a:pt x="557" y="293"/>
                  </a:lnTo>
                  <a:lnTo>
                    <a:pt x="499" y="274"/>
                  </a:lnTo>
                  <a:lnTo>
                    <a:pt x="413" y="242"/>
                  </a:lnTo>
                  <a:lnTo>
                    <a:pt x="229" y="344"/>
                  </a:lnTo>
                  <a:lnTo>
                    <a:pt x="229" y="315"/>
                  </a:lnTo>
                  <a:lnTo>
                    <a:pt x="229" y="291"/>
                  </a:lnTo>
                  <a:lnTo>
                    <a:pt x="225" y="260"/>
                  </a:lnTo>
                  <a:lnTo>
                    <a:pt x="217" y="233"/>
                  </a:lnTo>
                  <a:lnTo>
                    <a:pt x="197" y="203"/>
                  </a:lnTo>
                  <a:lnTo>
                    <a:pt x="184" y="178"/>
                  </a:lnTo>
                  <a:lnTo>
                    <a:pt x="162" y="146"/>
                  </a:lnTo>
                  <a:lnTo>
                    <a:pt x="133" y="121"/>
                  </a:lnTo>
                  <a:lnTo>
                    <a:pt x="96" y="82"/>
                  </a:lnTo>
                  <a:lnTo>
                    <a:pt x="57" y="53"/>
                  </a:lnTo>
                  <a:lnTo>
                    <a:pt x="31" y="27"/>
                  </a:lnTo>
                  <a:lnTo>
                    <a:pt x="0" y="0"/>
                  </a:lnTo>
                  <a:lnTo>
                    <a:pt x="74" y="11"/>
                  </a:lnTo>
                  <a:lnTo>
                    <a:pt x="149" y="23"/>
                  </a:lnTo>
                  <a:lnTo>
                    <a:pt x="239" y="31"/>
                  </a:lnTo>
                  <a:lnTo>
                    <a:pt x="321" y="41"/>
                  </a:lnTo>
                  <a:lnTo>
                    <a:pt x="370" y="45"/>
                  </a:lnTo>
                  <a:lnTo>
                    <a:pt x="417" y="45"/>
                  </a:lnTo>
                  <a:lnTo>
                    <a:pt x="487" y="49"/>
                  </a:lnTo>
                  <a:lnTo>
                    <a:pt x="559" y="49"/>
                  </a:lnTo>
                  <a:lnTo>
                    <a:pt x="628" y="45"/>
                  </a:lnTo>
                  <a:lnTo>
                    <a:pt x="690" y="41"/>
                  </a:lnTo>
                  <a:lnTo>
                    <a:pt x="763" y="37"/>
                  </a:lnTo>
                  <a:lnTo>
                    <a:pt x="870" y="25"/>
                  </a:lnTo>
                  <a:lnTo>
                    <a:pt x="626" y="139"/>
                  </a:lnTo>
                  <a:lnTo>
                    <a:pt x="726" y="164"/>
                  </a:lnTo>
                  <a:lnTo>
                    <a:pt x="837" y="199"/>
                  </a:lnTo>
                  <a:lnTo>
                    <a:pt x="925" y="227"/>
                  </a:lnTo>
                  <a:lnTo>
                    <a:pt x="1050" y="258"/>
                  </a:lnTo>
                  <a:lnTo>
                    <a:pt x="1133" y="276"/>
                  </a:lnTo>
                  <a:lnTo>
                    <a:pt x="1205" y="291"/>
                  </a:lnTo>
                  <a:lnTo>
                    <a:pt x="1313" y="313"/>
                  </a:lnTo>
                  <a:lnTo>
                    <a:pt x="1418" y="336"/>
                  </a:lnTo>
                  <a:lnTo>
                    <a:pt x="1530" y="350"/>
                  </a:lnTo>
                  <a:lnTo>
                    <a:pt x="1631" y="366"/>
                  </a:lnTo>
                  <a:lnTo>
                    <a:pt x="1749" y="379"/>
                  </a:lnTo>
                  <a:lnTo>
                    <a:pt x="1856" y="391"/>
                  </a:lnTo>
                  <a:lnTo>
                    <a:pt x="1940" y="397"/>
                  </a:lnTo>
                  <a:lnTo>
                    <a:pt x="2064" y="405"/>
                  </a:lnTo>
                  <a:lnTo>
                    <a:pt x="2179" y="409"/>
                  </a:lnTo>
                  <a:lnTo>
                    <a:pt x="2287" y="416"/>
                  </a:lnTo>
                  <a:lnTo>
                    <a:pt x="2400" y="418"/>
                  </a:lnTo>
                  <a:lnTo>
                    <a:pt x="2537" y="420"/>
                  </a:lnTo>
                  <a:lnTo>
                    <a:pt x="2668" y="422"/>
                  </a:lnTo>
                  <a:lnTo>
                    <a:pt x="2787" y="420"/>
                  </a:lnTo>
                  <a:lnTo>
                    <a:pt x="2872" y="416"/>
                  </a:lnTo>
                  <a:lnTo>
                    <a:pt x="2950" y="413"/>
                  </a:lnTo>
                  <a:lnTo>
                    <a:pt x="3010" y="409"/>
                  </a:lnTo>
                  <a:lnTo>
                    <a:pt x="3079" y="403"/>
                  </a:lnTo>
                  <a:lnTo>
                    <a:pt x="3126" y="395"/>
                  </a:lnTo>
                  <a:lnTo>
                    <a:pt x="3306" y="360"/>
                  </a:lnTo>
                  <a:close/>
                </a:path>
              </a:pathLst>
            </a:custGeom>
            <a:solidFill>
              <a:srgbClr val="00FF00"/>
            </a:solidFill>
            <a:ln w="9525">
              <a:noFill/>
              <a:round/>
              <a:headEnd/>
              <a:tailEnd/>
            </a:ln>
          </p:spPr>
          <p:txBody>
            <a:bodyPr/>
            <a:lstStyle/>
            <a:p>
              <a:endParaRPr lang="fr-FR"/>
            </a:p>
          </p:txBody>
        </p:sp>
      </p:grpSp>
      <p:sp>
        <p:nvSpPr>
          <p:cNvPr id="12" name="AutoShape 7"/>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aphicFrame>
        <p:nvGraphicFramePr>
          <p:cNvPr id="13" name="Object 22"/>
          <p:cNvGraphicFramePr>
            <a:graphicFrameLocks noGrp="1" noChangeAspect="1"/>
          </p:cNvGraphicFramePr>
          <p:nvPr/>
        </p:nvGraphicFramePr>
        <p:xfrm>
          <a:off x="3208338" y="2816225"/>
          <a:ext cx="5972175" cy="3390900"/>
        </p:xfrm>
        <a:graphic>
          <a:graphicData uri="http://schemas.openxmlformats.org/presentationml/2006/ole">
            <mc:AlternateContent xmlns:mc="http://schemas.openxmlformats.org/markup-compatibility/2006">
              <mc:Choice xmlns:v="urn:schemas-microsoft-com:vml" Requires="v">
                <p:oleObj spid="_x0000_s20482" name="Image" r:id="rId5" imgW="7453968" imgH="4228571" progId="Photoshop.Image.7">
                  <p:embed/>
                </p:oleObj>
              </mc:Choice>
              <mc:Fallback>
                <p:oleObj name="Image" r:id="rId5" imgW="7453968" imgH="4228571" progId="Photoshop.Image.7">
                  <p:embed/>
                  <p:pic>
                    <p:nvPicPr>
                      <p:cNvPr id="0" name="Picture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338" y="2816225"/>
                        <a:ext cx="5972175" cy="3390900"/>
                      </a:xfrm>
                      <a:prstGeom prst="rect">
                        <a:avLst/>
                      </a:prstGeom>
                      <a:noFill/>
                      <a:ln>
                        <a:noFill/>
                      </a:ln>
                      <a:effectLst/>
                      <a:extLst>
                        <a:ext uri="{909E8E84-426E-40DD-AFC4-6F175D3DCCD1}">
                          <a14:hiddenFill xmlns:a14="http://schemas.microsoft.com/office/drawing/2010/main">
                            <a:solidFill>
                              <a:srgbClr val="FCFEB9"/>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143684" dir="2700000" algn="ctr" rotWithShape="0">
                                <a:schemeClr val="bg2"/>
                              </a:outerShdw>
                            </a:effectLst>
                          </a14:hiddenEffects>
                        </a:ext>
                      </a:extLst>
                    </p:spPr>
                  </p:pic>
                </p:oleObj>
              </mc:Fallback>
            </mc:AlternateContent>
          </a:graphicData>
        </a:graphic>
      </p:graphicFrame>
      <p:grpSp>
        <p:nvGrpSpPr>
          <p:cNvPr id="14" name="Group 10"/>
          <p:cNvGrpSpPr>
            <a:grpSpLocks/>
          </p:cNvGrpSpPr>
          <p:nvPr/>
        </p:nvGrpSpPr>
        <p:grpSpPr bwMode="auto">
          <a:xfrm>
            <a:off x="6807200" y="4178300"/>
            <a:ext cx="1825625" cy="820738"/>
            <a:chOff x="4367" y="2951"/>
            <a:chExt cx="1094" cy="517"/>
          </a:xfrm>
        </p:grpSpPr>
        <p:sp>
          <p:nvSpPr>
            <p:cNvPr id="15" name="Freeform 11"/>
            <p:cNvSpPr>
              <a:spLocks/>
            </p:cNvSpPr>
            <p:nvPr/>
          </p:nvSpPr>
          <p:spPr bwMode="auto">
            <a:xfrm>
              <a:off x="4367" y="2951"/>
              <a:ext cx="600" cy="370"/>
            </a:xfrm>
            <a:custGeom>
              <a:avLst/>
              <a:gdLst/>
              <a:ahLst/>
              <a:cxnLst>
                <a:cxn ang="0">
                  <a:pos x="498" y="477"/>
                </a:cxn>
                <a:cxn ang="0">
                  <a:pos x="539" y="407"/>
                </a:cxn>
                <a:cxn ang="0">
                  <a:pos x="1120" y="742"/>
                </a:cxn>
                <a:cxn ang="0">
                  <a:pos x="1201" y="601"/>
                </a:cxn>
                <a:cxn ang="0">
                  <a:pos x="620" y="266"/>
                </a:cxn>
                <a:cxn ang="0">
                  <a:pos x="661" y="194"/>
                </a:cxn>
                <a:cxn ang="0">
                  <a:pos x="0" y="0"/>
                </a:cxn>
                <a:cxn ang="0">
                  <a:pos x="498" y="477"/>
                </a:cxn>
              </a:cxnLst>
              <a:rect l="0" t="0" r="r" b="b"/>
              <a:pathLst>
                <a:path w="1201" h="742">
                  <a:moveTo>
                    <a:pt x="498" y="477"/>
                  </a:moveTo>
                  <a:lnTo>
                    <a:pt x="539" y="407"/>
                  </a:lnTo>
                  <a:lnTo>
                    <a:pt x="1120" y="742"/>
                  </a:lnTo>
                  <a:lnTo>
                    <a:pt x="1201" y="601"/>
                  </a:lnTo>
                  <a:lnTo>
                    <a:pt x="620" y="266"/>
                  </a:lnTo>
                  <a:lnTo>
                    <a:pt x="661" y="194"/>
                  </a:lnTo>
                  <a:lnTo>
                    <a:pt x="0" y="0"/>
                  </a:lnTo>
                  <a:lnTo>
                    <a:pt x="498" y="477"/>
                  </a:lnTo>
                  <a:close/>
                </a:path>
              </a:pathLst>
            </a:custGeom>
            <a:solidFill>
              <a:srgbClr val="FC0128"/>
            </a:solidFill>
            <a:ln w="12700">
              <a:solidFill>
                <a:srgbClr val="FC0128"/>
              </a:solidFill>
              <a:prstDash val="solid"/>
              <a:round/>
              <a:headEnd/>
              <a:tailEnd/>
            </a:ln>
          </p:spPr>
          <p:txBody>
            <a:bodyPr/>
            <a:lstStyle/>
            <a:p>
              <a:endParaRPr lang="fr-FR"/>
            </a:p>
          </p:txBody>
        </p:sp>
        <p:grpSp>
          <p:nvGrpSpPr>
            <p:cNvPr id="16" name="Group 12"/>
            <p:cNvGrpSpPr>
              <a:grpSpLocks/>
            </p:cNvGrpSpPr>
            <p:nvPr/>
          </p:nvGrpSpPr>
          <p:grpSpPr bwMode="auto">
            <a:xfrm>
              <a:off x="4417" y="3281"/>
              <a:ext cx="1044" cy="187"/>
              <a:chOff x="4369" y="2849"/>
              <a:chExt cx="1044" cy="187"/>
            </a:xfrm>
          </p:grpSpPr>
          <p:sp>
            <p:nvSpPr>
              <p:cNvPr id="17" name="Rectangle 13"/>
              <p:cNvSpPr>
                <a:spLocks noChangeArrowheads="1"/>
              </p:cNvSpPr>
              <p:nvPr/>
            </p:nvSpPr>
            <p:spPr bwMode="auto">
              <a:xfrm>
                <a:off x="4369" y="2849"/>
                <a:ext cx="1044" cy="187"/>
              </a:xfrm>
              <a:prstGeom prst="rect">
                <a:avLst/>
              </a:prstGeom>
              <a:solidFill>
                <a:srgbClr val="FCFEB9"/>
              </a:solidFill>
              <a:ln w="12700">
                <a:solidFill>
                  <a:srgbClr val="000000"/>
                </a:solidFill>
                <a:miter lim="800000"/>
                <a:headEnd/>
                <a:tailEnd/>
              </a:ln>
            </p:spPr>
            <p:txBody>
              <a:bodyPr/>
              <a:lstStyle/>
              <a:p>
                <a:endParaRPr lang="fr-FR"/>
              </a:p>
            </p:txBody>
          </p:sp>
          <p:sp>
            <p:nvSpPr>
              <p:cNvPr id="18" name="Rectangle 14"/>
              <p:cNvSpPr>
                <a:spLocks noChangeArrowheads="1"/>
              </p:cNvSpPr>
              <p:nvPr/>
            </p:nvSpPr>
            <p:spPr bwMode="auto">
              <a:xfrm>
                <a:off x="4428" y="2866"/>
                <a:ext cx="905" cy="121"/>
              </a:xfrm>
              <a:prstGeom prst="rect">
                <a:avLst/>
              </a:prstGeom>
              <a:noFill/>
              <a:ln w="9525">
                <a:noFill/>
                <a:miter lim="800000"/>
                <a:headEnd/>
                <a:tailEnd/>
              </a:ln>
            </p:spPr>
            <p:txBody>
              <a:bodyPr wrap="none" lIns="0" tIns="0" rIns="0" bIns="0">
                <a:spAutoFit/>
              </a:bodyPr>
              <a:lstStyle/>
              <a:p>
                <a:pPr algn="l" defTabSz="762000"/>
                <a:r>
                  <a:rPr lang="de-DE">
                    <a:solidFill>
                      <a:srgbClr val="000000"/>
                    </a:solidFill>
                  </a:rPr>
                  <a:t>Réseau maître</a:t>
                </a:r>
                <a:r>
                  <a:rPr lang="de-DE"/>
                  <a:t> </a:t>
                </a:r>
                <a:r>
                  <a:rPr lang="de-DE">
                    <a:solidFill>
                      <a:srgbClr val="000000"/>
                    </a:solidFill>
                  </a:rPr>
                  <a:t>DP</a:t>
                </a:r>
              </a:p>
            </p:txBody>
          </p:sp>
        </p:gr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ppt_w/2"/>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7" presetClass="entr" presetSubtype="2"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par>
                          <p:cTn id="30" fill="hold">
                            <p:stCondLst>
                              <p:cond delay="500"/>
                            </p:stCondLst>
                            <p:childTnLst>
                              <p:par>
                                <p:cTn id="31" presetID="18" presetClass="entr" presetSubtype="9"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strips(upLef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Grp="1" noChangeArrowheads="1"/>
          </p:cNvSpPr>
          <p:nvPr>
            <p:ph type="title"/>
          </p:nvPr>
        </p:nvSpPr>
        <p:spPr>
          <a:xfrm>
            <a:off x="823913" y="357166"/>
            <a:ext cx="8301037" cy="350838"/>
          </a:xfrm>
          <a:noFill/>
          <a:ln/>
        </p:spPr>
        <p:txBody>
          <a:bodyPr>
            <a:noAutofit/>
          </a:bodyPr>
          <a:lstStyle/>
          <a:p>
            <a:r>
              <a:rPr lang="de-DE" sz="2800" dirty="0" err="1"/>
              <a:t>Configuration</a:t>
            </a:r>
            <a:r>
              <a:rPr lang="de-DE" sz="2800" dirty="0"/>
              <a:t> </a:t>
            </a:r>
            <a:r>
              <a:rPr lang="de-DE" sz="2800" dirty="0" err="1"/>
              <a:t>d‘esclaves</a:t>
            </a:r>
            <a:r>
              <a:rPr lang="de-DE" sz="2800" dirty="0"/>
              <a:t> DP </a:t>
            </a:r>
            <a:r>
              <a:rPr lang="de-DE" sz="2800" dirty="0" err="1"/>
              <a:t>compacts</a:t>
            </a:r>
            <a:r>
              <a:rPr lang="de-DE" sz="2800" dirty="0"/>
              <a:t> et </a:t>
            </a:r>
            <a:r>
              <a:rPr lang="de-DE" sz="2800" dirty="0" err="1"/>
              <a:t>modulaires</a:t>
            </a:r>
            <a:endParaRPr lang="de-DE" sz="2800" dirty="0"/>
          </a:p>
        </p:txBody>
      </p:sp>
      <p:pic>
        <p:nvPicPr>
          <p:cNvPr id="7" name="Picture 20"/>
          <p:cNvPicPr>
            <a:picLocks noGrp="1" noChangeAspect="1" noChangeArrowheads="1"/>
          </p:cNvPicPr>
          <p:nvPr>
            <p:ph idx="1"/>
          </p:nvPr>
        </p:nvPicPr>
        <p:blipFill>
          <a:blip r:embed="rId3"/>
          <a:srcRect/>
          <a:stretch>
            <a:fillRect/>
          </a:stretch>
        </p:blipFill>
        <p:spPr>
          <a:xfrm>
            <a:off x="1744663" y="898525"/>
            <a:ext cx="5948362" cy="3871913"/>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18</a:t>
            </a:fld>
            <a:endParaRPr lang="fr-FR"/>
          </a:p>
        </p:txBody>
      </p:sp>
      <p:pic>
        <p:nvPicPr>
          <p:cNvPr id="8" name="Picture 25"/>
          <p:cNvPicPr>
            <a:picLocks noChangeAspect="1" noChangeArrowheads="1"/>
          </p:cNvPicPr>
          <p:nvPr/>
        </p:nvPicPr>
        <p:blipFill>
          <a:blip r:embed="rId4"/>
          <a:srcRect/>
          <a:stretch>
            <a:fillRect/>
          </a:stretch>
        </p:blipFill>
        <p:spPr>
          <a:xfrm>
            <a:off x="896938" y="2917825"/>
            <a:ext cx="3328987" cy="2527300"/>
          </a:xfrm>
          <a:prstGeom prst="rect">
            <a:avLst/>
          </a:prstGeom>
          <a:noFill/>
          <a:ln/>
        </p:spPr>
      </p:pic>
      <p:pic>
        <p:nvPicPr>
          <p:cNvPr id="9" name="Picture 27"/>
          <p:cNvPicPr>
            <a:picLocks noChangeAspect="1" noChangeArrowheads="1"/>
          </p:cNvPicPr>
          <p:nvPr/>
        </p:nvPicPr>
        <p:blipFill>
          <a:blip r:embed="rId5"/>
          <a:srcRect/>
          <a:stretch>
            <a:fillRect/>
          </a:stretch>
        </p:blipFill>
        <p:spPr>
          <a:xfrm>
            <a:off x="3849688" y="2955925"/>
            <a:ext cx="5149850" cy="3086100"/>
          </a:xfrm>
          <a:prstGeom prst="rect">
            <a:avLst/>
          </a:prstGeom>
          <a:noFill/>
          <a:ln/>
        </p:spPr>
      </p:pic>
      <p:grpSp>
        <p:nvGrpSpPr>
          <p:cNvPr id="11" name="Group 4"/>
          <p:cNvGrpSpPr>
            <a:grpSpLocks/>
          </p:cNvGrpSpPr>
          <p:nvPr/>
        </p:nvGrpSpPr>
        <p:grpSpPr bwMode="auto">
          <a:xfrm>
            <a:off x="4203700" y="1130300"/>
            <a:ext cx="1695450" cy="847725"/>
            <a:chOff x="2438" y="1004"/>
            <a:chExt cx="1068" cy="534"/>
          </a:xfrm>
        </p:grpSpPr>
        <p:grpSp>
          <p:nvGrpSpPr>
            <p:cNvPr id="12" name="Group 5"/>
            <p:cNvGrpSpPr>
              <a:grpSpLocks/>
            </p:cNvGrpSpPr>
            <p:nvPr/>
          </p:nvGrpSpPr>
          <p:grpSpPr bwMode="auto">
            <a:xfrm>
              <a:off x="2438" y="1004"/>
              <a:ext cx="1068" cy="191"/>
              <a:chOff x="2430" y="852"/>
              <a:chExt cx="1068" cy="191"/>
            </a:xfrm>
          </p:grpSpPr>
          <p:sp>
            <p:nvSpPr>
              <p:cNvPr id="14" name="Rectangle 6"/>
              <p:cNvSpPr>
                <a:spLocks noChangeArrowheads="1"/>
              </p:cNvSpPr>
              <p:nvPr/>
            </p:nvSpPr>
            <p:spPr bwMode="auto">
              <a:xfrm>
                <a:off x="2430" y="852"/>
                <a:ext cx="1068" cy="191"/>
              </a:xfrm>
              <a:prstGeom prst="rect">
                <a:avLst/>
              </a:prstGeom>
              <a:solidFill>
                <a:srgbClr val="FCFEB9"/>
              </a:solidFill>
              <a:ln w="12700">
                <a:solidFill>
                  <a:srgbClr val="000000"/>
                </a:solidFill>
                <a:miter lim="800000"/>
                <a:headEnd/>
                <a:tailEnd/>
              </a:ln>
            </p:spPr>
            <p:txBody>
              <a:bodyPr/>
              <a:lstStyle/>
              <a:p>
                <a:endParaRPr lang="fr-FR"/>
              </a:p>
            </p:txBody>
          </p:sp>
          <p:sp>
            <p:nvSpPr>
              <p:cNvPr id="15" name="Rectangle 7"/>
              <p:cNvSpPr>
                <a:spLocks noChangeArrowheads="1"/>
              </p:cNvSpPr>
              <p:nvPr/>
            </p:nvSpPr>
            <p:spPr bwMode="auto">
              <a:xfrm>
                <a:off x="2490" y="870"/>
                <a:ext cx="951" cy="121"/>
              </a:xfrm>
              <a:prstGeom prst="rect">
                <a:avLst/>
              </a:prstGeom>
              <a:noFill/>
              <a:ln w="9525">
                <a:noFill/>
                <a:miter lim="800000"/>
                <a:headEnd/>
                <a:tailEnd/>
              </a:ln>
            </p:spPr>
            <p:txBody>
              <a:bodyPr wrap="none" lIns="0" tIns="0" rIns="0" bIns="0">
                <a:spAutoFit/>
              </a:bodyPr>
              <a:lstStyle/>
              <a:p>
                <a:pPr algn="l" defTabSz="762000"/>
                <a:r>
                  <a:rPr lang="de-DE">
                    <a:solidFill>
                      <a:srgbClr val="000000"/>
                    </a:solidFill>
                  </a:rPr>
                  <a:t>Réseau maître DP</a:t>
                </a:r>
                <a:endParaRPr lang="de-DE"/>
              </a:p>
            </p:txBody>
          </p:sp>
        </p:grpSp>
        <p:sp>
          <p:nvSpPr>
            <p:cNvPr id="13" name="Freeform 8"/>
            <p:cNvSpPr>
              <a:spLocks/>
            </p:cNvSpPr>
            <p:nvPr/>
          </p:nvSpPr>
          <p:spPr bwMode="auto">
            <a:xfrm>
              <a:off x="2828" y="1163"/>
              <a:ext cx="355" cy="375"/>
            </a:xfrm>
            <a:custGeom>
              <a:avLst/>
              <a:gdLst/>
              <a:ahLst/>
              <a:cxnLst>
                <a:cxn ang="0">
                  <a:pos x="223" y="260"/>
                </a:cxn>
                <a:cxn ang="0">
                  <a:pos x="192" y="231"/>
                </a:cxn>
                <a:cxn ang="0">
                  <a:pos x="355" y="57"/>
                </a:cxn>
                <a:cxn ang="0">
                  <a:pos x="294" y="0"/>
                </a:cxn>
                <a:cxn ang="0">
                  <a:pos x="131" y="174"/>
                </a:cxn>
                <a:cxn ang="0">
                  <a:pos x="101" y="146"/>
                </a:cxn>
                <a:cxn ang="0">
                  <a:pos x="0" y="375"/>
                </a:cxn>
                <a:cxn ang="0">
                  <a:pos x="223" y="260"/>
                </a:cxn>
              </a:cxnLst>
              <a:rect l="0" t="0" r="r" b="b"/>
              <a:pathLst>
                <a:path w="355" h="375">
                  <a:moveTo>
                    <a:pt x="223" y="260"/>
                  </a:moveTo>
                  <a:lnTo>
                    <a:pt x="192" y="231"/>
                  </a:lnTo>
                  <a:lnTo>
                    <a:pt x="355" y="57"/>
                  </a:lnTo>
                  <a:lnTo>
                    <a:pt x="294" y="0"/>
                  </a:lnTo>
                  <a:lnTo>
                    <a:pt x="131" y="174"/>
                  </a:lnTo>
                  <a:lnTo>
                    <a:pt x="101" y="146"/>
                  </a:lnTo>
                  <a:lnTo>
                    <a:pt x="0" y="375"/>
                  </a:lnTo>
                  <a:lnTo>
                    <a:pt x="223" y="260"/>
                  </a:lnTo>
                  <a:close/>
                </a:path>
              </a:pathLst>
            </a:custGeom>
            <a:solidFill>
              <a:srgbClr val="FC0128"/>
            </a:solidFill>
            <a:ln w="12700">
              <a:solidFill>
                <a:srgbClr val="FC0128"/>
              </a:solidFill>
              <a:prstDash val="solid"/>
              <a:round/>
              <a:headEnd/>
              <a:tailEnd/>
            </a:ln>
          </p:spPr>
          <p:txBody>
            <a:bodyPr/>
            <a:lstStyle/>
            <a:p>
              <a:endParaRPr lang="fr-FR"/>
            </a:p>
          </p:txBody>
        </p:sp>
      </p:grpSp>
      <p:grpSp>
        <p:nvGrpSpPr>
          <p:cNvPr id="16" name="Group 10"/>
          <p:cNvGrpSpPr>
            <a:grpSpLocks/>
          </p:cNvGrpSpPr>
          <p:nvPr/>
        </p:nvGrpSpPr>
        <p:grpSpPr bwMode="auto">
          <a:xfrm rot="839223">
            <a:off x="4616450" y="2144713"/>
            <a:ext cx="1908175" cy="468312"/>
            <a:chOff x="2596" y="1485"/>
            <a:chExt cx="1513" cy="495"/>
          </a:xfrm>
        </p:grpSpPr>
        <p:sp>
          <p:nvSpPr>
            <p:cNvPr id="17" name="Freeform 11"/>
            <p:cNvSpPr>
              <a:spLocks/>
            </p:cNvSpPr>
            <p:nvPr/>
          </p:nvSpPr>
          <p:spPr bwMode="auto">
            <a:xfrm>
              <a:off x="2596" y="1485"/>
              <a:ext cx="1510" cy="494"/>
            </a:xfrm>
            <a:custGeom>
              <a:avLst/>
              <a:gdLst/>
              <a:ahLst/>
              <a:cxnLst>
                <a:cxn ang="0">
                  <a:pos x="1510" y="58"/>
                </a:cxn>
                <a:cxn ang="0">
                  <a:pos x="1464" y="135"/>
                </a:cxn>
                <a:cxn ang="0">
                  <a:pos x="1423" y="182"/>
                </a:cxn>
                <a:cxn ang="0">
                  <a:pos x="1372" y="221"/>
                </a:cxn>
                <a:cxn ang="0">
                  <a:pos x="1313" y="260"/>
                </a:cxn>
                <a:cxn ang="0">
                  <a:pos x="1247" y="297"/>
                </a:cxn>
                <a:cxn ang="0">
                  <a:pos x="1165" y="337"/>
                </a:cxn>
                <a:cxn ang="0">
                  <a:pos x="1053" y="377"/>
                </a:cxn>
                <a:cxn ang="0">
                  <a:pos x="943" y="410"/>
                </a:cxn>
                <a:cxn ang="0">
                  <a:pos x="846" y="427"/>
                </a:cxn>
                <a:cxn ang="0">
                  <a:pos x="740" y="439"/>
                </a:cxn>
                <a:cxn ang="0">
                  <a:pos x="641" y="438"/>
                </a:cxn>
                <a:cxn ang="0">
                  <a:pos x="546" y="426"/>
                </a:cxn>
                <a:cxn ang="0">
                  <a:pos x="441" y="396"/>
                </a:cxn>
                <a:cxn ang="0">
                  <a:pos x="353" y="359"/>
                </a:cxn>
                <a:cxn ang="0">
                  <a:pos x="307" y="333"/>
                </a:cxn>
                <a:cxn ang="0">
                  <a:pos x="241" y="467"/>
                </a:cxn>
                <a:cxn ang="0">
                  <a:pos x="217" y="402"/>
                </a:cxn>
                <a:cxn ang="0">
                  <a:pos x="184" y="336"/>
                </a:cxn>
                <a:cxn ang="0">
                  <a:pos x="150" y="276"/>
                </a:cxn>
                <a:cxn ang="0">
                  <a:pos x="106" y="219"/>
                </a:cxn>
                <a:cxn ang="0">
                  <a:pos x="30" y="143"/>
                </a:cxn>
                <a:cxn ang="0">
                  <a:pos x="34" y="104"/>
                </a:cxn>
                <a:cxn ang="0">
                  <a:pos x="110" y="103"/>
                </a:cxn>
                <a:cxn ang="0">
                  <a:pos x="168" y="96"/>
                </a:cxn>
                <a:cxn ang="0">
                  <a:pos x="217" y="84"/>
                </a:cxn>
                <a:cxn ang="0">
                  <a:pos x="269" y="60"/>
                </a:cxn>
                <a:cxn ang="0">
                  <a:pos x="326" y="30"/>
                </a:cxn>
                <a:cxn ang="0">
                  <a:pos x="391" y="44"/>
                </a:cxn>
                <a:cxn ang="0">
                  <a:pos x="362" y="184"/>
                </a:cxn>
                <a:cxn ang="0">
                  <a:pos x="473" y="224"/>
                </a:cxn>
                <a:cxn ang="0">
                  <a:pos x="578" y="254"/>
                </a:cxn>
                <a:cxn ang="0">
                  <a:pos x="669" y="270"/>
                </a:cxn>
                <a:cxn ang="0">
                  <a:pos x="773" y="285"/>
                </a:cxn>
                <a:cxn ang="0">
                  <a:pos x="873" y="284"/>
                </a:cxn>
                <a:cxn ang="0">
                  <a:pos x="962" y="280"/>
                </a:cxn>
                <a:cxn ang="0">
                  <a:pos x="1063" y="257"/>
                </a:cxn>
                <a:cxn ang="0">
                  <a:pos x="1157" y="232"/>
                </a:cxn>
                <a:cxn ang="0">
                  <a:pos x="1269" y="200"/>
                </a:cxn>
                <a:cxn ang="0">
                  <a:pos x="1345" y="164"/>
                </a:cxn>
                <a:cxn ang="0">
                  <a:pos x="1397" y="134"/>
                </a:cxn>
                <a:cxn ang="0">
                  <a:pos x="1436" y="97"/>
                </a:cxn>
              </a:cxnLst>
              <a:rect l="0" t="0" r="r" b="b"/>
              <a:pathLst>
                <a:path w="1510" h="494">
                  <a:moveTo>
                    <a:pt x="1498" y="34"/>
                  </a:moveTo>
                  <a:lnTo>
                    <a:pt x="1510" y="58"/>
                  </a:lnTo>
                  <a:lnTo>
                    <a:pt x="1484" y="106"/>
                  </a:lnTo>
                  <a:lnTo>
                    <a:pt x="1464" y="135"/>
                  </a:lnTo>
                  <a:lnTo>
                    <a:pt x="1439" y="160"/>
                  </a:lnTo>
                  <a:lnTo>
                    <a:pt x="1423" y="182"/>
                  </a:lnTo>
                  <a:lnTo>
                    <a:pt x="1394" y="201"/>
                  </a:lnTo>
                  <a:lnTo>
                    <a:pt x="1372" y="221"/>
                  </a:lnTo>
                  <a:lnTo>
                    <a:pt x="1337" y="241"/>
                  </a:lnTo>
                  <a:lnTo>
                    <a:pt x="1313" y="260"/>
                  </a:lnTo>
                  <a:lnTo>
                    <a:pt x="1287" y="276"/>
                  </a:lnTo>
                  <a:lnTo>
                    <a:pt x="1247" y="297"/>
                  </a:lnTo>
                  <a:lnTo>
                    <a:pt x="1207" y="316"/>
                  </a:lnTo>
                  <a:lnTo>
                    <a:pt x="1165" y="337"/>
                  </a:lnTo>
                  <a:lnTo>
                    <a:pt x="1105" y="362"/>
                  </a:lnTo>
                  <a:lnTo>
                    <a:pt x="1053" y="377"/>
                  </a:lnTo>
                  <a:lnTo>
                    <a:pt x="1007" y="391"/>
                  </a:lnTo>
                  <a:lnTo>
                    <a:pt x="943" y="410"/>
                  </a:lnTo>
                  <a:lnTo>
                    <a:pt x="898" y="421"/>
                  </a:lnTo>
                  <a:lnTo>
                    <a:pt x="846" y="427"/>
                  </a:lnTo>
                  <a:lnTo>
                    <a:pt x="794" y="436"/>
                  </a:lnTo>
                  <a:lnTo>
                    <a:pt x="740" y="439"/>
                  </a:lnTo>
                  <a:lnTo>
                    <a:pt x="691" y="438"/>
                  </a:lnTo>
                  <a:lnTo>
                    <a:pt x="641" y="438"/>
                  </a:lnTo>
                  <a:lnTo>
                    <a:pt x="592" y="431"/>
                  </a:lnTo>
                  <a:lnTo>
                    <a:pt x="546" y="426"/>
                  </a:lnTo>
                  <a:lnTo>
                    <a:pt x="495" y="416"/>
                  </a:lnTo>
                  <a:lnTo>
                    <a:pt x="441" y="396"/>
                  </a:lnTo>
                  <a:lnTo>
                    <a:pt x="399" y="381"/>
                  </a:lnTo>
                  <a:lnTo>
                    <a:pt x="353" y="359"/>
                  </a:lnTo>
                  <a:lnTo>
                    <a:pt x="323" y="346"/>
                  </a:lnTo>
                  <a:lnTo>
                    <a:pt x="307" y="333"/>
                  </a:lnTo>
                  <a:lnTo>
                    <a:pt x="261" y="494"/>
                  </a:lnTo>
                  <a:lnTo>
                    <a:pt x="241" y="467"/>
                  </a:lnTo>
                  <a:lnTo>
                    <a:pt x="230" y="432"/>
                  </a:lnTo>
                  <a:lnTo>
                    <a:pt x="217" y="402"/>
                  </a:lnTo>
                  <a:lnTo>
                    <a:pt x="202" y="372"/>
                  </a:lnTo>
                  <a:lnTo>
                    <a:pt x="184" y="336"/>
                  </a:lnTo>
                  <a:lnTo>
                    <a:pt x="169" y="303"/>
                  </a:lnTo>
                  <a:lnTo>
                    <a:pt x="150" y="276"/>
                  </a:lnTo>
                  <a:lnTo>
                    <a:pt x="127" y="246"/>
                  </a:lnTo>
                  <a:lnTo>
                    <a:pt x="106" y="219"/>
                  </a:lnTo>
                  <a:lnTo>
                    <a:pt x="74" y="181"/>
                  </a:lnTo>
                  <a:lnTo>
                    <a:pt x="30" y="143"/>
                  </a:lnTo>
                  <a:lnTo>
                    <a:pt x="0" y="104"/>
                  </a:lnTo>
                  <a:lnTo>
                    <a:pt x="34" y="104"/>
                  </a:lnTo>
                  <a:lnTo>
                    <a:pt x="69" y="105"/>
                  </a:lnTo>
                  <a:lnTo>
                    <a:pt x="110" y="103"/>
                  </a:lnTo>
                  <a:lnTo>
                    <a:pt x="148" y="103"/>
                  </a:lnTo>
                  <a:lnTo>
                    <a:pt x="168" y="96"/>
                  </a:lnTo>
                  <a:lnTo>
                    <a:pt x="187" y="94"/>
                  </a:lnTo>
                  <a:lnTo>
                    <a:pt x="217" y="84"/>
                  </a:lnTo>
                  <a:lnTo>
                    <a:pt x="247" y="73"/>
                  </a:lnTo>
                  <a:lnTo>
                    <a:pt x="269" y="60"/>
                  </a:lnTo>
                  <a:lnTo>
                    <a:pt x="297" y="48"/>
                  </a:lnTo>
                  <a:lnTo>
                    <a:pt x="326" y="30"/>
                  </a:lnTo>
                  <a:lnTo>
                    <a:pt x="362" y="0"/>
                  </a:lnTo>
                  <a:lnTo>
                    <a:pt x="391" y="44"/>
                  </a:lnTo>
                  <a:lnTo>
                    <a:pt x="346" y="175"/>
                  </a:lnTo>
                  <a:lnTo>
                    <a:pt x="362" y="184"/>
                  </a:lnTo>
                  <a:lnTo>
                    <a:pt x="423" y="207"/>
                  </a:lnTo>
                  <a:lnTo>
                    <a:pt x="473" y="224"/>
                  </a:lnTo>
                  <a:lnTo>
                    <a:pt x="537" y="246"/>
                  </a:lnTo>
                  <a:lnTo>
                    <a:pt x="578" y="254"/>
                  </a:lnTo>
                  <a:lnTo>
                    <a:pt x="615" y="262"/>
                  </a:lnTo>
                  <a:lnTo>
                    <a:pt x="669" y="270"/>
                  </a:lnTo>
                  <a:lnTo>
                    <a:pt x="720" y="281"/>
                  </a:lnTo>
                  <a:lnTo>
                    <a:pt x="773" y="285"/>
                  </a:lnTo>
                  <a:lnTo>
                    <a:pt x="821" y="283"/>
                  </a:lnTo>
                  <a:lnTo>
                    <a:pt x="873" y="284"/>
                  </a:lnTo>
                  <a:lnTo>
                    <a:pt x="923" y="284"/>
                  </a:lnTo>
                  <a:lnTo>
                    <a:pt x="962" y="280"/>
                  </a:lnTo>
                  <a:lnTo>
                    <a:pt x="1012" y="269"/>
                  </a:lnTo>
                  <a:lnTo>
                    <a:pt x="1063" y="257"/>
                  </a:lnTo>
                  <a:lnTo>
                    <a:pt x="1109" y="247"/>
                  </a:lnTo>
                  <a:lnTo>
                    <a:pt x="1157" y="232"/>
                  </a:lnTo>
                  <a:lnTo>
                    <a:pt x="1211" y="218"/>
                  </a:lnTo>
                  <a:lnTo>
                    <a:pt x="1269" y="200"/>
                  </a:lnTo>
                  <a:lnTo>
                    <a:pt x="1312" y="180"/>
                  </a:lnTo>
                  <a:lnTo>
                    <a:pt x="1345" y="164"/>
                  </a:lnTo>
                  <a:lnTo>
                    <a:pt x="1378" y="146"/>
                  </a:lnTo>
                  <a:lnTo>
                    <a:pt x="1397" y="134"/>
                  </a:lnTo>
                  <a:lnTo>
                    <a:pt x="1421" y="117"/>
                  </a:lnTo>
                  <a:lnTo>
                    <a:pt x="1436" y="97"/>
                  </a:lnTo>
                  <a:lnTo>
                    <a:pt x="1498" y="34"/>
                  </a:lnTo>
                  <a:close/>
                </a:path>
              </a:pathLst>
            </a:custGeom>
            <a:solidFill>
              <a:srgbClr val="008000"/>
            </a:solidFill>
            <a:ln w="9525">
              <a:noFill/>
              <a:round/>
              <a:headEnd/>
              <a:tailEnd/>
            </a:ln>
          </p:spPr>
          <p:txBody>
            <a:bodyPr/>
            <a:lstStyle/>
            <a:p>
              <a:endParaRPr lang="fr-FR"/>
            </a:p>
          </p:txBody>
        </p:sp>
        <p:sp>
          <p:nvSpPr>
            <p:cNvPr id="18" name="Freeform 12"/>
            <p:cNvSpPr>
              <a:spLocks/>
            </p:cNvSpPr>
            <p:nvPr/>
          </p:nvSpPr>
          <p:spPr bwMode="auto">
            <a:xfrm>
              <a:off x="2628" y="1529"/>
              <a:ext cx="1481" cy="451"/>
            </a:xfrm>
            <a:custGeom>
              <a:avLst/>
              <a:gdLst/>
              <a:ahLst/>
              <a:cxnLst>
                <a:cxn ang="0">
                  <a:pos x="1454" y="78"/>
                </a:cxn>
                <a:cxn ang="0">
                  <a:pos x="1417" y="125"/>
                </a:cxn>
                <a:cxn ang="0">
                  <a:pos x="1376" y="170"/>
                </a:cxn>
                <a:cxn ang="0">
                  <a:pos x="1318" y="216"/>
                </a:cxn>
                <a:cxn ang="0">
                  <a:pos x="1267" y="248"/>
                </a:cxn>
                <a:cxn ang="0">
                  <a:pos x="1188" y="287"/>
                </a:cxn>
                <a:cxn ang="0">
                  <a:pos x="1082" y="335"/>
                </a:cxn>
                <a:cxn ang="0">
                  <a:pos x="987" y="364"/>
                </a:cxn>
                <a:cxn ang="0">
                  <a:pos x="879" y="395"/>
                </a:cxn>
                <a:cxn ang="0">
                  <a:pos x="777" y="410"/>
                </a:cxn>
                <a:cxn ang="0">
                  <a:pos x="673" y="418"/>
                </a:cxn>
                <a:cxn ang="0">
                  <a:pos x="577" y="410"/>
                </a:cxn>
                <a:cxn ang="0">
                  <a:pos x="481" y="396"/>
                </a:cxn>
                <a:cxn ang="0">
                  <a:pos x="390" y="367"/>
                </a:cxn>
                <a:cxn ang="0">
                  <a:pos x="311" y="333"/>
                </a:cxn>
                <a:cxn ang="0">
                  <a:pos x="230" y="451"/>
                </a:cxn>
                <a:cxn ang="0">
                  <a:pos x="209" y="393"/>
                </a:cxn>
                <a:cxn ang="0">
                  <a:pos x="182" y="330"/>
                </a:cxn>
                <a:cxn ang="0">
                  <a:pos x="145" y="272"/>
                </a:cxn>
                <a:cxn ang="0">
                  <a:pos x="103" y="218"/>
                </a:cxn>
                <a:cxn ang="0">
                  <a:pos x="44" y="152"/>
                </a:cxn>
                <a:cxn ang="0">
                  <a:pos x="0" y="102"/>
                </a:cxn>
                <a:cxn ang="0">
                  <a:pos x="68" y="106"/>
                </a:cxn>
                <a:cxn ang="0">
                  <a:pos x="146" y="100"/>
                </a:cxn>
                <a:cxn ang="0">
                  <a:pos x="187" y="91"/>
                </a:cxn>
                <a:cxn ang="0">
                  <a:pos x="245" y="72"/>
                </a:cxn>
                <a:cxn ang="0">
                  <a:pos x="296" y="44"/>
                </a:cxn>
                <a:cxn ang="0">
                  <a:pos x="363" y="0"/>
                </a:cxn>
                <a:cxn ang="0">
                  <a:pos x="358" y="177"/>
                </a:cxn>
                <a:cxn ang="0">
                  <a:pos x="465" y="217"/>
                </a:cxn>
                <a:cxn ang="0">
                  <a:pos x="567" y="240"/>
                </a:cxn>
                <a:cxn ang="0">
                  <a:pos x="656" y="255"/>
                </a:cxn>
                <a:cxn ang="0">
                  <a:pos x="760" y="264"/>
                </a:cxn>
                <a:cxn ang="0">
                  <a:pos x="859" y="263"/>
                </a:cxn>
                <a:cxn ang="0">
                  <a:pos x="944" y="256"/>
                </a:cxn>
                <a:cxn ang="0">
                  <a:pos x="1045" y="233"/>
                </a:cxn>
                <a:cxn ang="0">
                  <a:pos x="1139" y="211"/>
                </a:cxn>
                <a:cxn ang="0">
                  <a:pos x="1248" y="174"/>
                </a:cxn>
                <a:cxn ang="0">
                  <a:pos x="1328" y="139"/>
                </a:cxn>
                <a:cxn ang="0">
                  <a:pos x="1381" y="109"/>
                </a:cxn>
                <a:cxn ang="0">
                  <a:pos x="1423" y="76"/>
                </a:cxn>
              </a:cxnLst>
              <a:rect l="0" t="0" r="r" b="b"/>
              <a:pathLst>
                <a:path w="1481" h="451">
                  <a:moveTo>
                    <a:pt x="1481" y="10"/>
                  </a:moveTo>
                  <a:lnTo>
                    <a:pt x="1454" y="78"/>
                  </a:lnTo>
                  <a:lnTo>
                    <a:pt x="1438" y="101"/>
                  </a:lnTo>
                  <a:lnTo>
                    <a:pt x="1417" y="125"/>
                  </a:lnTo>
                  <a:lnTo>
                    <a:pt x="1401" y="147"/>
                  </a:lnTo>
                  <a:lnTo>
                    <a:pt x="1376" y="170"/>
                  </a:lnTo>
                  <a:lnTo>
                    <a:pt x="1349" y="191"/>
                  </a:lnTo>
                  <a:lnTo>
                    <a:pt x="1318" y="216"/>
                  </a:lnTo>
                  <a:lnTo>
                    <a:pt x="1292" y="233"/>
                  </a:lnTo>
                  <a:lnTo>
                    <a:pt x="1267" y="248"/>
                  </a:lnTo>
                  <a:lnTo>
                    <a:pt x="1229" y="272"/>
                  </a:lnTo>
                  <a:lnTo>
                    <a:pt x="1188" y="287"/>
                  </a:lnTo>
                  <a:lnTo>
                    <a:pt x="1144" y="308"/>
                  </a:lnTo>
                  <a:lnTo>
                    <a:pt x="1082" y="335"/>
                  </a:lnTo>
                  <a:lnTo>
                    <a:pt x="1034" y="352"/>
                  </a:lnTo>
                  <a:lnTo>
                    <a:pt x="987" y="364"/>
                  </a:lnTo>
                  <a:lnTo>
                    <a:pt x="925" y="382"/>
                  </a:lnTo>
                  <a:lnTo>
                    <a:pt x="879" y="395"/>
                  </a:lnTo>
                  <a:lnTo>
                    <a:pt x="827" y="400"/>
                  </a:lnTo>
                  <a:lnTo>
                    <a:pt x="777" y="410"/>
                  </a:lnTo>
                  <a:lnTo>
                    <a:pt x="722" y="415"/>
                  </a:lnTo>
                  <a:lnTo>
                    <a:pt x="673" y="418"/>
                  </a:lnTo>
                  <a:lnTo>
                    <a:pt x="623" y="414"/>
                  </a:lnTo>
                  <a:lnTo>
                    <a:pt x="577" y="410"/>
                  </a:lnTo>
                  <a:lnTo>
                    <a:pt x="532" y="408"/>
                  </a:lnTo>
                  <a:lnTo>
                    <a:pt x="481" y="396"/>
                  </a:lnTo>
                  <a:lnTo>
                    <a:pt x="429" y="380"/>
                  </a:lnTo>
                  <a:lnTo>
                    <a:pt x="390" y="367"/>
                  </a:lnTo>
                  <a:lnTo>
                    <a:pt x="344" y="345"/>
                  </a:lnTo>
                  <a:lnTo>
                    <a:pt x="311" y="333"/>
                  </a:lnTo>
                  <a:lnTo>
                    <a:pt x="263" y="309"/>
                  </a:lnTo>
                  <a:lnTo>
                    <a:pt x="230" y="451"/>
                  </a:lnTo>
                  <a:lnTo>
                    <a:pt x="219" y="419"/>
                  </a:lnTo>
                  <a:lnTo>
                    <a:pt x="209" y="393"/>
                  </a:lnTo>
                  <a:lnTo>
                    <a:pt x="195" y="358"/>
                  </a:lnTo>
                  <a:lnTo>
                    <a:pt x="182" y="330"/>
                  </a:lnTo>
                  <a:lnTo>
                    <a:pt x="161" y="298"/>
                  </a:lnTo>
                  <a:lnTo>
                    <a:pt x="145" y="272"/>
                  </a:lnTo>
                  <a:lnTo>
                    <a:pt x="126" y="242"/>
                  </a:lnTo>
                  <a:lnTo>
                    <a:pt x="103" y="218"/>
                  </a:lnTo>
                  <a:lnTo>
                    <a:pt x="72" y="178"/>
                  </a:lnTo>
                  <a:lnTo>
                    <a:pt x="44" y="152"/>
                  </a:lnTo>
                  <a:lnTo>
                    <a:pt x="24" y="128"/>
                  </a:lnTo>
                  <a:lnTo>
                    <a:pt x="0" y="102"/>
                  </a:lnTo>
                  <a:lnTo>
                    <a:pt x="35" y="104"/>
                  </a:lnTo>
                  <a:lnTo>
                    <a:pt x="68" y="106"/>
                  </a:lnTo>
                  <a:lnTo>
                    <a:pt x="110" y="103"/>
                  </a:lnTo>
                  <a:lnTo>
                    <a:pt x="146" y="100"/>
                  </a:lnTo>
                  <a:lnTo>
                    <a:pt x="168" y="97"/>
                  </a:lnTo>
                  <a:lnTo>
                    <a:pt x="187" y="91"/>
                  </a:lnTo>
                  <a:lnTo>
                    <a:pt x="217" y="83"/>
                  </a:lnTo>
                  <a:lnTo>
                    <a:pt x="245" y="72"/>
                  </a:lnTo>
                  <a:lnTo>
                    <a:pt x="271" y="59"/>
                  </a:lnTo>
                  <a:lnTo>
                    <a:pt x="296" y="44"/>
                  </a:lnTo>
                  <a:lnTo>
                    <a:pt x="323" y="29"/>
                  </a:lnTo>
                  <a:lnTo>
                    <a:pt x="363" y="0"/>
                  </a:lnTo>
                  <a:lnTo>
                    <a:pt x="309" y="162"/>
                  </a:lnTo>
                  <a:lnTo>
                    <a:pt x="358" y="177"/>
                  </a:lnTo>
                  <a:lnTo>
                    <a:pt x="418" y="199"/>
                  </a:lnTo>
                  <a:lnTo>
                    <a:pt x="465" y="217"/>
                  </a:lnTo>
                  <a:lnTo>
                    <a:pt x="529" y="232"/>
                  </a:lnTo>
                  <a:lnTo>
                    <a:pt x="567" y="240"/>
                  </a:lnTo>
                  <a:lnTo>
                    <a:pt x="604" y="247"/>
                  </a:lnTo>
                  <a:lnTo>
                    <a:pt x="656" y="255"/>
                  </a:lnTo>
                  <a:lnTo>
                    <a:pt x="709" y="264"/>
                  </a:lnTo>
                  <a:lnTo>
                    <a:pt x="760" y="264"/>
                  </a:lnTo>
                  <a:lnTo>
                    <a:pt x="805" y="265"/>
                  </a:lnTo>
                  <a:lnTo>
                    <a:pt x="859" y="263"/>
                  </a:lnTo>
                  <a:lnTo>
                    <a:pt x="908" y="262"/>
                  </a:lnTo>
                  <a:lnTo>
                    <a:pt x="944" y="256"/>
                  </a:lnTo>
                  <a:lnTo>
                    <a:pt x="996" y="246"/>
                  </a:lnTo>
                  <a:lnTo>
                    <a:pt x="1045" y="233"/>
                  </a:lnTo>
                  <a:lnTo>
                    <a:pt x="1092" y="225"/>
                  </a:lnTo>
                  <a:lnTo>
                    <a:pt x="1139" y="211"/>
                  </a:lnTo>
                  <a:lnTo>
                    <a:pt x="1194" y="192"/>
                  </a:lnTo>
                  <a:lnTo>
                    <a:pt x="1248" y="174"/>
                  </a:lnTo>
                  <a:lnTo>
                    <a:pt x="1295" y="155"/>
                  </a:lnTo>
                  <a:lnTo>
                    <a:pt x="1328" y="139"/>
                  </a:lnTo>
                  <a:lnTo>
                    <a:pt x="1359" y="122"/>
                  </a:lnTo>
                  <a:lnTo>
                    <a:pt x="1381" y="109"/>
                  </a:lnTo>
                  <a:lnTo>
                    <a:pt x="1407" y="92"/>
                  </a:lnTo>
                  <a:lnTo>
                    <a:pt x="1423" y="76"/>
                  </a:lnTo>
                  <a:lnTo>
                    <a:pt x="1481" y="10"/>
                  </a:lnTo>
                  <a:close/>
                </a:path>
              </a:pathLst>
            </a:custGeom>
            <a:solidFill>
              <a:srgbClr val="00FF00"/>
            </a:solidFill>
            <a:ln w="9525">
              <a:noFill/>
              <a:round/>
              <a:headEnd/>
              <a:tailEnd/>
            </a:ln>
          </p:spPr>
          <p:txBody>
            <a:bodyPr/>
            <a:lstStyle/>
            <a:p>
              <a:endParaRPr lang="fr-FR"/>
            </a:p>
          </p:txBody>
        </p:sp>
      </p:grpSp>
      <p:grpSp>
        <p:nvGrpSpPr>
          <p:cNvPr id="20" name="Group 15"/>
          <p:cNvGrpSpPr>
            <a:grpSpLocks/>
          </p:cNvGrpSpPr>
          <p:nvPr/>
        </p:nvGrpSpPr>
        <p:grpSpPr bwMode="auto">
          <a:xfrm>
            <a:off x="6870700" y="4673600"/>
            <a:ext cx="1271588" cy="985838"/>
            <a:chOff x="5003" y="2710"/>
            <a:chExt cx="668" cy="621"/>
          </a:xfrm>
        </p:grpSpPr>
        <p:grpSp>
          <p:nvGrpSpPr>
            <p:cNvPr id="21" name="Group 16"/>
            <p:cNvGrpSpPr>
              <a:grpSpLocks/>
            </p:cNvGrpSpPr>
            <p:nvPr/>
          </p:nvGrpSpPr>
          <p:grpSpPr bwMode="auto">
            <a:xfrm>
              <a:off x="5057" y="3140"/>
              <a:ext cx="614" cy="191"/>
              <a:chOff x="5073" y="3124"/>
              <a:chExt cx="614" cy="191"/>
            </a:xfrm>
          </p:grpSpPr>
          <p:sp>
            <p:nvSpPr>
              <p:cNvPr id="23" name="Rectangle 17"/>
              <p:cNvSpPr>
                <a:spLocks noChangeArrowheads="1"/>
              </p:cNvSpPr>
              <p:nvPr/>
            </p:nvSpPr>
            <p:spPr bwMode="auto">
              <a:xfrm>
                <a:off x="5073" y="3124"/>
                <a:ext cx="614" cy="191"/>
              </a:xfrm>
              <a:prstGeom prst="rect">
                <a:avLst/>
              </a:prstGeom>
              <a:solidFill>
                <a:srgbClr val="FCFEB9"/>
              </a:solidFill>
              <a:ln w="12700">
                <a:solidFill>
                  <a:srgbClr val="000000"/>
                </a:solidFill>
                <a:miter lim="800000"/>
                <a:headEnd/>
                <a:tailEnd/>
              </a:ln>
            </p:spPr>
            <p:txBody>
              <a:bodyPr/>
              <a:lstStyle/>
              <a:p>
                <a:endParaRPr lang="fr-FR"/>
              </a:p>
            </p:txBody>
          </p:sp>
          <p:sp>
            <p:nvSpPr>
              <p:cNvPr id="24" name="Rectangle 18"/>
              <p:cNvSpPr>
                <a:spLocks noChangeArrowheads="1"/>
              </p:cNvSpPr>
              <p:nvPr/>
            </p:nvSpPr>
            <p:spPr bwMode="auto">
              <a:xfrm>
                <a:off x="5133" y="3142"/>
                <a:ext cx="503" cy="121"/>
              </a:xfrm>
              <a:prstGeom prst="rect">
                <a:avLst/>
              </a:prstGeom>
              <a:noFill/>
              <a:ln w="9525">
                <a:noFill/>
                <a:miter lim="800000"/>
                <a:headEnd/>
                <a:tailEnd/>
              </a:ln>
            </p:spPr>
            <p:txBody>
              <a:bodyPr wrap="none" lIns="0" tIns="0" rIns="0" bIns="0">
                <a:spAutoFit/>
              </a:bodyPr>
              <a:lstStyle/>
              <a:p>
                <a:pPr algn="l" defTabSz="762000"/>
                <a:r>
                  <a:rPr lang="de-DE">
                    <a:solidFill>
                      <a:srgbClr val="000000"/>
                    </a:solidFill>
                  </a:rPr>
                  <a:t>Esclave DP</a:t>
                </a:r>
                <a:endParaRPr lang="de-DE"/>
              </a:p>
            </p:txBody>
          </p:sp>
        </p:grpSp>
        <p:sp>
          <p:nvSpPr>
            <p:cNvPr id="22" name="Freeform 19"/>
            <p:cNvSpPr>
              <a:spLocks/>
            </p:cNvSpPr>
            <p:nvPr/>
          </p:nvSpPr>
          <p:spPr bwMode="auto">
            <a:xfrm>
              <a:off x="5003" y="2710"/>
              <a:ext cx="571" cy="446"/>
            </a:xfrm>
            <a:custGeom>
              <a:avLst/>
              <a:gdLst/>
              <a:ahLst/>
              <a:cxnLst>
                <a:cxn ang="0">
                  <a:pos x="222" y="272"/>
                </a:cxn>
                <a:cxn ang="0">
                  <a:pos x="247" y="239"/>
                </a:cxn>
                <a:cxn ang="0">
                  <a:pos x="521" y="446"/>
                </a:cxn>
                <a:cxn ang="0">
                  <a:pos x="571" y="379"/>
                </a:cxn>
                <a:cxn ang="0">
                  <a:pos x="297" y="172"/>
                </a:cxn>
                <a:cxn ang="0">
                  <a:pos x="323" y="139"/>
                </a:cxn>
                <a:cxn ang="0">
                  <a:pos x="0" y="0"/>
                </a:cxn>
                <a:cxn ang="0">
                  <a:pos x="222" y="272"/>
                </a:cxn>
              </a:cxnLst>
              <a:rect l="0" t="0" r="r" b="b"/>
              <a:pathLst>
                <a:path w="571" h="446">
                  <a:moveTo>
                    <a:pt x="222" y="272"/>
                  </a:moveTo>
                  <a:lnTo>
                    <a:pt x="247" y="239"/>
                  </a:lnTo>
                  <a:lnTo>
                    <a:pt x="521" y="446"/>
                  </a:lnTo>
                  <a:lnTo>
                    <a:pt x="571" y="379"/>
                  </a:lnTo>
                  <a:lnTo>
                    <a:pt x="297" y="172"/>
                  </a:lnTo>
                  <a:lnTo>
                    <a:pt x="323" y="139"/>
                  </a:lnTo>
                  <a:lnTo>
                    <a:pt x="0" y="0"/>
                  </a:lnTo>
                  <a:lnTo>
                    <a:pt x="222" y="272"/>
                  </a:lnTo>
                  <a:close/>
                </a:path>
              </a:pathLst>
            </a:custGeom>
            <a:solidFill>
              <a:srgbClr val="FC0128"/>
            </a:solidFill>
            <a:ln w="12700">
              <a:solidFill>
                <a:srgbClr val="FC0128"/>
              </a:solidFill>
              <a:prstDash val="solid"/>
              <a:round/>
              <a:headEnd/>
              <a:tailEnd/>
            </a:ln>
          </p:spPr>
          <p:txBody>
            <a:bodyP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1500"/>
                            </p:stCondLst>
                            <p:childTnLst>
                              <p:par>
                                <p:cTn id="9" presetID="22" presetClass="entr" presetSubtype="2"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23913" y="476250"/>
            <a:ext cx="8301037" cy="350838"/>
          </a:xfrm>
        </p:spPr>
        <p:txBody>
          <a:bodyPr>
            <a:normAutofit fontScale="90000"/>
          </a:bodyPr>
          <a:lstStyle/>
          <a:p>
            <a:r>
              <a:rPr lang="de-DE"/>
              <a:t>Exercice : Configurer le réseau DP</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19</a:t>
            </a:fld>
            <a:endParaRPr lang="fr-FR"/>
          </a:p>
        </p:txBody>
      </p:sp>
      <p:pic>
        <p:nvPicPr>
          <p:cNvPr id="8" name="Picture 16"/>
          <p:cNvPicPr>
            <a:picLocks noChangeAspect="1" noChangeArrowheads="1"/>
          </p:cNvPicPr>
          <p:nvPr/>
        </p:nvPicPr>
        <p:blipFill>
          <a:blip r:embed="rId3"/>
          <a:srcRect/>
          <a:stretch>
            <a:fillRect/>
          </a:stretch>
        </p:blipFill>
        <p:spPr bwMode="auto">
          <a:xfrm>
            <a:off x="1581150" y="1004888"/>
            <a:ext cx="6743700" cy="4848225"/>
          </a:xfrm>
          <a:prstGeom prst="rect">
            <a:avLst/>
          </a:prstGeom>
          <a:noFill/>
          <a:ln w="12700">
            <a:noFill/>
            <a:miter lim="800000"/>
            <a:headEnd/>
            <a:tailEnd/>
          </a:ln>
          <a:effectLst/>
        </p:spPr>
      </p:pic>
      <p:sp>
        <p:nvSpPr>
          <p:cNvPr id="9" name="AutoShape 17"/>
          <p:cNvSpPr>
            <a:spLocks noChangeArrowheads="1"/>
          </p:cNvSpPr>
          <p:nvPr/>
        </p:nvSpPr>
        <p:spPr bwMode="auto">
          <a:xfrm>
            <a:off x="7721600" y="3098800"/>
            <a:ext cx="1422400" cy="787400"/>
          </a:xfrm>
          <a:prstGeom prst="wedgeRoundRectCallout">
            <a:avLst>
              <a:gd name="adj1" fmla="val -45537"/>
              <a:gd name="adj2" fmla="val 69356"/>
              <a:gd name="adj3" fmla="val 16667"/>
            </a:avLst>
          </a:prstGeom>
          <a:solidFill>
            <a:srgbClr val="FCFEB9"/>
          </a:solidFill>
          <a:ln w="12700">
            <a:solidFill>
              <a:schemeClr val="hlink"/>
            </a:solidFill>
            <a:miter lim="800000"/>
            <a:headEnd/>
            <a:tailEnd/>
          </a:ln>
          <a:effectLst/>
        </p:spPr>
        <p:txBody>
          <a:bodyPr anchor="ctr"/>
          <a:lstStyle/>
          <a:p>
            <a:r>
              <a:rPr lang="fr-FR"/>
              <a:t>Pensez à compresser les adresses</a:t>
            </a:r>
          </a:p>
        </p:txBody>
      </p:sp>
    </p:spTree>
    <p:extLst>
      <p:ext uri="{BB962C8B-B14F-4D97-AF65-F5344CB8AC3E}">
        <p14:creationId xmlns:p14="http://schemas.microsoft.com/office/powerpoint/2010/main" val="373871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823913" y="476250"/>
            <a:ext cx="8301037" cy="350838"/>
          </a:xfrm>
        </p:spPr>
        <p:txBody>
          <a:bodyPr>
            <a:noAutofit/>
          </a:bodyPr>
          <a:lstStyle/>
          <a:p>
            <a:r>
              <a:rPr lang="de-DE" sz="3200" dirty="0" err="1"/>
              <a:t>Exercice</a:t>
            </a:r>
            <a:r>
              <a:rPr lang="de-DE" sz="3200" dirty="0"/>
              <a:t> : </a:t>
            </a:r>
            <a:r>
              <a:rPr lang="de-DE" sz="3200" dirty="0" err="1"/>
              <a:t>Charger</a:t>
            </a:r>
            <a:r>
              <a:rPr lang="de-DE" sz="3200" dirty="0"/>
              <a:t> et </a:t>
            </a:r>
            <a:r>
              <a:rPr lang="de-DE" sz="3200" dirty="0" err="1"/>
              <a:t>tester</a:t>
            </a:r>
            <a:r>
              <a:rPr lang="de-DE" sz="3200" dirty="0"/>
              <a:t> le </a:t>
            </a:r>
            <a:r>
              <a:rPr lang="de-DE" sz="3200" dirty="0" err="1"/>
              <a:t>programme</a:t>
            </a:r>
            <a:endParaRPr lang="de-DE" sz="3200" dirty="0"/>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20</a:t>
            </a:fld>
            <a:endParaRPr lang="fr-FR"/>
          </a:p>
        </p:txBody>
      </p:sp>
      <p:pic>
        <p:nvPicPr>
          <p:cNvPr id="8" name="Picture 23"/>
          <p:cNvPicPr>
            <a:picLocks noChangeAspect="1" noChangeArrowheads="1"/>
          </p:cNvPicPr>
          <p:nvPr/>
        </p:nvPicPr>
        <p:blipFill>
          <a:blip r:embed="rId3"/>
          <a:srcRect/>
          <a:stretch>
            <a:fillRect/>
          </a:stretch>
        </p:blipFill>
        <p:spPr bwMode="auto">
          <a:xfrm>
            <a:off x="1079500" y="1287463"/>
            <a:ext cx="8001000" cy="4092575"/>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357166"/>
            <a:ext cx="8301037" cy="350838"/>
          </a:xfrm>
        </p:spPr>
        <p:txBody>
          <a:bodyPr>
            <a:noAutofit/>
          </a:bodyPr>
          <a:lstStyle/>
          <a:p>
            <a:r>
              <a:rPr lang="de-DE" sz="2400" dirty="0" err="1"/>
              <a:t>Exercice</a:t>
            </a:r>
            <a:r>
              <a:rPr lang="de-DE" sz="2400" dirty="0"/>
              <a:t> : </a:t>
            </a:r>
            <a:r>
              <a:rPr lang="de-DE" sz="2400" dirty="0" err="1"/>
              <a:t>Charger</a:t>
            </a:r>
            <a:r>
              <a:rPr lang="de-DE" sz="2400" dirty="0"/>
              <a:t> le </a:t>
            </a:r>
            <a:r>
              <a:rPr lang="de-DE" sz="2400" dirty="0" err="1"/>
              <a:t>programme</a:t>
            </a:r>
            <a:r>
              <a:rPr lang="de-DE" sz="2400" dirty="0"/>
              <a:t> et la </a:t>
            </a:r>
            <a:r>
              <a:rPr lang="de-DE" sz="2400" dirty="0" err="1"/>
              <a:t>configuration</a:t>
            </a:r>
            <a:r>
              <a:rPr lang="de-DE" sz="2400" dirty="0"/>
              <a:t> </a:t>
            </a:r>
            <a:r>
              <a:rPr lang="de-DE" sz="2400" dirty="0" err="1"/>
              <a:t>réelle</a:t>
            </a:r>
            <a:endParaRPr lang="de-DE" sz="2400" dirty="0"/>
          </a:p>
        </p:txBody>
      </p:sp>
      <p:pic>
        <p:nvPicPr>
          <p:cNvPr id="11" name="Picture 12"/>
          <p:cNvPicPr>
            <a:picLocks noGrp="1" noChangeAspect="1" noChangeArrowheads="1"/>
          </p:cNvPicPr>
          <p:nvPr>
            <p:ph idx="1"/>
          </p:nvPr>
        </p:nvPicPr>
        <p:blipFill>
          <a:blip r:embed="rId3"/>
          <a:srcRect/>
          <a:stretch>
            <a:fillRect/>
          </a:stretch>
        </p:blipFill>
        <p:spPr>
          <a:xfrm>
            <a:off x="795338" y="2409825"/>
            <a:ext cx="3681412" cy="3813175"/>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21</a:t>
            </a:fld>
            <a:endParaRPr lang="fr-FR"/>
          </a:p>
        </p:txBody>
      </p:sp>
      <p:sp>
        <p:nvSpPr>
          <p:cNvPr id="7" name="AutoShape 3"/>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8" name="Group 18"/>
          <p:cNvGrpSpPr>
            <a:grpSpLocks/>
          </p:cNvGrpSpPr>
          <p:nvPr/>
        </p:nvGrpSpPr>
        <p:grpSpPr bwMode="auto">
          <a:xfrm>
            <a:off x="974725" y="962025"/>
            <a:ext cx="6215063" cy="4149725"/>
            <a:chOff x="614" y="606"/>
            <a:chExt cx="3915" cy="2614"/>
          </a:xfrm>
        </p:grpSpPr>
        <p:pic>
          <p:nvPicPr>
            <p:cNvPr id="9" name="Picture 14"/>
            <p:cNvPicPr>
              <a:picLocks noChangeAspect="1" noChangeArrowheads="1"/>
            </p:cNvPicPr>
            <p:nvPr/>
          </p:nvPicPr>
          <p:blipFill>
            <a:blip r:embed="rId4"/>
            <a:srcRect/>
            <a:stretch>
              <a:fillRect/>
            </a:stretch>
          </p:blipFill>
          <p:spPr bwMode="auto">
            <a:xfrm>
              <a:off x="614" y="606"/>
              <a:ext cx="3915" cy="2614"/>
            </a:xfrm>
            <a:prstGeom prst="rect">
              <a:avLst/>
            </a:prstGeom>
            <a:noFill/>
            <a:ln>
              <a:noFill/>
            </a:ln>
            <a:effectLst/>
          </p:spPr>
        </p:pic>
        <p:sp>
          <p:nvSpPr>
            <p:cNvPr id="10" name="AutoShape 9"/>
            <p:cNvSpPr>
              <a:spLocks noChangeArrowheads="1"/>
            </p:cNvSpPr>
            <p:nvPr/>
          </p:nvSpPr>
          <p:spPr bwMode="auto">
            <a:xfrm>
              <a:off x="912" y="1216"/>
              <a:ext cx="240" cy="288"/>
            </a:xfrm>
            <a:prstGeom prst="upArrow">
              <a:avLst>
                <a:gd name="adj1" fmla="val 50000"/>
                <a:gd name="adj2" fmla="val 30000"/>
              </a:avLst>
            </a:prstGeom>
            <a:solidFill>
              <a:srgbClr val="FCFEB9"/>
            </a:solidFill>
            <a:ln w="12700">
              <a:solidFill>
                <a:schemeClr val="hlink"/>
              </a:solidFill>
              <a:miter lim="800000"/>
              <a:headEnd/>
              <a:tailEnd/>
            </a:ln>
            <a:effectLst/>
          </p:spPr>
          <p:txBody>
            <a:bodyPr wrap="none" anchor="ctr"/>
            <a:lstStyle/>
            <a:p>
              <a:endParaRPr lang="fr-FR"/>
            </a:p>
          </p:txBody>
        </p:sp>
      </p:grpSp>
      <p:grpSp>
        <p:nvGrpSpPr>
          <p:cNvPr id="12" name="Group 23"/>
          <p:cNvGrpSpPr>
            <a:grpSpLocks/>
          </p:cNvGrpSpPr>
          <p:nvPr/>
        </p:nvGrpSpPr>
        <p:grpSpPr bwMode="auto">
          <a:xfrm>
            <a:off x="4495800" y="1368425"/>
            <a:ext cx="4746625" cy="4375150"/>
            <a:chOff x="2832" y="862"/>
            <a:chExt cx="2990" cy="2756"/>
          </a:xfrm>
        </p:grpSpPr>
        <p:sp>
          <p:nvSpPr>
            <p:cNvPr id="13" name="AutoShape 7"/>
            <p:cNvSpPr>
              <a:spLocks noChangeArrowheads="1"/>
            </p:cNvSpPr>
            <p:nvPr/>
          </p:nvSpPr>
          <p:spPr bwMode="auto">
            <a:xfrm>
              <a:off x="2832" y="1248"/>
              <a:ext cx="432" cy="192"/>
            </a:xfrm>
            <a:prstGeom prst="rightArrow">
              <a:avLst>
                <a:gd name="adj1" fmla="val 50000"/>
                <a:gd name="adj2" fmla="val 56250"/>
              </a:avLst>
            </a:prstGeom>
            <a:solidFill>
              <a:srgbClr val="FCFEB9"/>
            </a:solidFill>
            <a:ln w="12700">
              <a:solidFill>
                <a:schemeClr val="hlink"/>
              </a:solidFill>
              <a:miter lim="800000"/>
              <a:headEnd/>
              <a:tailEnd/>
            </a:ln>
            <a:effectLst/>
          </p:spPr>
          <p:txBody>
            <a:bodyPr wrap="none" anchor="ctr"/>
            <a:lstStyle/>
            <a:p>
              <a:endParaRPr lang="fr-FR"/>
            </a:p>
          </p:txBody>
        </p:sp>
        <p:pic>
          <p:nvPicPr>
            <p:cNvPr id="14" name="Picture 22"/>
            <p:cNvPicPr>
              <a:picLocks noChangeAspect="1" noChangeArrowheads="1"/>
            </p:cNvPicPr>
            <p:nvPr/>
          </p:nvPicPr>
          <p:blipFill>
            <a:blip r:embed="rId5"/>
            <a:srcRect/>
            <a:stretch>
              <a:fillRect/>
            </a:stretch>
          </p:blipFill>
          <p:spPr bwMode="auto">
            <a:xfrm>
              <a:off x="3258" y="862"/>
              <a:ext cx="2564" cy="2756"/>
            </a:xfrm>
            <a:prstGeom prst="rect">
              <a:avLst/>
            </a:prstGeom>
            <a:noFill/>
            <a:ln w="12700">
              <a:noFill/>
              <a:miter lim="800000"/>
              <a:headEnd/>
              <a:tailEnd/>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500"/>
                            </p:stCondLst>
                            <p:childTnLst>
                              <p:par>
                                <p:cTn id="14" presetID="18" presetClass="entr" presetSubtype="9"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up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23913" y="476250"/>
            <a:ext cx="8301037" cy="350838"/>
          </a:xfrm>
          <a:noFill/>
          <a:ln/>
        </p:spPr>
        <p:txBody>
          <a:bodyPr>
            <a:normAutofit fontScale="90000"/>
          </a:bodyPr>
          <a:lstStyle/>
          <a:p>
            <a:r>
              <a:rPr lang="de-DE"/>
              <a:t>Propriétés de la CPU</a:t>
            </a:r>
          </a:p>
        </p:txBody>
      </p:sp>
      <p:pic>
        <p:nvPicPr>
          <p:cNvPr id="7" name="Picture 17"/>
          <p:cNvPicPr>
            <a:picLocks noGrp="1" noChangeAspect="1" noChangeArrowheads="1"/>
          </p:cNvPicPr>
          <p:nvPr>
            <p:ph idx="1"/>
          </p:nvPr>
        </p:nvPicPr>
        <p:blipFill>
          <a:blip r:embed="rId3"/>
          <a:srcRect/>
          <a:stretch>
            <a:fillRect/>
          </a:stretch>
        </p:blipFill>
        <p:spPr>
          <a:xfrm>
            <a:off x="1563688" y="936625"/>
            <a:ext cx="7262812" cy="4872038"/>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22</a:t>
            </a:fld>
            <a:endParaRPr lang="fr-FR"/>
          </a:p>
        </p:txBody>
      </p:sp>
      <p:sp>
        <p:nvSpPr>
          <p:cNvPr id="8" name="AutoShape 7"/>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9" name="Group 21"/>
          <p:cNvGrpSpPr>
            <a:grpSpLocks/>
          </p:cNvGrpSpPr>
          <p:nvPr/>
        </p:nvGrpSpPr>
        <p:grpSpPr bwMode="auto">
          <a:xfrm>
            <a:off x="3152775" y="1431925"/>
            <a:ext cx="5745163" cy="4521200"/>
            <a:chOff x="1986" y="902"/>
            <a:chExt cx="3619" cy="2848"/>
          </a:xfrm>
        </p:grpSpPr>
        <p:sp>
          <p:nvSpPr>
            <p:cNvPr id="10" name="AutoShape 5"/>
            <p:cNvSpPr>
              <a:spLocks noChangeArrowheads="1"/>
            </p:cNvSpPr>
            <p:nvPr/>
          </p:nvSpPr>
          <p:spPr bwMode="auto">
            <a:xfrm>
              <a:off x="1986" y="1154"/>
              <a:ext cx="336" cy="240"/>
            </a:xfrm>
            <a:prstGeom prst="rightArrow">
              <a:avLst>
                <a:gd name="adj1" fmla="val 50000"/>
                <a:gd name="adj2" fmla="val 70006"/>
              </a:avLst>
            </a:prstGeom>
            <a:solidFill>
              <a:srgbClr val="FFFF99"/>
            </a:solidFill>
            <a:ln w="12700">
              <a:solidFill>
                <a:srgbClr val="FF3300"/>
              </a:solidFill>
              <a:miter lim="800000"/>
              <a:headEnd/>
              <a:tailEnd/>
            </a:ln>
            <a:effectLst/>
          </p:spPr>
          <p:txBody>
            <a:bodyPr wrap="none" anchor="ctr"/>
            <a:lstStyle/>
            <a:p>
              <a:pPr defTabSz="762000"/>
              <a:r>
                <a:rPr lang="de-DE" sz="1000" b="0"/>
                <a:t>2x clic</a:t>
              </a:r>
            </a:p>
          </p:txBody>
        </p:sp>
        <p:pic>
          <p:nvPicPr>
            <p:cNvPr id="11" name="Picture 19"/>
            <p:cNvPicPr>
              <a:picLocks noChangeAspect="1" noChangeArrowheads="1"/>
            </p:cNvPicPr>
            <p:nvPr/>
          </p:nvPicPr>
          <p:blipFill>
            <a:blip r:embed="rId4"/>
            <a:srcRect/>
            <a:stretch>
              <a:fillRect/>
            </a:stretch>
          </p:blipFill>
          <p:spPr bwMode="auto">
            <a:xfrm>
              <a:off x="2348" y="902"/>
              <a:ext cx="3257" cy="2848"/>
            </a:xfrm>
            <a:prstGeom prst="rect">
              <a:avLst/>
            </a:prstGeom>
            <a:noFill/>
            <a:ln>
              <a:noFill/>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8" presetClass="entr" presetSubtype="9"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up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23913" y="476250"/>
            <a:ext cx="8301037" cy="350838"/>
          </a:xfrm>
          <a:noFill/>
          <a:ln/>
        </p:spPr>
        <p:txBody>
          <a:bodyPr>
            <a:normAutofit fontScale="90000"/>
          </a:bodyPr>
          <a:lstStyle/>
          <a:p>
            <a:r>
              <a:rPr lang="de-DE"/>
              <a:t>Propriétés de la CPU : Général</a:t>
            </a:r>
          </a:p>
        </p:txBody>
      </p:sp>
      <p:pic>
        <p:nvPicPr>
          <p:cNvPr id="7" name="Picture 21"/>
          <p:cNvPicPr>
            <a:picLocks noGrp="1" noChangeAspect="1" noChangeArrowheads="1"/>
          </p:cNvPicPr>
          <p:nvPr>
            <p:ph idx="1"/>
          </p:nvPr>
        </p:nvPicPr>
        <p:blipFill>
          <a:blip r:embed="rId3"/>
          <a:srcRect/>
          <a:stretch>
            <a:fillRect/>
          </a:stretch>
        </p:blipFill>
        <p:spPr>
          <a:xfrm>
            <a:off x="1016000" y="962025"/>
            <a:ext cx="4900613" cy="42926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23</a:t>
            </a:fld>
            <a:endParaRPr lang="fr-FR"/>
          </a:p>
        </p:txBody>
      </p:sp>
      <p:sp>
        <p:nvSpPr>
          <p:cNvPr id="8" name="AutoShape 7"/>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grpSp>
        <p:nvGrpSpPr>
          <p:cNvPr id="9" name="Group 25"/>
          <p:cNvGrpSpPr>
            <a:grpSpLocks/>
          </p:cNvGrpSpPr>
          <p:nvPr/>
        </p:nvGrpSpPr>
        <p:grpSpPr bwMode="auto">
          <a:xfrm>
            <a:off x="3660775" y="2149475"/>
            <a:ext cx="5516563" cy="3778250"/>
            <a:chOff x="2306" y="1354"/>
            <a:chExt cx="3475" cy="2380"/>
          </a:xfrm>
        </p:grpSpPr>
        <p:sp>
          <p:nvSpPr>
            <p:cNvPr id="10" name="AutoShape 6"/>
            <p:cNvSpPr>
              <a:spLocks noChangeArrowheads="1"/>
            </p:cNvSpPr>
            <p:nvPr/>
          </p:nvSpPr>
          <p:spPr bwMode="auto">
            <a:xfrm>
              <a:off x="2306" y="2256"/>
              <a:ext cx="336" cy="232"/>
            </a:xfrm>
            <a:prstGeom prst="rightArrow">
              <a:avLst>
                <a:gd name="adj1" fmla="val 50000"/>
                <a:gd name="adj2" fmla="val 72420"/>
              </a:avLst>
            </a:prstGeom>
            <a:solidFill>
              <a:srgbClr val="FFFF66"/>
            </a:solidFill>
            <a:ln w="12700">
              <a:solidFill>
                <a:schemeClr val="hlink"/>
              </a:solidFill>
              <a:miter lim="800000"/>
              <a:headEnd/>
              <a:tailEnd/>
            </a:ln>
            <a:effectLst/>
          </p:spPr>
          <p:txBody>
            <a:bodyPr wrap="none" anchor="ctr"/>
            <a:lstStyle/>
            <a:p>
              <a:endParaRPr lang="fr-FR"/>
            </a:p>
          </p:txBody>
        </p:sp>
        <p:pic>
          <p:nvPicPr>
            <p:cNvPr id="11" name="Picture 23"/>
            <p:cNvPicPr>
              <a:picLocks noChangeAspect="1" noChangeArrowheads="1"/>
            </p:cNvPicPr>
            <p:nvPr/>
          </p:nvPicPr>
          <p:blipFill>
            <a:blip r:embed="rId4"/>
            <a:srcRect/>
            <a:stretch>
              <a:fillRect/>
            </a:stretch>
          </p:blipFill>
          <p:spPr bwMode="auto">
            <a:xfrm>
              <a:off x="2640" y="1354"/>
              <a:ext cx="3141" cy="2380"/>
            </a:xfrm>
            <a:prstGeom prst="rect">
              <a:avLst/>
            </a:prstGeom>
            <a:noFill/>
            <a:ln>
              <a:noFill/>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8" presetClass="entr" presetSubtype="9"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up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a:ln/>
        </p:spPr>
        <p:txBody>
          <a:bodyPr>
            <a:noAutofit/>
          </a:bodyPr>
          <a:lstStyle/>
          <a:p>
            <a:r>
              <a:rPr lang="de-DE" sz="3200" dirty="0" err="1"/>
              <a:t>Propriétés</a:t>
            </a:r>
            <a:r>
              <a:rPr lang="de-DE" sz="3200" dirty="0"/>
              <a:t> de la CPU : Mise en route</a:t>
            </a:r>
          </a:p>
        </p:txBody>
      </p:sp>
      <p:pic>
        <p:nvPicPr>
          <p:cNvPr id="8" name="Picture 9"/>
          <p:cNvPicPr>
            <a:picLocks noGrp="1" noChangeAspect="1" noChangeArrowheads="1"/>
          </p:cNvPicPr>
          <p:nvPr>
            <p:ph idx="1"/>
          </p:nvPr>
        </p:nvPicPr>
        <p:blipFill>
          <a:blip r:embed="rId3"/>
          <a:srcRect/>
          <a:stretch>
            <a:fillRect/>
          </a:stretch>
        </p:blipFill>
        <p:spPr>
          <a:xfrm>
            <a:off x="2413000" y="847725"/>
            <a:ext cx="5976938" cy="52451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24</a:t>
            </a:fld>
            <a:endParaRPr lang="fr-FR"/>
          </a:p>
        </p:txBody>
      </p:sp>
      <p:sp>
        <p:nvSpPr>
          <p:cNvPr id="7" name="AutoShape 4"/>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823913" y="476250"/>
            <a:ext cx="8301037" cy="350838"/>
          </a:xfrm>
          <a:noFill/>
          <a:ln/>
        </p:spPr>
        <p:txBody>
          <a:bodyPr>
            <a:noAutofit/>
          </a:bodyPr>
          <a:lstStyle/>
          <a:p>
            <a:r>
              <a:rPr lang="de-DE" sz="3200" dirty="0" err="1"/>
              <a:t>Propriétés</a:t>
            </a:r>
            <a:r>
              <a:rPr lang="de-DE" sz="3200" dirty="0"/>
              <a:t> de la CPU : </a:t>
            </a:r>
            <a:r>
              <a:rPr lang="de-DE" sz="3200" dirty="0" err="1"/>
              <a:t>Rémanence</a:t>
            </a:r>
            <a:endParaRPr lang="de-DE" sz="3200" dirty="0"/>
          </a:p>
        </p:txBody>
      </p:sp>
      <p:pic>
        <p:nvPicPr>
          <p:cNvPr id="12" name="Picture 13"/>
          <p:cNvPicPr>
            <a:picLocks noGrp="1" noChangeAspect="1" noChangeArrowheads="1"/>
          </p:cNvPicPr>
          <p:nvPr>
            <p:ph idx="1"/>
          </p:nvPr>
        </p:nvPicPr>
        <p:blipFill>
          <a:blip r:embed="rId3"/>
          <a:srcRect l="439"/>
          <a:stretch>
            <a:fillRect/>
          </a:stretch>
        </p:blipFill>
        <p:spPr>
          <a:xfrm>
            <a:off x="3167063" y="1000125"/>
            <a:ext cx="5757862" cy="50292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25</a:t>
            </a:fld>
            <a:endParaRPr lang="fr-FR"/>
          </a:p>
        </p:txBody>
      </p:sp>
      <p:grpSp>
        <p:nvGrpSpPr>
          <p:cNvPr id="7" name="Group 4"/>
          <p:cNvGrpSpPr>
            <a:grpSpLocks/>
          </p:cNvGrpSpPr>
          <p:nvPr/>
        </p:nvGrpSpPr>
        <p:grpSpPr bwMode="auto">
          <a:xfrm>
            <a:off x="762000" y="2971800"/>
            <a:ext cx="2378075" cy="2438400"/>
            <a:chOff x="480" y="1872"/>
            <a:chExt cx="1498" cy="1536"/>
          </a:xfrm>
        </p:grpSpPr>
        <p:sp>
          <p:nvSpPr>
            <p:cNvPr id="8" name="AutoShape 5"/>
            <p:cNvSpPr>
              <a:spLocks noChangeArrowheads="1"/>
            </p:cNvSpPr>
            <p:nvPr/>
          </p:nvSpPr>
          <p:spPr bwMode="auto">
            <a:xfrm>
              <a:off x="1488" y="2544"/>
              <a:ext cx="272" cy="184"/>
            </a:xfrm>
            <a:prstGeom prst="rightArrow">
              <a:avLst>
                <a:gd name="adj1" fmla="val 50000"/>
                <a:gd name="adj2" fmla="val 73920"/>
              </a:avLst>
            </a:prstGeom>
            <a:solidFill>
              <a:srgbClr val="8CF4EA"/>
            </a:solidFill>
            <a:ln w="12700">
              <a:solidFill>
                <a:schemeClr val="tx1"/>
              </a:solidFill>
              <a:miter lim="800000"/>
              <a:headEnd/>
              <a:tailEnd/>
            </a:ln>
            <a:effectLst/>
          </p:spPr>
          <p:txBody>
            <a:bodyPr wrap="none" anchor="ctr"/>
            <a:lstStyle/>
            <a:p>
              <a:endParaRPr lang="fr-FR"/>
            </a:p>
          </p:txBody>
        </p:sp>
        <p:sp>
          <p:nvSpPr>
            <p:cNvPr id="9" name="Rectangle 6"/>
            <p:cNvSpPr>
              <a:spLocks noChangeArrowheads="1"/>
            </p:cNvSpPr>
            <p:nvPr/>
          </p:nvSpPr>
          <p:spPr bwMode="auto">
            <a:xfrm>
              <a:off x="480" y="2352"/>
              <a:ext cx="1498" cy="419"/>
            </a:xfrm>
            <a:prstGeom prst="rect">
              <a:avLst/>
            </a:prstGeom>
            <a:noFill/>
            <a:ln w="12700">
              <a:noFill/>
              <a:miter lim="800000"/>
              <a:headEnd/>
              <a:tailEnd/>
            </a:ln>
            <a:effectLst/>
          </p:spPr>
          <p:txBody>
            <a:bodyPr lIns="90488" tIns="44450" rIns="90488" bIns="44450">
              <a:spAutoFit/>
            </a:bodyPr>
            <a:lstStyle/>
            <a:p>
              <a:pPr algn="l" defTabSz="762000">
                <a:spcBef>
                  <a:spcPct val="50000"/>
                </a:spcBef>
              </a:pPr>
              <a:r>
                <a:rPr lang="de-DE" b="0"/>
                <a:t>Pertinent uniquement pour les CPU sans pile (avant octobre 2002)</a:t>
              </a:r>
            </a:p>
          </p:txBody>
        </p:sp>
        <p:sp>
          <p:nvSpPr>
            <p:cNvPr id="10" name="AutoShape 7"/>
            <p:cNvSpPr>
              <a:spLocks/>
            </p:cNvSpPr>
            <p:nvPr/>
          </p:nvSpPr>
          <p:spPr bwMode="auto">
            <a:xfrm>
              <a:off x="1776" y="1872"/>
              <a:ext cx="192" cy="1536"/>
            </a:xfrm>
            <a:prstGeom prst="leftBrace">
              <a:avLst>
                <a:gd name="adj1" fmla="val 32296"/>
                <a:gd name="adj2" fmla="val 49611"/>
              </a:avLst>
            </a:prstGeom>
            <a:noFill/>
            <a:ln w="28575">
              <a:solidFill>
                <a:schemeClr val="accent1"/>
              </a:solidFill>
              <a:round/>
              <a:headEnd/>
              <a:tailEnd/>
            </a:ln>
            <a:effectLst/>
          </p:spPr>
          <p:txBody>
            <a:bodyPr wrap="none" anchor="ctr"/>
            <a:lstStyle/>
            <a:p>
              <a:endParaRPr lang="fr-FR"/>
            </a:p>
          </p:txBody>
        </p:sp>
      </p:grpSp>
      <p:sp>
        <p:nvSpPr>
          <p:cNvPr id="11" name="AutoShape 8"/>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500"/>
                            </p:stCondLst>
                            <p:childTnLst>
                              <p:par>
                                <p:cTn id="9" presetID="18" presetClass="entr" presetSubtype="9"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trips(up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p:cNvSpPr>
            <a:spLocks noGrp="1" noChangeArrowheads="1"/>
          </p:cNvSpPr>
          <p:nvPr>
            <p:ph type="title"/>
          </p:nvPr>
        </p:nvSpPr>
        <p:spPr>
          <a:xfrm>
            <a:off x="823913" y="476250"/>
            <a:ext cx="8301037" cy="350838"/>
          </a:xfrm>
          <a:noFill/>
          <a:ln/>
        </p:spPr>
        <p:txBody>
          <a:bodyPr lIns="85725" tIns="42862" rIns="85725" bIns="42862">
            <a:normAutofit fontScale="90000"/>
          </a:bodyPr>
          <a:lstStyle/>
          <a:p>
            <a:pPr defTabSz="708025"/>
            <a:r>
              <a:rPr lang="de-DE"/>
              <a:t>Propriétés de la CPU : Protection</a:t>
            </a:r>
          </a:p>
        </p:txBody>
      </p:sp>
      <p:pic>
        <p:nvPicPr>
          <p:cNvPr id="12" name="Picture 13"/>
          <p:cNvPicPr>
            <a:picLocks noGrp="1" noChangeAspect="1" noChangeArrowheads="1"/>
          </p:cNvPicPr>
          <p:nvPr>
            <p:ph idx="1"/>
          </p:nvPr>
        </p:nvPicPr>
        <p:blipFill>
          <a:blip r:embed="rId3"/>
          <a:srcRect/>
          <a:stretch>
            <a:fillRect/>
          </a:stretch>
        </p:blipFill>
        <p:spPr>
          <a:xfrm>
            <a:off x="2368550" y="987425"/>
            <a:ext cx="5889625" cy="51308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26</a:t>
            </a:fld>
            <a:endParaRPr lang="fr-FR"/>
          </a:p>
        </p:txBody>
      </p:sp>
      <p:sp>
        <p:nvSpPr>
          <p:cNvPr id="4" name="Rectangle 2"/>
          <p:cNvSpPr>
            <a:spLocks noChangeArrowheads="1"/>
          </p:cNvSpPr>
          <p:nvPr/>
        </p:nvSpPr>
        <p:spPr bwMode="auto">
          <a:xfrm>
            <a:off x="762000" y="6248400"/>
            <a:ext cx="2057400" cy="457200"/>
          </a:xfrm>
          <a:prstGeom prst="rect">
            <a:avLst/>
          </a:prstGeom>
          <a:noFill/>
          <a:ln w="12700">
            <a:noFill/>
            <a:miter lim="800000"/>
            <a:headEnd/>
            <a:tailEnd/>
          </a:ln>
          <a:effectLst/>
        </p:spPr>
        <p:txBody>
          <a:bodyPr wrap="none" anchor="ctr"/>
          <a:lstStyle/>
          <a:p>
            <a:endParaRPr lang="fr-FR"/>
          </a:p>
        </p:txBody>
      </p:sp>
      <p:sp>
        <p:nvSpPr>
          <p:cNvPr id="7" name="Rectangle 3"/>
          <p:cNvSpPr>
            <a:spLocks noChangeArrowheads="1"/>
          </p:cNvSpPr>
          <p:nvPr/>
        </p:nvSpPr>
        <p:spPr bwMode="auto">
          <a:xfrm>
            <a:off x="3429000" y="6248400"/>
            <a:ext cx="3048000" cy="457200"/>
          </a:xfrm>
          <a:prstGeom prst="rect">
            <a:avLst/>
          </a:prstGeom>
          <a:noFill/>
          <a:ln w="12700">
            <a:noFill/>
            <a:miter lim="800000"/>
            <a:headEnd/>
            <a:tailEnd/>
          </a:ln>
          <a:effectLst/>
        </p:spPr>
        <p:txBody>
          <a:bodyPr wrap="none" anchor="ctr"/>
          <a:lstStyle/>
          <a:p>
            <a:endParaRPr lang="fr-FR"/>
          </a:p>
        </p:txBody>
      </p:sp>
      <p:sp>
        <p:nvSpPr>
          <p:cNvPr id="8" name="Rectangle 4"/>
          <p:cNvSpPr>
            <a:spLocks noChangeArrowheads="1"/>
          </p:cNvSpPr>
          <p:nvPr/>
        </p:nvSpPr>
        <p:spPr bwMode="auto">
          <a:xfrm>
            <a:off x="762000" y="6248400"/>
            <a:ext cx="2057400" cy="457200"/>
          </a:xfrm>
          <a:prstGeom prst="rect">
            <a:avLst/>
          </a:prstGeom>
          <a:noFill/>
          <a:ln w="12700">
            <a:noFill/>
            <a:miter lim="800000"/>
            <a:headEnd/>
            <a:tailEnd/>
          </a:ln>
          <a:effectLst/>
        </p:spPr>
        <p:txBody>
          <a:bodyPr wrap="none" anchor="ctr"/>
          <a:lstStyle/>
          <a:p>
            <a:endParaRPr lang="fr-FR"/>
          </a:p>
        </p:txBody>
      </p:sp>
      <p:sp>
        <p:nvSpPr>
          <p:cNvPr id="9" name="Rectangle 5"/>
          <p:cNvSpPr>
            <a:spLocks noChangeArrowheads="1"/>
          </p:cNvSpPr>
          <p:nvPr/>
        </p:nvSpPr>
        <p:spPr bwMode="auto">
          <a:xfrm>
            <a:off x="3429000" y="6248400"/>
            <a:ext cx="3048000" cy="457200"/>
          </a:xfrm>
          <a:prstGeom prst="rect">
            <a:avLst/>
          </a:prstGeom>
          <a:noFill/>
          <a:ln w="12700">
            <a:noFill/>
            <a:miter lim="800000"/>
            <a:headEnd/>
            <a:tailEnd/>
          </a:ln>
          <a:effectLst/>
        </p:spPr>
        <p:txBody>
          <a:bodyPr wrap="none" anchor="ctr"/>
          <a:lstStyle/>
          <a:p>
            <a:endParaRPr lang="fr-FR"/>
          </a:p>
        </p:txBody>
      </p:sp>
      <p:sp>
        <p:nvSpPr>
          <p:cNvPr id="11" name="AutoShape 8"/>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a:ln/>
        </p:spPr>
        <p:txBody>
          <a:bodyPr>
            <a:noAutofit/>
          </a:bodyPr>
          <a:lstStyle/>
          <a:p>
            <a:r>
              <a:rPr lang="de-DE" sz="3200" dirty="0" err="1"/>
              <a:t>Propriétés</a:t>
            </a:r>
            <a:r>
              <a:rPr lang="de-DE" sz="3200" dirty="0"/>
              <a:t> de la CPU : </a:t>
            </a:r>
            <a:r>
              <a:rPr lang="de-DE" sz="3200" dirty="0" err="1"/>
              <a:t>Diagnostic</a:t>
            </a:r>
            <a:r>
              <a:rPr lang="de-DE" sz="3200" dirty="0"/>
              <a:t> / </a:t>
            </a:r>
            <a:r>
              <a:rPr lang="de-DE" sz="3200" dirty="0" err="1"/>
              <a:t>Horloge</a:t>
            </a:r>
            <a:endParaRPr lang="de-DE" sz="3200" dirty="0"/>
          </a:p>
        </p:txBody>
      </p:sp>
      <p:pic>
        <p:nvPicPr>
          <p:cNvPr id="8" name="Picture 9"/>
          <p:cNvPicPr>
            <a:picLocks noGrp="1" noChangeAspect="1" noChangeArrowheads="1"/>
          </p:cNvPicPr>
          <p:nvPr>
            <p:ph idx="1"/>
          </p:nvPr>
        </p:nvPicPr>
        <p:blipFill>
          <a:blip r:embed="rId3"/>
          <a:srcRect/>
          <a:stretch>
            <a:fillRect/>
          </a:stretch>
        </p:blipFill>
        <p:spPr>
          <a:xfrm>
            <a:off x="2065338" y="962025"/>
            <a:ext cx="5953125" cy="5194300"/>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27</a:t>
            </a:fld>
            <a:endParaRPr lang="fr-FR"/>
          </a:p>
        </p:txBody>
      </p:sp>
      <p:sp>
        <p:nvSpPr>
          <p:cNvPr id="7" name="AutoShape 4"/>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3913" y="476250"/>
            <a:ext cx="8301037" cy="350838"/>
          </a:xfrm>
          <a:noFill/>
          <a:ln/>
        </p:spPr>
        <p:txBody>
          <a:bodyPr>
            <a:noAutofit/>
          </a:bodyPr>
          <a:lstStyle/>
          <a:p>
            <a:r>
              <a:rPr lang="de-DE" sz="3200" dirty="0" err="1"/>
              <a:t>Propriétés</a:t>
            </a:r>
            <a:r>
              <a:rPr lang="de-DE" sz="3200" dirty="0"/>
              <a:t> de la CPU : Communication</a:t>
            </a:r>
          </a:p>
        </p:txBody>
      </p:sp>
      <p:pic>
        <p:nvPicPr>
          <p:cNvPr id="8" name="Picture 8"/>
          <p:cNvPicPr>
            <a:picLocks noGrp="1" noChangeAspect="1" noChangeArrowheads="1"/>
          </p:cNvPicPr>
          <p:nvPr>
            <p:ph idx="1"/>
          </p:nvPr>
        </p:nvPicPr>
        <p:blipFill>
          <a:blip r:embed="rId3"/>
          <a:srcRect/>
          <a:stretch>
            <a:fillRect/>
          </a:stretch>
        </p:blipFill>
        <p:spPr>
          <a:xfrm>
            <a:off x="2217738" y="974725"/>
            <a:ext cx="5708650" cy="4981575"/>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28</a:t>
            </a:fld>
            <a:endParaRPr lang="fr-FR"/>
          </a:p>
        </p:txBody>
      </p:sp>
      <p:sp>
        <p:nvSpPr>
          <p:cNvPr id="7" name="AutoShape 3"/>
          <p:cNvSpPr>
            <a:spLocks noChangeArrowheads="1"/>
          </p:cNvSpPr>
          <p:nvPr/>
        </p:nvSpPr>
        <p:spPr bwMode="auto">
          <a:xfrm rot="16200000">
            <a:off x="9067800" y="6076950"/>
            <a:ext cx="223838" cy="223838"/>
          </a:xfrm>
          <a:prstGeom prst="rtTriangle">
            <a:avLst/>
          </a:prstGeom>
          <a:gradFill rotWithShape="0">
            <a:gsLst>
              <a:gs pos="0">
                <a:srgbClr val="66FF66">
                  <a:gamma/>
                  <a:tint val="43922"/>
                  <a:invGamma/>
                </a:srgbClr>
              </a:gs>
              <a:gs pos="100000">
                <a:srgbClr val="66FF66"/>
              </a:gs>
            </a:gsLst>
            <a:lin ang="2700000" scaled="1"/>
          </a:grad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809728" y="2187727"/>
            <a:ext cx="6101300" cy="3170099"/>
          </a:xfrm>
          <a:prstGeom prst="rect">
            <a:avLst/>
          </a:prstGeom>
          <a:noFill/>
        </p:spPr>
        <p:txBody>
          <a:bodyPr wrap="square" rtlCol="0">
            <a:spAutoFit/>
          </a:bodyPr>
          <a:lstStyle/>
          <a:p>
            <a:pPr lvl="0" algn="ctr"/>
            <a:r>
              <a:rPr lang="fr-FR" sz="6000" dirty="0">
                <a:latin typeface="Gill Sans MT Condensed" pitchFamily="34" charset="0"/>
              </a:rPr>
              <a:t>MERCI POUR VOTRE PARTICIPATION </a:t>
            </a:r>
          </a:p>
          <a:p>
            <a:pPr lvl="0" algn="ctr"/>
            <a:endParaRPr lang="fr-FR" sz="4000" dirty="0">
              <a:latin typeface="Gill Sans MT Condensed" pitchFamily="34" charset="0"/>
            </a:endParaRPr>
          </a:p>
          <a:p>
            <a:pPr lvl="0" algn="ctr"/>
            <a:endParaRPr lang="fr-FR" sz="4000" dirty="0">
              <a:latin typeface="Gill Sans MT Condensed" pitchFamily="34" charset="0"/>
            </a:endParaRPr>
          </a:p>
        </p:txBody>
      </p:sp>
      <p:sp>
        <p:nvSpPr>
          <p:cNvPr id="5" name="Espace réservé de la date 4"/>
          <p:cNvSpPr>
            <a:spLocks noGrp="1"/>
          </p:cNvSpPr>
          <p:nvPr>
            <p:ph type="dt" sz="half" idx="10"/>
          </p:nvPr>
        </p:nvSpPr>
        <p:spPr/>
        <p:txBody>
          <a:bodyPr/>
          <a:lstStyle/>
          <a:p>
            <a:r>
              <a:rPr lang="fr-FR" b="1" dirty="0">
                <a:solidFill>
                  <a:schemeClr val="tx1"/>
                </a:solidFill>
              </a:rPr>
              <a:t>                    </a:t>
            </a:r>
            <a:fld id="{0668EC9D-ABE7-4F79-A756-E2110A2FEC14}"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29</a:t>
            </a:fld>
            <a:endParaRPr lang="fr-FR"/>
          </a:p>
        </p:txBody>
      </p:sp>
    </p:spTree>
    <p:extLst>
      <p:ext uri="{BB962C8B-B14F-4D97-AF65-F5344CB8AC3E}">
        <p14:creationId xmlns:p14="http://schemas.microsoft.com/office/powerpoint/2010/main" val="3738716477"/>
      </p:ext>
    </p:extLst>
  </p:cSld>
  <p:clrMapOvr>
    <a:masterClrMapping/>
  </p:clrMapOvr>
</p:sld>
</file>

<file path=ppt/theme/theme1.xml><?xml version="1.0" encoding="utf-8"?>
<a:theme xmlns:a="http://schemas.openxmlformats.org/drawingml/2006/main" name="Éditorial">
  <a:themeElements>
    <a:clrScheme name="Éditorial">
      <a:dk1>
        <a:sysClr val="windowText" lastClr="000000"/>
      </a:dk1>
      <a:lt1>
        <a:sysClr val="window" lastClr="FFFFFF"/>
      </a:lt1>
      <a:dk2>
        <a:srgbClr val="171717"/>
      </a:dk2>
      <a:lt2>
        <a:srgbClr val="F7F6F3"/>
      </a:lt2>
      <a:accent1>
        <a:srgbClr val="C8350F"/>
      </a:accent1>
      <a:accent2>
        <a:srgbClr val="B6A992"/>
      </a:accent2>
      <a:accent3>
        <a:srgbClr val="D59A6D"/>
      </a:accent3>
      <a:accent4>
        <a:srgbClr val="C7793D"/>
      </a:accent4>
      <a:accent5>
        <a:srgbClr val="DB8464"/>
      </a:accent5>
      <a:accent6>
        <a:srgbClr val="3F7699"/>
      </a:accent6>
      <a:hlink>
        <a:srgbClr val="C8350F"/>
      </a:hlink>
      <a:folHlink>
        <a:srgbClr val="DB8464"/>
      </a:folHlink>
    </a:clrScheme>
    <a:fontScheme name="Custom 22">
      <a:majorFont>
        <a:latin typeface="Haettenschweiler"/>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itorial" id="{71EC1670-473B-4381-BA1C-B02CC96DD716}" vid="{C5D3EF77-ADD0-40FD-A769-C339DAE739D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Editorial</Template>
  <TotalTime>2658</TotalTime>
  <Words>1356</Words>
  <Application>Microsoft Office PowerPoint</Application>
  <PresentationFormat>Format A4 (210 x 297 mm)</PresentationFormat>
  <Paragraphs>315</Paragraphs>
  <Slides>29</Slides>
  <Notes>28</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4</vt:i4>
      </vt:variant>
      <vt:variant>
        <vt:lpstr>Titres des diapositives</vt:lpstr>
      </vt:variant>
      <vt:variant>
        <vt:i4>29</vt:i4>
      </vt:variant>
    </vt:vector>
  </HeadingPairs>
  <TitlesOfParts>
    <vt:vector size="41" baseType="lpstr">
      <vt:lpstr>Aptos</vt:lpstr>
      <vt:lpstr>Arial</vt:lpstr>
      <vt:lpstr>Calibri</vt:lpstr>
      <vt:lpstr>Gill Sans MT Condensed</vt:lpstr>
      <vt:lpstr>Haettenschweiler</vt:lpstr>
      <vt:lpstr>Helvetica</vt:lpstr>
      <vt:lpstr>Trade Gothic Next Light</vt:lpstr>
      <vt:lpstr>Éditorial</vt:lpstr>
      <vt:lpstr>Clip</vt:lpstr>
      <vt:lpstr>Designer 3.1 Zeichnung</vt:lpstr>
      <vt:lpstr>Paint Shop Pro Image</vt:lpstr>
      <vt:lpstr>Image</vt:lpstr>
      <vt:lpstr>Présentation PowerPoint</vt:lpstr>
      <vt:lpstr>Présentation PowerPoint</vt:lpstr>
      <vt:lpstr>Objectifs du chapitre</vt:lpstr>
      <vt:lpstr>Insertion d‘une station</vt:lpstr>
      <vt:lpstr>Lancement de la configuration matérielle</vt:lpstr>
      <vt:lpstr>Création d‘une configuration prévue</vt:lpstr>
      <vt:lpstr>Adressage des modules S7-300</vt:lpstr>
      <vt:lpstr>Adressage ETOR/STOR en configuration multichâssis</vt:lpstr>
      <vt:lpstr>Liste des adresses des modules</vt:lpstr>
      <vt:lpstr>Adressage variable</vt:lpstr>
      <vt:lpstr>Configuration matérielle : éditer des mnémoniques, visualiser/forcer des variables</vt:lpstr>
      <vt:lpstr>Propriétés de la CPU : Cycle / Mémento de cadence</vt:lpstr>
      <vt:lpstr>Enregistrement de la configuration prévue  et chargement dans le module</vt:lpstr>
      <vt:lpstr>Chargement de la configuration réelle dans la console PG</vt:lpstr>
      <vt:lpstr>Exercice : Adapter la configuration prévue</vt:lpstr>
      <vt:lpstr>Exercice : Paramétrer et tester le mémento de cadence de la CPU</vt:lpstr>
      <vt:lpstr>Configuration du réseau maître DP</vt:lpstr>
      <vt:lpstr>Configuration d‘esclaves DP compacts et modulaires</vt:lpstr>
      <vt:lpstr>Exercice : Configurer le réseau DP</vt:lpstr>
      <vt:lpstr>Exercice : Charger et tester le programme</vt:lpstr>
      <vt:lpstr>Exercice : Charger le programme et la configuration réelle</vt:lpstr>
      <vt:lpstr>Propriétés de la CPU</vt:lpstr>
      <vt:lpstr>Propriétés de la CPU : Général</vt:lpstr>
      <vt:lpstr>Propriétés de la CPU : Mise en route</vt:lpstr>
      <vt:lpstr>Propriétés de la CPU : Rémanence</vt:lpstr>
      <vt:lpstr>Propriétés de la CPU : Protection</vt:lpstr>
      <vt:lpstr>Propriétés de la CPU : Diagnostic / Horloge</vt:lpstr>
      <vt:lpstr>Propriétés de la CPU : Communication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Eric NKEDI M.</dc:creator>
  <cp:lastModifiedBy>Madeleine julie Koné</cp:lastModifiedBy>
  <cp:revision>190</cp:revision>
  <dcterms:created xsi:type="dcterms:W3CDTF">2012-01-12T15:27:52Z</dcterms:created>
  <dcterms:modified xsi:type="dcterms:W3CDTF">2026-09-19T23:12:27Z</dcterms:modified>
</cp:coreProperties>
</file>